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01" r:id="rId3"/>
    <p:sldId id="293" r:id="rId4"/>
    <p:sldId id="294" r:id="rId5"/>
    <p:sldId id="295" r:id="rId6"/>
    <p:sldId id="296" r:id="rId7"/>
    <p:sldId id="298" r:id="rId8"/>
    <p:sldId id="304" r:id="rId9"/>
    <p:sldId id="302" r:id="rId10"/>
    <p:sldId id="303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305" r:id="rId27"/>
    <p:sldId id="306" r:id="rId28"/>
    <p:sldId id="307" r:id="rId29"/>
    <p:sldId id="271" r:id="rId30"/>
    <p:sldId id="259" r:id="rId31"/>
    <p:sldId id="263" r:id="rId32"/>
    <p:sldId id="268" r:id="rId33"/>
    <p:sldId id="308" r:id="rId3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882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747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10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33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0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9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8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9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48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7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57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3.gif"/><Relationship Id="rId7" Type="http://schemas.openxmlformats.org/officeDocument/2006/relationships/image" Target="../media/image1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wmf"/><Relationship Id="rId10" Type="http://schemas.openxmlformats.org/officeDocument/2006/relationships/image" Target="../media/image16.wmf"/><Relationship Id="rId4" Type="http://schemas.openxmlformats.org/officeDocument/2006/relationships/image" Target="../media/image4.gif"/><Relationship Id="rId9" Type="http://schemas.openxmlformats.org/officeDocument/2006/relationships/image" Target="../media/image1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3.gif"/><Relationship Id="rId7" Type="http://schemas.openxmlformats.org/officeDocument/2006/relationships/image" Target="../media/image1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wmf"/><Relationship Id="rId10" Type="http://schemas.openxmlformats.org/officeDocument/2006/relationships/image" Target="../media/image16.wmf"/><Relationship Id="rId4" Type="http://schemas.openxmlformats.org/officeDocument/2006/relationships/image" Target="../media/image4.gif"/><Relationship Id="rId9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76339" y="5804920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6724" y="4665227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760921" y="1545011"/>
            <a:ext cx="3617876" cy="1577784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3A.</a:t>
            </a: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83495" y="219819"/>
            <a:ext cx="12895301" cy="722388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HỌC.</a:t>
            </a:r>
            <a:r>
              <a:rPr lang="en-US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THẮNG</a:t>
            </a: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1119641" y="3563888"/>
            <a:ext cx="13067350" cy="2029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58 :  LUYỆN </a:t>
            </a:r>
            <a:r>
              <a:rPr lang="en-US" sz="3328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CHUNG ( T1)</a:t>
            </a:r>
            <a:endParaRPr lang="en-US" sz="3328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EADA9-AD6C-686C-D513-D0EA7CA83E0C}"/>
              </a:ext>
            </a:extLst>
          </p:cNvPr>
          <p:cNvSpPr txBox="1"/>
          <p:nvPr/>
        </p:nvSpPr>
        <p:spPr>
          <a:xfrm>
            <a:off x="4033863" y="6372200"/>
            <a:ext cx="8142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THUÝ HÀ</a:t>
            </a:r>
          </a:p>
        </p:txBody>
      </p:sp>
    </p:spTree>
    <p:extLst>
      <p:ext uri="{BB962C8B-B14F-4D97-AF65-F5344CB8AC3E}">
        <p14:creationId xmlns:p14="http://schemas.microsoft.com/office/powerpoint/2010/main" val="36304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0319" y="5798"/>
            <a:ext cx="16256000" cy="913240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8447" y="1716381"/>
            <a:ext cx="6433753" cy="607099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endParaRPr lang="zh-CN" altLang="en-US" sz="239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31799" y="3412872"/>
            <a:ext cx="4465521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8637" y="4215880"/>
            <a:ext cx="3936055" cy="367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9" y="766807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728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28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799"/>
            <a:ext cx="16266318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6 tháng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72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4" y="1178559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1452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306222" y="2641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055760" y="34137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180991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880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4582164"/>
            <a:ext cx="3533385" cy="35490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12613412" y="7820561"/>
            <a:ext cx="33972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0" dirty="0" err="1">
                <a:solidFill>
                  <a:prstClr val="black"/>
                </a:solidFill>
              </a:rPr>
              <a:t>Bắt</a:t>
            </a:r>
            <a:r>
              <a:rPr lang="en-US" sz="8000" dirty="0">
                <a:solidFill>
                  <a:prstClr val="black"/>
                </a:solidFill>
              </a:rPr>
              <a:t> </a:t>
            </a:r>
            <a:r>
              <a:rPr lang="en-US" sz="8000" dirty="0" err="1">
                <a:solidFill>
                  <a:prstClr val="black"/>
                </a:solidFill>
              </a:rPr>
              <a:t>đầu</a:t>
            </a:r>
            <a:endParaRPr lang="en-US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645527"/>
            <a:ext cx="10453793" cy="214376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 x 2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99" y="370438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2593" y="7632083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802" y="3810000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128345" y="7632082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8000</a:t>
            </a:r>
          </a:p>
        </p:txBody>
      </p:sp>
    </p:spTree>
    <p:extLst>
      <p:ext uri="{BB962C8B-B14F-4D97-AF65-F5344CB8AC3E}">
        <p14:creationId xmlns:p14="http://schemas.microsoft.com/office/powerpoint/2010/main" val="25216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86369" y="990600"/>
            <a:ext cx="10453793" cy="16679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9000 : 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4000</a:t>
            </a:r>
          </a:p>
        </p:txBody>
      </p:sp>
    </p:spTree>
    <p:extLst>
      <p:ext uri="{BB962C8B-B14F-4D97-AF65-F5344CB8AC3E}">
        <p14:creationId xmlns:p14="http://schemas.microsoft.com/office/powerpoint/2010/main" val="31835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1"/>
            <a:ext cx="10453793" cy="41147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2" y="273700"/>
            <a:ext cx="31115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1"/>
            <a:ext cx="10453793" cy="27892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10cm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16cm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80" y="147687"/>
            <a:ext cx="3048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5427" y="2138835"/>
            <a:ext cx="4188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823119" y="2876665"/>
            <a:ext cx="1410198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9 362 : 9                 1 214 x 6                  2 790 : 3                  912 x 7</a:t>
            </a:r>
            <a:endParaRPr lang="vi-VN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47519" y="4343400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1 214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6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6061" r="-12977" b="-134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7 284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752972" y="3989457"/>
            <a:ext cx="1682720" cy="2793598"/>
            <a:chOff x="1537909" y="4010288"/>
            <a:chExt cx="1682720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912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7</a:t>
                  </a: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/>
            <p:cNvCxnSpPr/>
            <p:nvPr/>
          </p:nvCxnSpPr>
          <p:spPr>
            <a:xfrm>
              <a:off x="166614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6 384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470819" y="4513294"/>
            <a:ext cx="2624925" cy="3147541"/>
            <a:chOff x="12100719" y="4638247"/>
            <a:chExt cx="2624925" cy="3147541"/>
          </a:xfrm>
        </p:grpSpPr>
        <p:grpSp>
          <p:nvGrpSpPr>
            <p:cNvPr id="80" name="Group 79"/>
            <p:cNvGrpSpPr/>
            <p:nvPr/>
          </p:nvGrpSpPr>
          <p:grpSpPr>
            <a:xfrm>
              <a:off x="12100719" y="4638247"/>
              <a:ext cx="2624925" cy="2509167"/>
              <a:chOff x="4861719" y="4388806"/>
              <a:chExt cx="2624925" cy="2509167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4867656" y="4388806"/>
                <a:ext cx="2618988" cy="1290054"/>
                <a:chOff x="1846491" y="3784866"/>
                <a:chExt cx="2618988" cy="1290054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1846491" y="3787914"/>
                  <a:ext cx="13388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9 362</a:t>
                  </a: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3182270" y="3886200"/>
                  <a:ext cx="0" cy="118872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5400000">
                  <a:off x="3825399" y="3779520"/>
                  <a:ext cx="0" cy="128016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/>
                <p:cNvSpPr txBox="1"/>
                <p:nvPr/>
              </p:nvSpPr>
              <p:spPr>
                <a:xfrm>
                  <a:off x="3566319" y="3784866"/>
                  <a:ext cx="44114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9</a:t>
                  </a: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4861719" y="4953000"/>
                <a:ext cx="2577684" cy="1944973"/>
                <a:chOff x="3933539" y="4037934"/>
                <a:chExt cx="2577684" cy="1944973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5300635" y="4037934"/>
                  <a:ext cx="121058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1040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933539" y="4037934"/>
                  <a:ext cx="82586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0 3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4343818" y="4646385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36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570271" y="5275021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02</a:t>
                  </a:r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12748419" y="7077902"/>
              <a:ext cx="1929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778591" y="4343400"/>
            <a:ext cx="2624925" cy="2509167"/>
            <a:chOff x="4861719" y="4388806"/>
            <a:chExt cx="2624925" cy="2509167"/>
          </a:xfrm>
        </p:grpSpPr>
        <p:grpSp>
          <p:nvGrpSpPr>
            <p:cNvPr id="93" name="Group 92"/>
            <p:cNvGrpSpPr/>
            <p:nvPr/>
          </p:nvGrpSpPr>
          <p:grpSpPr>
            <a:xfrm>
              <a:off x="4867656" y="4388806"/>
              <a:ext cx="2618988" cy="1290054"/>
              <a:chOff x="1846491" y="3784866"/>
              <a:chExt cx="2618988" cy="1290054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2 790</a:t>
                </a: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861719" y="4953000"/>
              <a:ext cx="2449444" cy="1944973"/>
              <a:chOff x="3933539" y="4037934"/>
              <a:chExt cx="2449444" cy="1944973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930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09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" y="5799"/>
            <a:ext cx="16266318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6 tháng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72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</a:p>
        </p:txBody>
      </p:sp>
    </p:spTree>
    <p:extLst>
      <p:ext uri="{BB962C8B-B14F-4D97-AF65-F5344CB8AC3E}">
        <p14:creationId xmlns:p14="http://schemas.microsoft.com/office/powerpoint/2010/main" val="23924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9719" y="1814424"/>
            <a:ext cx="15520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029" y="3000364"/>
            <a:ext cx="4502501" cy="42481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" y="5799"/>
            <a:ext cx="16266318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6 tháng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72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75718" y="1351298"/>
            <a:ext cx="1135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2)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8" y="2428860"/>
            <a:ext cx="11118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450 cm.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193626" y="4571556"/>
            <a:ext cx="772100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09559" y="5143504"/>
            <a:ext cx="1113511" cy="747583"/>
          </a:xfrm>
          <a:prstGeom prst="roundRect">
            <a:avLst>
              <a:gd name="adj" fmla="val 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0617" y="4584077"/>
            <a:ext cx="998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4607" y="5244756"/>
            <a:ext cx="1223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3 600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38" y="2409697"/>
            <a:ext cx="162766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519" y="4572000"/>
            <a:ext cx="9205119" cy="4552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5799"/>
            <a:ext cx="16266318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6 tháng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72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</a:p>
        </p:txBody>
      </p:sp>
    </p:spTree>
    <p:extLst>
      <p:ext uri="{BB962C8B-B14F-4D97-AF65-F5344CB8AC3E}">
        <p14:creationId xmlns:p14="http://schemas.microsoft.com/office/powerpoint/2010/main" val="45270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119" y="0"/>
            <a:ext cx="13258800" cy="8991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633119" y="2514600"/>
            <a:ext cx="32004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764681" y="2514604"/>
            <a:ext cx="7721" cy="182879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56537" y="4343400"/>
            <a:ext cx="8382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694737" y="2514600"/>
            <a:ext cx="348218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671503" y="2514600"/>
            <a:ext cx="23234" cy="179006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4633119" y="6212904"/>
            <a:ext cx="5101431" cy="1850335"/>
          </a:xfrm>
          <a:prstGeom prst="bentConnector3">
            <a:avLst>
              <a:gd name="adj1" fmla="val 42531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9601559" y="4304666"/>
            <a:ext cx="48760" cy="3758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9650319" y="685800"/>
            <a:ext cx="9461" cy="3657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9650319" y="685800"/>
            <a:ext cx="2526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3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0319" y="5798"/>
            <a:ext cx="16256000" cy="913240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8447" y="1716381"/>
            <a:ext cx="6433753" cy="607099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endParaRPr lang="zh-CN" altLang="en-US" sz="239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31799" y="3412872"/>
            <a:ext cx="4465521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8637" y="4215880"/>
            <a:ext cx="3936055" cy="367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9" y="766807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728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28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019" y="2319204"/>
            <a:ext cx="1348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939" y="3467099"/>
            <a:ext cx="11315699" cy="5715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35081" y="6019800"/>
            <a:ext cx="3054178" cy="840432"/>
            <a:chOff x="13624719" y="6934200"/>
            <a:chExt cx="3054178" cy="840432"/>
          </a:xfrm>
        </p:grpSpPr>
        <p:sp>
          <p:nvSpPr>
            <p:cNvPr id="13" name="Oval 12"/>
            <p:cNvSpPr/>
            <p:nvPr/>
          </p:nvSpPr>
          <p:spPr>
            <a:xfrm>
              <a:off x="13624719" y="6934200"/>
              <a:ext cx="685800" cy="609600"/>
            </a:xfrm>
            <a:prstGeom prst="ellipse">
              <a:avLst/>
            </a:prstGeom>
            <a:solidFill>
              <a:srgbClr val="F688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297897" y="7312967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5799"/>
            <a:ext cx="16266318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6 tháng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72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</a:p>
        </p:txBody>
      </p:sp>
    </p:spTree>
    <p:extLst>
      <p:ext uri="{BB962C8B-B14F-4D97-AF65-F5344CB8AC3E}">
        <p14:creationId xmlns:p14="http://schemas.microsoft.com/office/powerpoint/2010/main" val="28008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042319" y="445730"/>
            <a:ext cx="6231467" cy="3366692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1219170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74587" y="21290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220" y="1211062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042323" y="445730"/>
            <a:ext cx="5935377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2134 x 2 = 4268</a:t>
            </a:r>
          </a:p>
        </p:txBody>
      </p:sp>
    </p:spTree>
    <p:extLst>
      <p:ext uri="{BB962C8B-B14F-4D97-AF65-F5344CB8AC3E}">
        <p14:creationId xmlns:p14="http://schemas.microsoft.com/office/powerpoint/2010/main" val="13187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30" y="2957508"/>
            <a:ext cx="12192000" cy="460432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787940" y="6801465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265" y="4481551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628972" y="6799892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775" y="444284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052" y="705741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35" y="703748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35" y="661820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42119" y="407023"/>
            <a:ext cx="8915400" cy="2939955"/>
          </a:xfrm>
          <a:prstGeom prst="cloudCallout">
            <a:avLst>
              <a:gd name="adj1" fmla="val 76820"/>
              <a:gd name="adj2" fmla="val -9134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420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220" y="1211062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042323" y="445730"/>
            <a:ext cx="5935377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23434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1150778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787940" y="6801465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265" y="4481551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628972" y="6799892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775" y="444284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" y="445730"/>
            <a:ext cx="7977700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1000kg + 50kg = 1500kg</a:t>
            </a:r>
          </a:p>
        </p:txBody>
      </p:sp>
    </p:spTree>
    <p:extLst>
      <p:ext uri="{BB962C8B-B14F-4D97-AF65-F5344CB8AC3E}">
        <p14:creationId xmlns:p14="http://schemas.microsoft.com/office/powerpoint/2010/main" val="601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52337" y="3366448"/>
            <a:ext cx="9971964" cy="2036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7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76339" y="5804920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6724" y="4665227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760921" y="1545011"/>
            <a:ext cx="3617876" cy="1577784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28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3B.</a:t>
            </a:r>
            <a:endParaRPr lang="en-US" sz="3328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83495" y="219819"/>
            <a:ext cx="12895301" cy="722388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3328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HỌCTHANH NHẬT.</a:t>
            </a:r>
            <a:endParaRPr lang="en-US" sz="3328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3648219" y="1756756"/>
            <a:ext cx="3957376" cy="2663037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063" dirty="0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52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731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1047633" y="4776215"/>
            <a:ext cx="9436820" cy="2029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58 :  LUYỆN TẬP CHUNG</a:t>
            </a:r>
          </a:p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3 ).</a:t>
            </a:r>
          </a:p>
        </p:txBody>
      </p:sp>
    </p:spTree>
    <p:extLst>
      <p:ext uri="{BB962C8B-B14F-4D97-AF65-F5344CB8AC3E}">
        <p14:creationId xmlns:p14="http://schemas.microsoft.com/office/powerpoint/2010/main" val="18566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0319" y="5798"/>
            <a:ext cx="16256000" cy="913240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8447" y="1716381"/>
            <a:ext cx="6433753" cy="607099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endParaRPr lang="zh-CN" altLang="en-US" sz="239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31799" y="3412872"/>
            <a:ext cx="4465521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8637" y="4215880"/>
            <a:ext cx="3936055" cy="367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9" y="766807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728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28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799"/>
            <a:ext cx="16266318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28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</a:t>
            </a:r>
            <a:r>
              <a:rPr lang="vi-VN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lang="vi-VN" sz="372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7319" y="1756946"/>
            <a:ext cx="800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1.Tính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499520" y="2438399"/>
            <a:ext cx="5033796" cy="6556652"/>
            <a:chOff x="2499520" y="2438399"/>
            <a:chExt cx="5033796" cy="6556652"/>
          </a:xfrm>
        </p:grpSpPr>
        <p:sp>
          <p:nvSpPr>
            <p:cNvPr id="22" name="TextBox 21"/>
            <p:cNvSpPr txBox="1"/>
            <p:nvPr/>
          </p:nvSpPr>
          <p:spPr>
            <a:xfrm>
              <a:off x="3159919" y="2438399"/>
              <a:ext cx="43733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(2 000 + 7 015) : 3 =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		         		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9919" y="3899509"/>
              <a:ext cx="375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 startAt="2"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(102 + 901) x 7 =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		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01396" y="7425391"/>
              <a:ext cx="35081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d)  705 x (8 - 2)	=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		 	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99520" y="5753277"/>
              <a:ext cx="4114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c)  2 515 : (1 + 4) =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		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01680" y="2448131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9 015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4716" y="239893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08157" y="2993438"/>
            <a:ext cx="2396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  3005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991291" y="3876319"/>
            <a:ext cx="1171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2308" y="3858736"/>
            <a:ext cx="89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9649" y="4539398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7021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2637" y="576735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2 515 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14648" y="577585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6587" y="6389540"/>
            <a:ext cx="241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    503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69649" y="742539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705 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39880" y="742539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05367" y="8239682"/>
            <a:ext cx="201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4230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" y="5799"/>
            <a:ext cx="162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38" y="1272365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3" grpId="0"/>
      <p:bldP spid="17" grpId="0"/>
      <p:bldP spid="18" grpId="0"/>
      <p:bldP spid="20" grpId="0"/>
      <p:bldP spid="21" grpId="0"/>
      <p:bldP spid="23" grpId="0"/>
      <p:bldP spid="24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927" y="1872202"/>
            <a:ext cx="4188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083" t="52963" r="3333" b="30000"/>
          <a:stretch/>
        </p:blipFill>
        <p:spPr>
          <a:xfrm>
            <a:off x="1363468" y="2615768"/>
            <a:ext cx="14471051" cy="144839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805287" y="4638247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3 507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2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7 014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38954" y="4638247"/>
            <a:ext cx="2624925" cy="2509167"/>
            <a:chOff x="4861719" y="4388806"/>
            <a:chExt cx="2624925" cy="2509167"/>
          </a:xfrm>
        </p:grpSpPr>
        <p:grpSp>
          <p:nvGrpSpPr>
            <p:cNvPr id="50" name="Group 49"/>
            <p:cNvGrpSpPr/>
            <p:nvPr/>
          </p:nvGrpSpPr>
          <p:grpSpPr>
            <a:xfrm>
              <a:off x="4867656" y="4388806"/>
              <a:ext cx="2618988" cy="1290054"/>
              <a:chOff x="1846491" y="3784866"/>
              <a:chExt cx="2618988" cy="1290054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4 806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4861719" y="4953000"/>
              <a:ext cx="2449444" cy="1944973"/>
              <a:chOff x="3933539" y="4037934"/>
              <a:chExt cx="2449444" cy="1944973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801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00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06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0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9011749" y="4638247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1 041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5</a:t>
                  </a:r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5 205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100719" y="4638247"/>
            <a:ext cx="2624925" cy="3147541"/>
            <a:chOff x="12100719" y="4638247"/>
            <a:chExt cx="2624925" cy="3147541"/>
          </a:xfrm>
        </p:grpSpPr>
        <p:grpSp>
          <p:nvGrpSpPr>
            <p:cNvPr id="67" name="Group 66"/>
            <p:cNvGrpSpPr/>
            <p:nvPr/>
          </p:nvGrpSpPr>
          <p:grpSpPr>
            <a:xfrm>
              <a:off x="12100719" y="4638247"/>
              <a:ext cx="2624925" cy="2509167"/>
              <a:chOff x="4861719" y="4388806"/>
              <a:chExt cx="2624925" cy="2509167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4867656" y="4388806"/>
                <a:ext cx="2618988" cy="1290054"/>
                <a:chOff x="1846491" y="3784866"/>
                <a:chExt cx="2618988" cy="1290054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1846491" y="3787914"/>
                  <a:ext cx="13388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7 168</a:t>
                  </a:r>
                </a:p>
              </p:txBody>
            </p: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3182270" y="3886200"/>
                  <a:ext cx="0" cy="118872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3825399" y="3779520"/>
                  <a:ext cx="0" cy="128016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/>
                <p:cNvSpPr txBox="1"/>
                <p:nvPr/>
              </p:nvSpPr>
              <p:spPr>
                <a:xfrm>
                  <a:off x="3566319" y="3784866"/>
                  <a:ext cx="44114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4861719" y="4953000"/>
                <a:ext cx="2577684" cy="1944973"/>
                <a:chOff x="3933539" y="4037934"/>
                <a:chExt cx="2577684" cy="1944973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5300635" y="4037934"/>
                  <a:ext cx="121058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1024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933539" y="4037934"/>
                  <a:ext cx="82586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0 1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4343818" y="4646385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16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4570271" y="5275021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28</a:t>
                  </a:r>
                </a:p>
              </p:txBody>
            </p:sp>
          </p:grpSp>
        </p:grpSp>
        <p:sp>
          <p:nvSpPr>
            <p:cNvPr id="82" name="TextBox 81"/>
            <p:cNvSpPr txBox="1"/>
            <p:nvPr/>
          </p:nvSpPr>
          <p:spPr>
            <a:xfrm>
              <a:off x="12770188" y="707790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0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0319" y="521641"/>
            <a:ext cx="16256000" cy="657180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199307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(tiết 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0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798" y="2160386"/>
            <a:ext cx="1623383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7 863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4625" y="4495800"/>
            <a:ext cx="85804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thùng h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7 863 : 3 = 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 h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 h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5799"/>
            <a:ext cx="162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9" y="1905000"/>
            <a:ext cx="18287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69" y="2582108"/>
            <a:ext cx="16593243" cy="2185214"/>
            <a:chOff x="3969" y="2582108"/>
            <a:chExt cx="16593243" cy="2185214"/>
          </a:xfrm>
        </p:grpSpPr>
        <p:sp>
          <p:nvSpPr>
            <p:cNvPr id="76" name="Rounded Rectangle 75"/>
            <p:cNvSpPr/>
            <p:nvPr/>
          </p:nvSpPr>
          <p:spPr>
            <a:xfrm>
              <a:off x="4023519" y="3674516"/>
              <a:ext cx="762000" cy="67311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69" y="2582108"/>
              <a:ext cx="16593243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giống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hộp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lát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4 555 m.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5m. </a:t>
              </a:r>
            </a:p>
            <a:p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3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endPara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988" y="3902273"/>
            <a:ext cx="7353985" cy="52417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5919" y="4767322"/>
            <a:ext cx="7315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4 555 : 5 = 911 (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911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5799"/>
            <a:ext cx="162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6750" y="3674715"/>
            <a:ext cx="88876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911</a:t>
            </a:r>
            <a:endParaRPr lang="en-US" sz="3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268" y="2017300"/>
            <a:ext cx="182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249" y="2694408"/>
            <a:ext cx="12423470" cy="2708434"/>
            <a:chOff x="58249" y="2694408"/>
            <a:chExt cx="12423470" cy="2708434"/>
          </a:xfrm>
        </p:grpSpPr>
        <p:sp>
          <p:nvSpPr>
            <p:cNvPr id="33" name="TextBox 32"/>
            <p:cNvSpPr txBox="1"/>
            <p:nvPr/>
          </p:nvSpPr>
          <p:spPr>
            <a:xfrm>
              <a:off x="58249" y="2694408"/>
              <a:ext cx="1242347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tường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ABCD.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2324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514350" indent="-514350" algn="just">
                <a:buAutoNum type="alphaLcParenR"/>
              </a:pP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tường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514350" indent="-514350" algn="just">
                <a:buAutoNum type="alphaLcParenR"/>
              </a:pP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chòi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gác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I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AB.</a:t>
              </a:r>
            </a:p>
            <a:p>
              <a:pPr algn="just"/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AI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56919" y="3676960"/>
              <a:ext cx="770114" cy="671375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2499519" y="4876800"/>
              <a:ext cx="770114" cy="436128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2719" y="3505200"/>
            <a:ext cx="3413919" cy="29440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52519" y="6449282"/>
            <a:ext cx="8001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2324 : 2 = 1 162 (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1 162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6967" y="6468332"/>
            <a:ext cx="78335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2324 x 4 = 9 296 (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9 296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1002" y="5433619"/>
            <a:ext cx="2811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799"/>
            <a:ext cx="162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00789" y="3689481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9 296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7679" y="4787288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1 162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52337" y="3366448"/>
            <a:ext cx="9971964" cy="2036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8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1928794"/>
            <a:ext cx="162766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ở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6 504 m.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ở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B.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B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ở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C.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C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ở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39113" y="4214810"/>
            <a:ext cx="8137525" cy="40811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i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cao của máy bay B là: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6 504 : 2 = 3 252 (m)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cao của máy bay C là: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3 252 : 3 = 1 084 (m)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1 084 m.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19" y="521641"/>
            <a:ext cx="16256000" cy="657180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199307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(tiết 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643" y="4071934"/>
            <a:ext cx="387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8000"/>
                </a:solidFill>
                <a:latin typeface="+mj-lt"/>
              </a:rPr>
              <a:t>Tóm tắt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857752"/>
            <a:ext cx="675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</a:rPr>
              <a:t>Máy bay A bay cao: 6 504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500694"/>
            <a:ext cx="867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</a:rPr>
              <a:t>Máy bay A gấp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2</a:t>
            </a:r>
            <a:r>
              <a:rPr lang="vi-VN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+mj-lt"/>
              </a:rPr>
              <a:t>lần máy bay 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6072198"/>
            <a:ext cx="885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</a:rPr>
              <a:t>Máy bay B gấp 3 lần máy bay 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715140"/>
            <a:ext cx="675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</a:rPr>
              <a:t>Máy bay C: ... m?</a:t>
            </a:r>
          </a:p>
        </p:txBody>
      </p:sp>
    </p:spTree>
    <p:extLst>
      <p:ext uri="{BB962C8B-B14F-4D97-AF65-F5344CB8AC3E}">
        <p14:creationId xmlns:p14="http://schemas.microsoft.com/office/powerpoint/2010/main" val="9226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0139" y="2071670"/>
            <a:ext cx="17684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89719" y="2895600"/>
            <a:ext cx="14280434" cy="1161658"/>
            <a:chOff x="1576402" y="4070573"/>
            <a:chExt cx="13079057" cy="1161658"/>
          </a:xfrm>
        </p:grpSpPr>
        <p:sp>
          <p:nvSpPr>
            <p:cNvPr id="14" name="Rectangle 13"/>
            <p:cNvSpPr/>
            <p:nvPr/>
          </p:nvSpPr>
          <p:spPr>
            <a:xfrm>
              <a:off x="1576402" y="4070573"/>
              <a:ext cx="573927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         x 4 = 1 668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52719" y="4216568"/>
              <a:ext cx="560274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            : 3 = 819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438780" y="4191000"/>
              <a:ext cx="1356139" cy="9438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9927605" y="4155074"/>
              <a:ext cx="1944514" cy="9438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319683" y="2944173"/>
            <a:ext cx="148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08022" y="2895600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2 457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19" y="521641"/>
            <a:ext cx="16256000" cy="71873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199307"/>
            <a:ext cx="162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1)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676026"/>
            <a:ext cx="16276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4a. Hai con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A,B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334" t="45355" r="11250" b="4074"/>
          <a:stretch/>
        </p:blipFill>
        <p:spPr>
          <a:xfrm>
            <a:off x="10195719" y="3937329"/>
            <a:ext cx="6080919" cy="42034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295006"/>
            <a:ext cx="94337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</a:t>
            </a:r>
            <a:r>
              <a:rPr lang="vi-VN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đi của cà cuống A là: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80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515 x 4 = 2 060 (cm) </a:t>
            </a:r>
          </a:p>
          <a:p>
            <a:pPr marL="17780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</a:t>
            </a:r>
            <a:r>
              <a:rPr lang="vi-VN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đi của cà cuống B là: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80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928 x 3 = 2 784 (cm). 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8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uãng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vi-VN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hơn.</a:t>
            </a:r>
            <a:endParaRPr lang="en-US" sz="32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518" y="5830501"/>
            <a:ext cx="98448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4b.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cm.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19119" y="7403723"/>
            <a:ext cx="762000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58341" y="7943671"/>
            <a:ext cx="1613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2060 : 5 = 412 (cm)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412 cm.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19" y="464637"/>
            <a:ext cx="16256000" cy="595624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8341" y="1083016"/>
            <a:ext cx="162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1)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6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66" t="32222" r="5833" b="5556"/>
          <a:stretch/>
        </p:blipFill>
        <p:spPr>
          <a:xfrm>
            <a:off x="9433719" y="2514600"/>
            <a:ext cx="6614319" cy="4057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8341" y="1773980"/>
            <a:ext cx="162766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1 680 g.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2 000 g.</a:t>
            </a:r>
          </a:p>
          <a:p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gam?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143240"/>
            <a:ext cx="928052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cục pin cân nặng là: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1 680 : 8 = 210 (g)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i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210 g.</a:t>
            </a:r>
            <a:endParaRPr lang="en-US" sz="36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500694"/>
            <a:ext cx="6066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gam?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23807" y="6281678"/>
            <a:ext cx="98528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/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2000 + 210 x 5 = 3050(g) </a:t>
            </a:r>
          </a:p>
          <a:p>
            <a:pPr marL="571500" indent="-571500" algn="just"/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2000 + 210 x 6 = 3260(g)</a:t>
            </a:r>
          </a:p>
          <a:p>
            <a:pPr marL="571500" indent="-571500" algn="just"/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 2000 + 210 x 8 = 3680(g)</a:t>
            </a:r>
          </a:p>
          <a:p>
            <a:pPr algn="just"/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*R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-bốt A: 3050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gam.</a:t>
            </a:r>
            <a:endParaRPr lang="en-US" sz="36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9" y="464637"/>
            <a:ext cx="16256000" cy="595624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8341" y="1083016"/>
            <a:ext cx="162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1)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9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52337" y="3366448"/>
            <a:ext cx="9971964" cy="2036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44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76339" y="5804920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6724" y="4665227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760921" y="1545011"/>
            <a:ext cx="3617876" cy="1577784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28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3B.</a:t>
            </a:r>
            <a:endParaRPr lang="en-US" sz="3328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3165207" y="7739089"/>
            <a:ext cx="10680867" cy="1298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328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83495" y="219819"/>
            <a:ext cx="12895301" cy="722388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3328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HỌCTHANH NHẬT.</a:t>
            </a:r>
            <a:endParaRPr lang="en-US" sz="3328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3648219" y="1756756"/>
            <a:ext cx="3957376" cy="2663037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063" dirty="0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52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731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1047633" y="4776215"/>
            <a:ext cx="9436820" cy="2029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58 :  LUYỆN TẬP CHUNG</a:t>
            </a:r>
          </a:p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2 ).</a:t>
            </a:r>
          </a:p>
        </p:txBody>
      </p:sp>
    </p:spTree>
    <p:extLst>
      <p:ext uri="{BB962C8B-B14F-4D97-AF65-F5344CB8AC3E}">
        <p14:creationId xmlns:p14="http://schemas.microsoft.com/office/powerpoint/2010/main" val="19087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1655</Words>
  <Application>Microsoft Office PowerPoint</Application>
  <PresentationFormat>Custom</PresentationFormat>
  <Paragraphs>266</Paragraphs>
  <Slides>33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等线</vt:lpstr>
      <vt:lpstr>Arial</vt:lpstr>
      <vt:lpstr>Calibri</vt:lpstr>
      <vt:lpstr>Cambria Math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149</cp:revision>
  <dcterms:created xsi:type="dcterms:W3CDTF">2022-07-10T01:37:20Z</dcterms:created>
  <dcterms:modified xsi:type="dcterms:W3CDTF">2025-03-11T20:23:24Z</dcterms:modified>
</cp:coreProperties>
</file>