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9" r:id="rId2"/>
    <p:sldId id="303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882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2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4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20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20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20.gif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DB608-00A1-7A20-FDE4-98A5066BD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AD903B45-A252-0B75-BC7D-B89291715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2328"/>
            <a:ext cx="2917296" cy="25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>
            <a:extLst>
              <a:ext uri="{FF2B5EF4-FFF2-40B4-BE49-F238E27FC236}">
                <a16:creationId xmlns:a16="http://schemas.microsoft.com/office/drawing/2014/main" id="{04C5207F-78FD-C71E-0BED-7F06707386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0509"/>
            <a:ext cx="1161277" cy="15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>
            <a:extLst>
              <a:ext uri="{FF2B5EF4-FFF2-40B4-BE49-F238E27FC236}">
                <a16:creationId xmlns:a16="http://schemas.microsoft.com/office/drawing/2014/main" id="{BB67EF6A-9AC5-F57B-1EBD-73625A170A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76339" y="5804920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>
            <a:extLst>
              <a:ext uri="{FF2B5EF4-FFF2-40B4-BE49-F238E27FC236}">
                <a16:creationId xmlns:a16="http://schemas.microsoft.com/office/drawing/2014/main" id="{DA79EC90-63F9-772A-BDDB-EAD41815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4107" y="-103967"/>
            <a:ext cx="1380961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>
            <a:extLst>
              <a:ext uri="{FF2B5EF4-FFF2-40B4-BE49-F238E27FC236}">
                <a16:creationId xmlns:a16="http://schemas.microsoft.com/office/drawing/2014/main" id="{8015AE9F-0497-0ABE-5557-4A5A07FDC2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26724" y="4665227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>
            <a:extLst>
              <a:ext uri="{FF2B5EF4-FFF2-40B4-BE49-F238E27FC236}">
                <a16:creationId xmlns:a16="http://schemas.microsoft.com/office/drawing/2014/main" id="{FE43A011-1043-4CC2-B583-5081ED011C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0921" y="1545011"/>
            <a:ext cx="3617876" cy="1577784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328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3C.</a:t>
            </a:r>
          </a:p>
        </p:txBody>
      </p:sp>
      <p:sp>
        <p:nvSpPr>
          <p:cNvPr id="19" name="WordArt 16">
            <a:extLst>
              <a:ext uri="{FF2B5EF4-FFF2-40B4-BE49-F238E27FC236}">
                <a16:creationId xmlns:a16="http://schemas.microsoft.com/office/drawing/2014/main" id="{5DAD65B8-67DB-49C9-51CC-A19C1985C7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3495" y="219819"/>
            <a:ext cx="12895301" cy="722388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32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THẮNG</a:t>
            </a:r>
          </a:p>
        </p:txBody>
      </p:sp>
      <p:sp>
        <p:nvSpPr>
          <p:cNvPr id="30" name="WordArt 3">
            <a:extLst>
              <a:ext uri="{FF2B5EF4-FFF2-40B4-BE49-F238E27FC236}">
                <a16:creationId xmlns:a16="http://schemas.microsoft.com/office/drawing/2014/main" id="{06B49686-A87D-700C-DACB-3FBFD8C627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9641" y="3563888"/>
            <a:ext cx="13067350" cy="2029655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28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58 :  LUYỆN </a:t>
            </a:r>
            <a:r>
              <a:rPr lang="en-US" sz="3328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CHUNG ( T2)</a:t>
            </a:r>
            <a:endParaRPr lang="en-US" sz="3328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8C7D1-B195-C8B6-87B8-FF5526B65C78}"/>
              </a:ext>
            </a:extLst>
          </p:cNvPr>
          <p:cNvSpPr txBox="1"/>
          <p:nvPr/>
        </p:nvSpPr>
        <p:spPr>
          <a:xfrm>
            <a:off x="4033863" y="6372200"/>
            <a:ext cx="8142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PHAN THỊ XINH</a:t>
            </a:r>
          </a:p>
        </p:txBody>
      </p:sp>
    </p:spTree>
    <p:extLst>
      <p:ext uri="{BB962C8B-B14F-4D97-AF65-F5344CB8AC3E}">
        <p14:creationId xmlns:p14="http://schemas.microsoft.com/office/powerpoint/2010/main" val="31873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638" y="2409697"/>
            <a:ext cx="162766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519" y="4572000"/>
            <a:ext cx="9205119" cy="4552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</a:p>
        </p:txBody>
      </p:sp>
    </p:spTree>
    <p:extLst>
      <p:ext uri="{BB962C8B-B14F-4D97-AF65-F5344CB8AC3E}">
        <p14:creationId xmlns:p14="http://schemas.microsoft.com/office/powerpoint/2010/main" val="45270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119" y="0"/>
            <a:ext cx="13258800" cy="8991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633119" y="2514600"/>
            <a:ext cx="32004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764681" y="2514604"/>
            <a:ext cx="7721" cy="182879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56537" y="4343400"/>
            <a:ext cx="8382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694737" y="2514600"/>
            <a:ext cx="348218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671503" y="2514600"/>
            <a:ext cx="23234" cy="179006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4633119" y="6212904"/>
            <a:ext cx="5101431" cy="1850335"/>
          </a:xfrm>
          <a:prstGeom prst="bentConnector3">
            <a:avLst>
              <a:gd name="adj1" fmla="val 42531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9601559" y="4304666"/>
            <a:ext cx="48760" cy="3758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9650319" y="685800"/>
            <a:ext cx="9461" cy="3657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9650319" y="685800"/>
            <a:ext cx="2526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3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019" y="2319204"/>
            <a:ext cx="13487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-gam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939" y="3467099"/>
            <a:ext cx="11315699" cy="5715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35081" y="6019800"/>
            <a:ext cx="3054178" cy="840432"/>
            <a:chOff x="13624719" y="6934200"/>
            <a:chExt cx="3054178" cy="840432"/>
          </a:xfrm>
        </p:grpSpPr>
        <p:sp>
          <p:nvSpPr>
            <p:cNvPr id="13" name="Oval 12"/>
            <p:cNvSpPr/>
            <p:nvPr/>
          </p:nvSpPr>
          <p:spPr>
            <a:xfrm>
              <a:off x="13624719" y="6934200"/>
              <a:ext cx="685800" cy="609600"/>
            </a:xfrm>
            <a:prstGeom prst="ellipse">
              <a:avLst/>
            </a:prstGeom>
            <a:solidFill>
              <a:srgbClr val="F688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297897" y="7312967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</a:p>
        </p:txBody>
      </p:sp>
    </p:spTree>
    <p:extLst>
      <p:ext uri="{BB962C8B-B14F-4D97-AF65-F5344CB8AC3E}">
        <p14:creationId xmlns:p14="http://schemas.microsoft.com/office/powerpoint/2010/main" val="280083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042319" y="445730"/>
            <a:ext cx="6231467" cy="3366692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1219170"/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en-US" sz="4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74587" y="21290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1220" y="1211062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042323" y="445730"/>
            <a:ext cx="5935377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2134 x 2 = 4268</a:t>
            </a:r>
          </a:p>
        </p:txBody>
      </p:sp>
    </p:spTree>
    <p:extLst>
      <p:ext uri="{BB962C8B-B14F-4D97-AF65-F5344CB8AC3E}">
        <p14:creationId xmlns:p14="http://schemas.microsoft.com/office/powerpoint/2010/main" val="13187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30" y="2957508"/>
            <a:ext cx="12192000" cy="460432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787940" y="6801465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265" y="4481551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628972" y="6799892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775" y="444284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052" y="705741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35" y="703748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935" y="661820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42119" y="407023"/>
            <a:ext cx="8915400" cy="2939955"/>
          </a:xfrm>
          <a:prstGeom prst="cloudCallout">
            <a:avLst>
              <a:gd name="adj1" fmla="val 76820"/>
              <a:gd name="adj2" fmla="val -9134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7420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1220" y="1211062"/>
            <a:ext cx="12192000" cy="684244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3149" y="5121853"/>
            <a:ext cx="8350363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3733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616704" y="6788816"/>
            <a:ext cx="484022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042" y="4449549"/>
            <a:ext cx="2373341" cy="304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805361" y="6814659"/>
            <a:ext cx="4834644" cy="231648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151" y="4496317"/>
            <a:ext cx="2373344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4" y="798367"/>
            <a:ext cx="3291840" cy="3291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28" y="850873"/>
            <a:ext cx="3032695" cy="329184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042323" y="445730"/>
            <a:ext cx="5935377" cy="2909449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23434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3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0319" y="5798"/>
            <a:ext cx="16256000" cy="913240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8447" y="1716381"/>
            <a:ext cx="6433753" cy="607099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endParaRPr lang="zh-CN" altLang="en-US" sz="2397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31799" y="3412872"/>
            <a:ext cx="4465521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altLang="zh-CN" sz="8788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788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8637" y="4215880"/>
            <a:ext cx="3936055" cy="3670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9" y="766807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728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728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2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624" y="1178559"/>
            <a:ext cx="3810000" cy="3810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1452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306222" y="2641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88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055760" y="34137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180991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880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4582164"/>
            <a:ext cx="3533385" cy="35490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12613412" y="7820561"/>
            <a:ext cx="33972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en-US" sz="8000" dirty="0" err="1">
                <a:solidFill>
                  <a:prstClr val="black"/>
                </a:solidFill>
              </a:rPr>
              <a:t>Bắt</a:t>
            </a:r>
            <a:r>
              <a:rPr lang="en-US" sz="8000" dirty="0">
                <a:solidFill>
                  <a:prstClr val="black"/>
                </a:solidFill>
              </a:rPr>
              <a:t> </a:t>
            </a:r>
            <a:r>
              <a:rPr lang="en-US" sz="8000" dirty="0" err="1">
                <a:solidFill>
                  <a:prstClr val="black"/>
                </a:solidFill>
              </a:rPr>
              <a:t>đầu</a:t>
            </a:r>
            <a:endParaRPr lang="en-US" sz="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645527"/>
            <a:ext cx="10453793" cy="214376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3000 x 2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99" y="370438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42593" y="7632083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802" y="3810000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128345" y="7632082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7000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8000</a:t>
            </a:r>
          </a:p>
        </p:txBody>
      </p:sp>
    </p:spTree>
    <p:extLst>
      <p:ext uri="{BB962C8B-B14F-4D97-AF65-F5344CB8AC3E}">
        <p14:creationId xmlns:p14="http://schemas.microsoft.com/office/powerpoint/2010/main" val="25216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386369" y="990600"/>
            <a:ext cx="10453793" cy="16679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9000 : 3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4000</a:t>
            </a:r>
          </a:p>
        </p:txBody>
      </p:sp>
    </p:spTree>
    <p:extLst>
      <p:ext uri="{BB962C8B-B14F-4D97-AF65-F5344CB8AC3E}">
        <p14:creationId xmlns:p14="http://schemas.microsoft.com/office/powerpoint/2010/main" val="31835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1"/>
            <a:ext cx="10453793" cy="41147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2" y="273700"/>
            <a:ext cx="31115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6" y="3750308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02527" y="1"/>
            <a:ext cx="10453793" cy="27892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r>
              <a:rPr lang="en-US" sz="42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" y="2137441"/>
            <a:ext cx="2134275" cy="214376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10cm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750308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16cm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80" y="147687"/>
            <a:ext cx="30480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5427" y="2138835"/>
            <a:ext cx="41889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823119" y="2876665"/>
            <a:ext cx="1410198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9 362 : 9                 1 214 x 6                  2 790 : 3                  912 x 7</a:t>
            </a:r>
            <a:endParaRPr lang="vi-VN" alt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47519" y="4343400"/>
            <a:ext cx="1595309" cy="2793598"/>
            <a:chOff x="1537909" y="4010288"/>
            <a:chExt cx="1595309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1 214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6</a:t>
                  </a: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6061" r="-12977" b="-134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/>
            <p:cNvCxnSpPr/>
            <p:nvPr/>
          </p:nvCxnSpPr>
          <p:spPr>
            <a:xfrm>
              <a:off x="153790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7 284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3752972" y="3989457"/>
            <a:ext cx="1682720" cy="2793598"/>
            <a:chOff x="1537909" y="4010288"/>
            <a:chExt cx="1682720" cy="2793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912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        7</a:t>
                  </a: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909" y="4010288"/>
                  <a:ext cx="1595309" cy="18158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6040" r="-13027" b="-134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Straight Connector 63"/>
            <p:cNvCxnSpPr/>
            <p:nvPr/>
          </p:nvCxnSpPr>
          <p:spPr>
            <a:xfrm>
              <a:off x="1666149" y="5975011"/>
              <a:ext cx="1554480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666149" y="6096000"/>
              <a:ext cx="1467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6 384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470819" y="4513294"/>
            <a:ext cx="2624925" cy="3147541"/>
            <a:chOff x="12100719" y="4638247"/>
            <a:chExt cx="2624925" cy="3147541"/>
          </a:xfrm>
        </p:grpSpPr>
        <p:grpSp>
          <p:nvGrpSpPr>
            <p:cNvPr id="80" name="Group 79"/>
            <p:cNvGrpSpPr/>
            <p:nvPr/>
          </p:nvGrpSpPr>
          <p:grpSpPr>
            <a:xfrm>
              <a:off x="12100719" y="4638247"/>
              <a:ext cx="2624925" cy="2509167"/>
              <a:chOff x="4861719" y="4388806"/>
              <a:chExt cx="2624925" cy="2509167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4867656" y="4388806"/>
                <a:ext cx="2618988" cy="1290054"/>
                <a:chOff x="1846491" y="3784866"/>
                <a:chExt cx="2618988" cy="1290054"/>
              </a:xfrm>
            </p:grpSpPr>
            <p:sp>
              <p:nvSpPr>
                <p:cNvPr id="88" name="TextBox 87"/>
                <p:cNvSpPr txBox="1"/>
                <p:nvPr/>
              </p:nvSpPr>
              <p:spPr>
                <a:xfrm>
                  <a:off x="1846491" y="3787914"/>
                  <a:ext cx="133882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9 362</a:t>
                  </a: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3182270" y="3886200"/>
                  <a:ext cx="0" cy="118872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5400000">
                  <a:off x="3825399" y="3779520"/>
                  <a:ext cx="0" cy="128016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90"/>
                <p:cNvSpPr txBox="1"/>
                <p:nvPr/>
              </p:nvSpPr>
              <p:spPr>
                <a:xfrm>
                  <a:off x="3566319" y="3784866"/>
                  <a:ext cx="44114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9</a:t>
                  </a: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>
                <a:off x="4861719" y="4953000"/>
                <a:ext cx="2577684" cy="1944973"/>
                <a:chOff x="3933539" y="4037934"/>
                <a:chExt cx="2577684" cy="1944973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5300635" y="4037934"/>
                  <a:ext cx="121058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1040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3933539" y="4037934"/>
                  <a:ext cx="82586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0 3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4343818" y="4646385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36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570271" y="5275021"/>
                  <a:ext cx="69762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02</a:t>
                  </a:r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>
            <a:xfrm>
              <a:off x="12748419" y="7077902"/>
              <a:ext cx="1929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8778591" y="4343400"/>
            <a:ext cx="2624925" cy="2509167"/>
            <a:chOff x="4861719" y="4388806"/>
            <a:chExt cx="2624925" cy="2509167"/>
          </a:xfrm>
        </p:grpSpPr>
        <p:grpSp>
          <p:nvGrpSpPr>
            <p:cNvPr id="93" name="Group 92"/>
            <p:cNvGrpSpPr/>
            <p:nvPr/>
          </p:nvGrpSpPr>
          <p:grpSpPr>
            <a:xfrm>
              <a:off x="4867656" y="4388806"/>
              <a:ext cx="2618988" cy="1290054"/>
              <a:chOff x="1846491" y="3784866"/>
              <a:chExt cx="2618988" cy="1290054"/>
            </a:xfrm>
          </p:grpSpPr>
          <p:sp>
            <p:nvSpPr>
              <p:cNvPr id="99" name="TextBox 9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2 790</a:t>
                </a: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4861719" y="4953000"/>
              <a:ext cx="2449444" cy="1944973"/>
              <a:chOff x="3933539" y="4037934"/>
              <a:chExt cx="2449444" cy="1944973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5300635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930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933539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09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343818" y="4646385"/>
                <a:ext cx="9541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00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638" y="1351298"/>
            <a:ext cx="162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</a:p>
        </p:txBody>
      </p:sp>
    </p:spTree>
    <p:extLst>
      <p:ext uri="{BB962C8B-B14F-4D97-AF65-F5344CB8AC3E}">
        <p14:creationId xmlns:p14="http://schemas.microsoft.com/office/powerpoint/2010/main" val="23924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9719" y="1814424"/>
            <a:ext cx="155202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029" y="3000364"/>
            <a:ext cx="4502501" cy="42481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633324"/>
            <a:ext cx="16256000" cy="676865"/>
          </a:xfrm>
          <a:prstGeom prst="rect">
            <a:avLst/>
          </a:prstGeom>
          <a:noFill/>
        </p:spPr>
        <p:txBody>
          <a:bodyPr wrap="square" lIns="102185" tIns="51092" rIns="102185" bIns="51092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75718" y="1351298"/>
            <a:ext cx="1135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(tiết 2)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8" y="2428860"/>
            <a:ext cx="11118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Ở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450 cm.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193626" y="4571556"/>
            <a:ext cx="772100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09559" y="5143504"/>
            <a:ext cx="1113511" cy="747583"/>
          </a:xfrm>
          <a:prstGeom prst="roundRect">
            <a:avLst>
              <a:gd name="adj" fmla="val 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080617" y="4584077"/>
            <a:ext cx="998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4607" y="5244756"/>
            <a:ext cx="1223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3 600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467</Words>
  <Application>Microsoft Office PowerPoint</Application>
  <PresentationFormat>Custom</PresentationFormat>
  <Paragraphs>96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149</cp:revision>
  <dcterms:created xsi:type="dcterms:W3CDTF">2022-07-10T01:37:20Z</dcterms:created>
  <dcterms:modified xsi:type="dcterms:W3CDTF">2025-03-11T20:22:58Z</dcterms:modified>
</cp:coreProperties>
</file>