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5" r:id="rId3"/>
    <p:sldMasterId id="2147483682" r:id="rId4"/>
  </p:sldMasterIdLst>
  <p:notesMasterIdLst>
    <p:notesMasterId r:id="rId23"/>
  </p:notesMasterIdLst>
  <p:sldIdLst>
    <p:sldId id="260" r:id="rId5"/>
    <p:sldId id="318" r:id="rId6"/>
    <p:sldId id="2007577284" r:id="rId7"/>
    <p:sldId id="256" r:id="rId8"/>
    <p:sldId id="476" r:id="rId9"/>
    <p:sldId id="257" r:id="rId10"/>
    <p:sldId id="2007577275" r:id="rId11"/>
    <p:sldId id="345" r:id="rId12"/>
    <p:sldId id="2007577286" r:id="rId13"/>
    <p:sldId id="2007577279" r:id="rId14"/>
    <p:sldId id="2007577288" r:id="rId15"/>
    <p:sldId id="2007577281" r:id="rId16"/>
    <p:sldId id="2007577280" r:id="rId17"/>
    <p:sldId id="2007577290" r:id="rId18"/>
    <p:sldId id="300" r:id="rId19"/>
    <p:sldId id="458" r:id="rId20"/>
    <p:sldId id="301" r:id="rId21"/>
    <p:sldId id="302" r:id="rId22"/>
  </p:sldIdLst>
  <p:sldSz cx="9144000" cy="5143500" type="screen16x9"/>
  <p:notesSz cx="6858000" cy="9144000"/>
  <p:embeddedFontLst>
    <p:embeddedFont>
      <p:font typeface="Comfortaa"/>
      <p:regular r:id="rId24"/>
      <p:bold r:id="rId25"/>
    </p:embeddedFont>
    <p:embeddedFont>
      <p:font typeface="Permanent Marker"/>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04E6A3-9CF8-457B-AD72-D36195D57042}">
  <a:tblStyle styleId="{C104E6A3-9CF8-457B-AD72-D36195D570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71129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48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774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a:extLst>
            <a:ext uri="{FF2B5EF4-FFF2-40B4-BE49-F238E27FC236}">
              <a16:creationId xmlns:a16="http://schemas.microsoft.com/office/drawing/2014/main" id="{6FAB70DD-9EEC-FD43-98F1-FD01A2C202E9}"/>
            </a:ext>
          </a:extLst>
        </p:cNvPr>
        <p:cNvGrpSpPr/>
        <p:nvPr/>
      </p:nvGrpSpPr>
      <p:grpSpPr>
        <a:xfrm>
          <a:off x="0" y="0"/>
          <a:ext cx="0" cy="0"/>
          <a:chOff x="0" y="0"/>
          <a:chExt cx="0" cy="0"/>
        </a:xfrm>
      </p:grpSpPr>
      <p:sp>
        <p:nvSpPr>
          <p:cNvPr id="1116" name="Google Shape;1116;g61f1f213bd_3_101:notes">
            <a:extLst>
              <a:ext uri="{FF2B5EF4-FFF2-40B4-BE49-F238E27FC236}">
                <a16:creationId xmlns:a16="http://schemas.microsoft.com/office/drawing/2014/main" id="{8D8731F9-8E89-7531-A4B0-98D25A461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a:extLst>
              <a:ext uri="{FF2B5EF4-FFF2-40B4-BE49-F238E27FC236}">
                <a16:creationId xmlns:a16="http://schemas.microsoft.com/office/drawing/2014/main" id="{327F6EA6-5395-C9CE-F820-A16B65C1F8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0187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1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85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0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23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Mời</a:t>
            </a:r>
            <a:r>
              <a:rPr lang="en-US" dirty="0"/>
              <a:t> HS </a:t>
            </a:r>
            <a:r>
              <a:rPr lang="en-US" dirty="0" err="1"/>
              <a:t>lên</a:t>
            </a:r>
            <a:r>
              <a:rPr lang="en-US" dirty="0"/>
              <a:t> </a:t>
            </a:r>
            <a:r>
              <a:rPr lang="en-US" dirty="0" err="1"/>
              <a:t>giới</a:t>
            </a:r>
            <a:r>
              <a:rPr lang="en-US" dirty="0"/>
              <a:t> </a:t>
            </a:r>
            <a:r>
              <a:rPr lang="en-US" dirty="0" err="1"/>
              <a:t>thiệu</a:t>
            </a:r>
            <a:r>
              <a:rPr lang="en-US" dirty="0"/>
              <a:t> </a:t>
            </a:r>
            <a:r>
              <a:rPr lang="en-US" dirty="0" err="1"/>
              <a:t>các</a:t>
            </a:r>
            <a:r>
              <a:rPr lang="en-US" dirty="0"/>
              <a:t> </a:t>
            </a:r>
            <a:r>
              <a:rPr lang="en-US" dirty="0" err="1"/>
              <a:t>sự</a:t>
            </a:r>
            <a:r>
              <a:rPr lang="en-US" dirty="0"/>
              <a:t> </a:t>
            </a:r>
            <a:r>
              <a:rPr lang="en-US" dirty="0" err="1"/>
              <a:t>kiện</a:t>
            </a:r>
            <a:r>
              <a:rPr lang="en-US" dirty="0"/>
              <a:t> </a:t>
            </a:r>
            <a:r>
              <a:rPr lang="en-US" dirty="0" err="1"/>
              <a:t>dưới</a:t>
            </a:r>
            <a:r>
              <a:rPr lang="en-US" dirty="0"/>
              <a:t> </a:t>
            </a:r>
            <a:r>
              <a:rPr lang="en-US" dirty="0" err="1"/>
              <a:t>đây</a:t>
            </a:r>
            <a:endParaRPr lang="en-US" dirty="0"/>
          </a:p>
        </p:txBody>
      </p:sp>
    </p:spTree>
    <p:extLst>
      <p:ext uri="{BB962C8B-B14F-4D97-AF65-F5344CB8AC3E}">
        <p14:creationId xmlns:p14="http://schemas.microsoft.com/office/powerpoint/2010/main" val="98469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32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a:extLst>
            <a:ext uri="{FF2B5EF4-FFF2-40B4-BE49-F238E27FC236}">
              <a16:creationId xmlns:a16="http://schemas.microsoft.com/office/drawing/2014/main" id="{0D163C84-C513-6AF1-8066-AE5A795D918C}"/>
            </a:ext>
          </a:extLst>
        </p:cNvPr>
        <p:cNvGrpSpPr/>
        <p:nvPr/>
      </p:nvGrpSpPr>
      <p:grpSpPr>
        <a:xfrm>
          <a:off x="0" y="0"/>
          <a:ext cx="0" cy="0"/>
          <a:chOff x="0" y="0"/>
          <a:chExt cx="0" cy="0"/>
        </a:xfrm>
      </p:grpSpPr>
      <p:sp>
        <p:nvSpPr>
          <p:cNvPr id="1116" name="Google Shape;1116;g61f1f213bd_3_101:notes">
            <a:extLst>
              <a:ext uri="{FF2B5EF4-FFF2-40B4-BE49-F238E27FC236}">
                <a16:creationId xmlns:a16="http://schemas.microsoft.com/office/drawing/2014/main" id="{48916B15-1FB3-1F6D-9418-4F820B3C72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a:extLst>
              <a:ext uri="{FF2B5EF4-FFF2-40B4-BE49-F238E27FC236}">
                <a16:creationId xmlns:a16="http://schemas.microsoft.com/office/drawing/2014/main" id="{7B3231E6-1AE8-5DEA-A1D1-A575491883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532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618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11/13/2024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1935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11/13/2024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25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11/13/2024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569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11/13/2024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256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28"/>
            <a:ext cx="6858000" cy="1241822"/>
          </a:xfrm>
          <a:prstGeom prst="rect">
            <a:avLst/>
          </a:prstGeom>
        </p:spPr>
        <p:txBody>
          <a:bodyPr/>
          <a:lstStyle>
            <a:lvl1pPr marL="0" indent="0" algn="ctr">
              <a:buNone/>
              <a:defRPr sz="1799"/>
            </a:lvl1pPr>
            <a:lvl2pPr marL="342788" indent="0" algn="ctr">
              <a:buNone/>
              <a:defRPr sz="1499"/>
            </a:lvl2pPr>
            <a:lvl3pPr marL="685578" indent="0" algn="ctr">
              <a:buNone/>
              <a:defRPr sz="1349"/>
            </a:lvl3pPr>
            <a:lvl4pPr marL="1028366" indent="0" algn="ctr">
              <a:buNone/>
              <a:defRPr sz="1200"/>
            </a:lvl4pPr>
            <a:lvl5pPr marL="1371154" indent="0" algn="ctr">
              <a:buNone/>
              <a:defRPr sz="1200"/>
            </a:lvl5pPr>
            <a:lvl6pPr marL="1713944" indent="0" algn="ctr">
              <a:buNone/>
              <a:defRPr sz="1200"/>
            </a:lvl6pPr>
            <a:lvl7pPr marL="2056732" indent="0" algn="ctr">
              <a:buNone/>
              <a:defRPr sz="1200"/>
            </a:lvl7pPr>
            <a:lvl8pPr marL="2399520" indent="0" algn="ctr">
              <a:buNone/>
              <a:defRPr sz="1200"/>
            </a:lvl8pPr>
            <a:lvl9pPr marL="2742308"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2024/11/13</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741924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7"/>
            <a:ext cx="6550786" cy="994172"/>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2024/11/13</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88605" y="5751"/>
            <a:ext cx="812224" cy="1298453"/>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25611" y="205796"/>
            <a:ext cx="1620602" cy="134000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66232" y="682450"/>
            <a:ext cx="1531188" cy="323165"/>
          </a:xfrm>
          <a:prstGeom prst="rect">
            <a:avLst/>
          </a:prstGeom>
          <a:noFill/>
        </p:spPr>
        <p:txBody>
          <a:bodyPr wrap="none" rtlCol="0">
            <a:spAutoFit/>
          </a:bodyPr>
          <a:lstStyle/>
          <a:p>
            <a:r>
              <a:rPr lang="zh-CN" altLang="en-US" sz="15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554974" y="1515172"/>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7470421"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7077732" y="4032332"/>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24897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7"/>
            <a:ext cx="6550786" cy="994172"/>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2024/11/13</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88605" y="5751"/>
            <a:ext cx="812224" cy="1298453"/>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25611" y="205796"/>
            <a:ext cx="1620602" cy="134000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66232" y="682450"/>
            <a:ext cx="1531188" cy="323165"/>
          </a:xfrm>
          <a:prstGeom prst="rect">
            <a:avLst/>
          </a:prstGeom>
          <a:noFill/>
        </p:spPr>
        <p:txBody>
          <a:bodyPr wrap="none" rtlCol="0">
            <a:spAutoFit/>
          </a:bodyPr>
          <a:lstStyle/>
          <a:p>
            <a:r>
              <a:rPr lang="zh-CN" altLang="en-US" sz="15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554974" y="1515172"/>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7470421"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7077732" y="4032332"/>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16173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2024/11/13</a:t>
            </a:fld>
            <a:endParaRPr lang="zh-CN" altLang="en-US"/>
          </a:p>
        </p:txBody>
      </p:sp>
      <p:sp>
        <p:nvSpPr>
          <p:cNvPr id="3" name="Footer Placeholder 2"/>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0548046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7297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a:xfrm>
            <a:off x="628651" y="273847"/>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a:xfrm>
            <a:off x="628650" y="4767264"/>
            <a:ext cx="2057400" cy="273844"/>
          </a:xfrm>
          <a:prstGeom prst="rect">
            <a:avLst/>
          </a:prstGeom>
        </p:spPr>
        <p:txBody>
          <a:bodyPr/>
          <a:lstStyle/>
          <a:p>
            <a:fld id="{D82C26E8-9A73-4148-B8D4-C662B6ABF0F0}" type="datetimeFigureOut">
              <a:rPr lang="en-US" smtClean="0"/>
              <a:t>11/13/2024</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a:xfrm>
            <a:off x="3028951" y="4767264"/>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a:xfrm>
            <a:off x="6457950" y="4767264"/>
            <a:ext cx="2057400" cy="273844"/>
          </a:xfrm>
          <a:prstGeom prst="rect">
            <a:avLst/>
          </a:prstGeom>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413623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708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6065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86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96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404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CDAE-B5E9-015A-D8A0-4819B056805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29679F-CCC8-0A62-690A-94E66BBF0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38627D-8FDB-50E6-FDF5-98996C3D7083}"/>
              </a:ext>
            </a:extLst>
          </p:cNvPr>
          <p:cNvSpPr>
            <a:spLocks noGrp="1"/>
          </p:cNvSpPr>
          <p:nvPr>
            <p:ph type="dt" sz="half" idx="10"/>
          </p:nvPr>
        </p:nvSpPr>
        <p:spPr/>
        <p:txBody>
          <a:bodyPr/>
          <a:lstStyle/>
          <a:p>
            <a:fld id="{8D638545-5FE4-42C2-8785-E4B68052F893}" type="datetimeFigureOut">
              <a:rPr lang="vi-VN" smtClean="0"/>
              <a:t>13/11/2024</a:t>
            </a:fld>
            <a:endParaRPr lang="vi-VN"/>
          </a:p>
        </p:txBody>
      </p:sp>
      <p:sp>
        <p:nvSpPr>
          <p:cNvPr id="5" name="Footer Placeholder 4">
            <a:extLst>
              <a:ext uri="{FF2B5EF4-FFF2-40B4-BE49-F238E27FC236}">
                <a16:creationId xmlns:a16="http://schemas.microsoft.com/office/drawing/2014/main" id="{0DC2E8CE-2EB8-2BE0-C142-98810E4526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13EA36-6192-8AEE-5211-4D6E98BDBBD7}"/>
              </a:ext>
            </a:extLst>
          </p:cNvPr>
          <p:cNvSpPr>
            <a:spLocks noGrp="1"/>
          </p:cNvSpPr>
          <p:nvPr>
            <p:ph type="sldNum" sz="quarter" idx="12"/>
          </p:nvPr>
        </p:nvSpPr>
        <p:spPr/>
        <p:txBody>
          <a:bodyPr/>
          <a:lstStyle/>
          <a:p>
            <a:fld id="{A86CE885-DB72-420A-B7B8-4081F7BCB773}" type="slidenum">
              <a:rPr lang="vi-VN" smtClean="0"/>
              <a:t>‹#›</a:t>
            </a:fld>
            <a:endParaRPr lang="vi-VN"/>
          </a:p>
        </p:txBody>
      </p:sp>
    </p:spTree>
    <p:extLst>
      <p:ext uri="{BB962C8B-B14F-4D97-AF65-F5344CB8AC3E}">
        <p14:creationId xmlns:p14="http://schemas.microsoft.com/office/powerpoint/2010/main" val="24094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11/13/2024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0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1.xml"/><Relationship Id="rId7" Type="http://schemas.openxmlformats.org/officeDocument/2006/relationships/tags" Target="../tags/tag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2.xml"/><Relationship Id="rId7" Type="http://schemas.openxmlformats.org/officeDocument/2006/relationships/tags" Target="../tags/tag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61" r:id="rId6"/>
    <p:sldLayoutId id="2147483666"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F5A8FF44-420C-7A0E-7FBB-22B4351740D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27355" y="167763"/>
            <a:ext cx="1225499" cy="1225499"/>
          </a:xfrm>
          <a:prstGeom prst="rect">
            <a:avLst/>
          </a:prstGeom>
        </p:spPr>
      </p:pic>
    </p:spTree>
    <p:extLst>
      <p:ext uri="{BB962C8B-B14F-4D97-AF65-F5344CB8AC3E}">
        <p14:creationId xmlns:p14="http://schemas.microsoft.com/office/powerpoint/2010/main" val="300239052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20043D26-ACA7-3E6D-B82F-855CC07BAC5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28738" y="271462"/>
            <a:ext cx="1178719" cy="1178719"/>
          </a:xfrm>
          <a:prstGeom prst="rect">
            <a:avLst/>
          </a:prstGeom>
        </p:spPr>
      </p:pic>
    </p:spTree>
    <p:extLst>
      <p:ext uri="{BB962C8B-B14F-4D97-AF65-F5344CB8AC3E}">
        <p14:creationId xmlns:p14="http://schemas.microsoft.com/office/powerpoint/2010/main" val="1334420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85578"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4" indent="-171394" algn="l" defTabSz="685578"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84" indent="-171394" algn="l" defTabSz="685578"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72" indent="-171394" algn="l" defTabSz="685578"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60"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4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78" rtl="0" eaLnBrk="1" latinLnBrk="0" hangingPunct="1">
        <a:defRPr sz="1349" kern="1200">
          <a:solidFill>
            <a:schemeClr val="tx1"/>
          </a:solidFill>
          <a:latin typeface="+mn-lt"/>
          <a:ea typeface="+mn-ea"/>
          <a:cs typeface="+mn-cs"/>
        </a:defRPr>
      </a:lvl1pPr>
      <a:lvl2pPr marL="342788" algn="l" defTabSz="685578" rtl="0" eaLnBrk="1" latinLnBrk="0" hangingPunct="1">
        <a:defRPr sz="1349" kern="1200">
          <a:solidFill>
            <a:schemeClr val="tx1"/>
          </a:solidFill>
          <a:latin typeface="+mn-lt"/>
          <a:ea typeface="+mn-ea"/>
          <a:cs typeface="+mn-cs"/>
        </a:defRPr>
      </a:lvl2pPr>
      <a:lvl3pPr marL="685578" algn="l" defTabSz="685578" rtl="0" eaLnBrk="1" latinLnBrk="0" hangingPunct="1">
        <a:defRPr sz="1349" kern="1200">
          <a:solidFill>
            <a:schemeClr val="tx1"/>
          </a:solidFill>
          <a:latin typeface="+mn-lt"/>
          <a:ea typeface="+mn-ea"/>
          <a:cs typeface="+mn-cs"/>
        </a:defRPr>
      </a:lvl3pPr>
      <a:lvl4pPr marL="1028366" algn="l" defTabSz="685578" rtl="0" eaLnBrk="1" latinLnBrk="0" hangingPunct="1">
        <a:defRPr sz="1349" kern="1200">
          <a:solidFill>
            <a:schemeClr val="tx1"/>
          </a:solidFill>
          <a:latin typeface="+mn-lt"/>
          <a:ea typeface="+mn-ea"/>
          <a:cs typeface="+mn-cs"/>
        </a:defRPr>
      </a:lvl4pPr>
      <a:lvl5pPr marL="1371154" algn="l" defTabSz="685578" rtl="0" eaLnBrk="1" latinLnBrk="0" hangingPunct="1">
        <a:defRPr sz="1349" kern="1200">
          <a:solidFill>
            <a:schemeClr val="tx1"/>
          </a:solidFill>
          <a:latin typeface="+mn-lt"/>
          <a:ea typeface="+mn-ea"/>
          <a:cs typeface="+mn-cs"/>
        </a:defRPr>
      </a:lvl5pPr>
      <a:lvl6pPr marL="1713944" algn="l" defTabSz="685578" rtl="0" eaLnBrk="1" latinLnBrk="0" hangingPunct="1">
        <a:defRPr sz="1349" kern="1200">
          <a:solidFill>
            <a:schemeClr val="tx1"/>
          </a:solidFill>
          <a:latin typeface="+mn-lt"/>
          <a:ea typeface="+mn-ea"/>
          <a:cs typeface="+mn-cs"/>
        </a:defRPr>
      </a:lvl6pPr>
      <a:lvl7pPr marL="2056732" algn="l" defTabSz="685578" rtl="0" eaLnBrk="1" latinLnBrk="0" hangingPunct="1">
        <a:defRPr sz="1349" kern="1200">
          <a:solidFill>
            <a:schemeClr val="tx1"/>
          </a:solidFill>
          <a:latin typeface="+mn-lt"/>
          <a:ea typeface="+mn-ea"/>
          <a:cs typeface="+mn-cs"/>
        </a:defRPr>
      </a:lvl7pPr>
      <a:lvl8pPr marL="2399520" algn="l" defTabSz="685578" rtl="0" eaLnBrk="1" latinLnBrk="0" hangingPunct="1">
        <a:defRPr sz="1349" kern="1200">
          <a:solidFill>
            <a:schemeClr val="tx1"/>
          </a:solidFill>
          <a:latin typeface="+mn-lt"/>
          <a:ea typeface="+mn-ea"/>
          <a:cs typeface="+mn-cs"/>
        </a:defRPr>
      </a:lvl8pPr>
      <a:lvl9pPr marL="2742308" algn="l" defTabSz="685578"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7562A7C9-C88F-41A5-AAD3-F49CB2FE29D6}"/>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11/13/2024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136255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924233" y="224355"/>
            <a:ext cx="7740166" cy="2818582"/>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txBox="1">
            <a:spLocks noGrp="1"/>
          </p:cNvSpPr>
          <p:nvPr>
            <p:ph type="ctrTitle"/>
          </p:nvPr>
        </p:nvSpPr>
        <p:spPr>
          <a:xfrm>
            <a:off x="2119202" y="3786328"/>
            <a:ext cx="5126400" cy="3974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err="1">
                <a:solidFill>
                  <a:srgbClr val="FF0000"/>
                </a:solidFill>
                <a:latin typeface="Times New Roman" panose="02020603050405020304" pitchFamily="18" charset="0"/>
                <a:cs typeface="Times New Roman" panose="02020603050405020304" pitchFamily="18" charset="0"/>
              </a:rPr>
              <a:t>Tự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 2</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711" name="Google Shape;711;p27"/>
          <p:cNvSpPr txBox="1">
            <a:spLocks noGrp="1"/>
          </p:cNvSpPr>
          <p:nvPr>
            <p:ph type="subTitle" idx="1"/>
          </p:nvPr>
        </p:nvSpPr>
        <p:spPr>
          <a:xfrm>
            <a:off x="1253979" y="1128792"/>
            <a:ext cx="7396754" cy="792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b="1" dirty="0">
                <a:latin typeface="+mn-lt"/>
              </a:rPr>
              <a:t>CHÀO MỪNG CÁC THẦY CÔ VÀ CÁC CON</a:t>
            </a:r>
          </a:p>
          <a:p>
            <a:pPr marL="0" lvl="0" indent="0" algn="ctr" rtl="0">
              <a:lnSpc>
                <a:spcPct val="150000"/>
              </a:lnSpc>
              <a:spcBef>
                <a:spcPts val="0"/>
              </a:spcBef>
              <a:spcAft>
                <a:spcPts val="0"/>
              </a:spcAft>
              <a:buNone/>
            </a:pPr>
            <a:r>
              <a:rPr lang="en-US" sz="2800" b="1" dirty="0">
                <a:latin typeface="+mn-lt"/>
              </a:rPr>
              <a:t>ĐẾN VỚI TIẾT HỌC HÔM NAY!</a:t>
            </a:r>
            <a:endParaRPr sz="2800" b="1" dirty="0">
              <a:latin typeface="+mn-lt"/>
            </a:endParaRPr>
          </a:p>
        </p:txBody>
      </p:sp>
      <p:sp>
        <p:nvSpPr>
          <p:cNvPr id="712" name="Google Shape;712;p27"/>
          <p:cNvSpPr/>
          <p:nvPr/>
        </p:nvSpPr>
        <p:spPr>
          <a:xfrm>
            <a:off x="2539971" y="3320939"/>
            <a:ext cx="4286864" cy="1310170"/>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285171" y="-2315249"/>
            <a:ext cx="2969342" cy="791649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7"/>
          <p:cNvGrpSpPr/>
          <p:nvPr/>
        </p:nvGrpSpPr>
        <p:grpSpPr>
          <a:xfrm>
            <a:off x="7261613" y="3042937"/>
            <a:ext cx="1862374" cy="2056521"/>
            <a:chOff x="7281641" y="1136546"/>
            <a:chExt cx="892968" cy="986057"/>
          </a:xfrm>
        </p:grpSpPr>
        <p:sp>
          <p:nvSpPr>
            <p:cNvPr id="715" name="Google Shape;715;p27"/>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24572" y="224355"/>
            <a:ext cx="1282893" cy="822222"/>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1" name="Google Shape;631;p26"/>
          <p:cNvGrpSpPr/>
          <p:nvPr/>
        </p:nvGrpSpPr>
        <p:grpSpPr>
          <a:xfrm>
            <a:off x="5173264" y="993364"/>
            <a:ext cx="3158186" cy="3171383"/>
            <a:chOff x="1339725" y="238075"/>
            <a:chExt cx="2758000" cy="2769525"/>
          </a:xfrm>
        </p:grpSpPr>
        <p:sp>
          <p:nvSpPr>
            <p:cNvPr id="632" name="Google Shape;632;p26"/>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6"/>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6"/>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6"/>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6"/>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6"/>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6"/>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6"/>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6"/>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6"/>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6"/>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6"/>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6"/>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6"/>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6"/>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6"/>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6"/>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6"/>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6"/>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6"/>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6"/>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6"/>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6"/>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6"/>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6"/>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6"/>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6"/>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6"/>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6"/>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6"/>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6"/>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6"/>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6"/>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6"/>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6"/>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6"/>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6"/>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6"/>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6"/>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6"/>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6"/>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6"/>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6"/>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6"/>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6"/>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6"/>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6"/>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6"/>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6"/>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6"/>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6"/>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6"/>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6"/>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6"/>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6"/>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6"/>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6"/>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6"/>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6"/>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6"/>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6"/>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6"/>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6"/>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6"/>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6"/>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6"/>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6"/>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1001156" y="2402561"/>
            <a:ext cx="3834840" cy="1815882"/>
          </a:xfrm>
          <a:prstGeom prst="rect">
            <a:avLst/>
          </a:prstGeom>
          <a:solidFill>
            <a:schemeClr val="accent3"/>
          </a:solid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en-US" sz="2800" i="1" noProof="0" dirty="0">
                <a:solidFill>
                  <a:srgbClr val="002060"/>
                </a:solidFill>
                <a:latin typeface="Times New Roman" panose="02020603050405020304" pitchFamily="18" charset="0"/>
                <a:cs typeface="Times New Roman" panose="02020603050405020304" pitchFamily="18" charset="0"/>
              </a:rPr>
              <a:t>Ở </a:t>
            </a:r>
            <a:r>
              <a:rPr lang="en-US" sz="2800" i="1" noProof="0" dirty="0" err="1">
                <a:solidFill>
                  <a:srgbClr val="002060"/>
                </a:solidFill>
                <a:latin typeface="Times New Roman" panose="02020603050405020304" pitchFamily="18" charset="0"/>
                <a:cs typeface="Times New Roman" panose="02020603050405020304" pitchFamily="18" charset="0"/>
              </a:rPr>
              <a:t>trường</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có</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những</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sự</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kiện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khác</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nhau</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mỗi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sự</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kiện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đem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lại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cho</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em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niềm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vui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kiến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thức</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bổ</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ích</a:t>
            </a:r>
            <a:r>
              <a:rPr kumimoji="0" lang="vi-VN" sz="2800" b="0"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2800" b="0"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75" y="3492905"/>
            <a:ext cx="690490" cy="15586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4643">
            <a:off x="2213237" y="-206654"/>
            <a:ext cx="1086509" cy="11039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69" y="112874"/>
            <a:ext cx="1342046" cy="7039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33123">
            <a:off x="6186753" y="729466"/>
            <a:ext cx="943376" cy="9263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450" y="2545640"/>
            <a:ext cx="469433" cy="566977"/>
          </a:xfrm>
          <a:prstGeom prst="rect">
            <a:avLst/>
          </a:prstGeom>
        </p:spPr>
      </p:pic>
      <p:sp>
        <p:nvSpPr>
          <p:cNvPr id="3" name="TextBox 2">
            <a:extLst>
              <a:ext uri="{FF2B5EF4-FFF2-40B4-BE49-F238E27FC236}">
                <a16:creationId xmlns:a16="http://schemas.microsoft.com/office/drawing/2014/main" id="{22024FF7-1B84-AA07-6E44-40E440863002}"/>
              </a:ext>
            </a:extLst>
          </p:cNvPr>
          <p:cNvSpPr txBox="1"/>
          <p:nvPr/>
        </p:nvSpPr>
        <p:spPr>
          <a:xfrm>
            <a:off x="542913" y="1218680"/>
            <a:ext cx="5326860" cy="830997"/>
          </a:xfrm>
          <a:prstGeom prst="rect">
            <a:avLst/>
          </a:prstGeom>
          <a:noFill/>
        </p:spPr>
        <p:txBody>
          <a:bodyPr wrap="square">
            <a:spAutoFit/>
          </a:bodyPr>
          <a:lstStyle/>
          <a:p>
            <a:r>
              <a:rPr lang="en-US" sz="2400" b="1" i="1" noProof="0" dirty="0">
                <a:latin typeface="Times New Roman" panose="02020603050405020304" pitchFamily="18" charset="0"/>
                <a:cs typeface="Times New Roman" panose="02020603050405020304" pitchFamily="18" charset="0"/>
              </a:rPr>
              <a:t>Ở </a:t>
            </a:r>
            <a:r>
              <a:rPr lang="en-US" sz="2400" b="1" i="1" noProof="0" dirty="0" err="1">
                <a:latin typeface="Times New Roman" panose="02020603050405020304" pitchFamily="18" charset="0"/>
                <a:cs typeface="Times New Roman" panose="02020603050405020304" pitchFamily="18" charset="0"/>
              </a:rPr>
              <a:t>trường</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có</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những</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sự</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kiện</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khác</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nhau</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mỗi</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sự</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kiện</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đem</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lại</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cho</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em</a:t>
            </a:r>
            <a:r>
              <a:rPr lang="en-US" sz="2400" b="1" i="1" noProof="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gì</a:t>
            </a:r>
            <a:r>
              <a:rPr lang="en-US" sz="2400" b="1" i="1" dirty="0">
                <a:latin typeface="Times New Roman" panose="02020603050405020304" pitchFamily="18" charset="0"/>
                <a:cs typeface="Times New Roman" panose="02020603050405020304" pitchFamily="18" charset="0"/>
              </a:rPr>
              <a:t>?</a:t>
            </a:r>
            <a:endParaRPr lang="vi-VN" sz="2400" b="1" dirty="0"/>
          </a:p>
        </p:txBody>
      </p:sp>
    </p:spTree>
    <p:extLst>
      <p:ext uri="{BB962C8B-B14F-4D97-AF65-F5344CB8AC3E}">
        <p14:creationId xmlns:p14="http://schemas.microsoft.com/office/powerpoint/2010/main" val="36008990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8">
          <a:extLst>
            <a:ext uri="{FF2B5EF4-FFF2-40B4-BE49-F238E27FC236}">
              <a16:creationId xmlns:a16="http://schemas.microsoft.com/office/drawing/2014/main" id="{9CA4FA6D-49C2-EC9C-44CD-5446469D36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C80842-951D-8AD3-8E99-DCE05175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19676"/>
            <a:ext cx="8581607" cy="5143500"/>
          </a:xfrm>
          <a:prstGeom prst="rect">
            <a:avLst/>
          </a:prstGeom>
        </p:spPr>
      </p:pic>
      <p:sp>
        <p:nvSpPr>
          <p:cNvPr id="4" name="Rectangle 3">
            <a:extLst>
              <a:ext uri="{FF2B5EF4-FFF2-40B4-BE49-F238E27FC236}">
                <a16:creationId xmlns:a16="http://schemas.microsoft.com/office/drawing/2014/main" id="{72AD11C1-9E7B-85DD-A53D-721E66C4C9D0}"/>
              </a:ext>
            </a:extLst>
          </p:cNvPr>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pic>
        <p:nvPicPr>
          <p:cNvPr id="9" name="Picture 8">
            <a:extLst>
              <a:ext uri="{FF2B5EF4-FFF2-40B4-BE49-F238E27FC236}">
                <a16:creationId xmlns:a16="http://schemas.microsoft.com/office/drawing/2014/main" id="{CC62781F-AC12-BF49-4E59-9C8F13D57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a:extLst>
              <a:ext uri="{FF2B5EF4-FFF2-40B4-BE49-F238E27FC236}">
                <a16:creationId xmlns:a16="http://schemas.microsoft.com/office/drawing/2014/main" id="{8FC49CF3-6A48-BAB9-09DE-3685A0897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a:extLst>
              <a:ext uri="{FF2B5EF4-FFF2-40B4-BE49-F238E27FC236}">
                <a16:creationId xmlns:a16="http://schemas.microsoft.com/office/drawing/2014/main" id="{BD90CE00-D580-C97F-1473-02125B807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pic>
        <p:nvPicPr>
          <p:cNvPr id="8" name="Picture 7">
            <a:extLst>
              <a:ext uri="{FF2B5EF4-FFF2-40B4-BE49-F238E27FC236}">
                <a16:creationId xmlns:a16="http://schemas.microsoft.com/office/drawing/2014/main" id="{5C3EF2B6-1095-6F9E-F195-7E4DC8FD5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D50F583-E8E3-049B-18EA-F34C985A6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139" y="861104"/>
            <a:ext cx="4186310" cy="3888350"/>
          </a:xfrm>
          <a:prstGeom prst="rect">
            <a:avLst/>
          </a:prstGeom>
        </p:spPr>
      </p:pic>
      <p:pic>
        <p:nvPicPr>
          <p:cNvPr id="10" name="Picture 9">
            <a:extLst>
              <a:ext uri="{FF2B5EF4-FFF2-40B4-BE49-F238E27FC236}">
                <a16:creationId xmlns:a16="http://schemas.microsoft.com/office/drawing/2014/main" id="{77C7E2C4-6559-AD77-838C-9E2164F2F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pic>
        <p:nvPicPr>
          <p:cNvPr id="2" name="Picture 1">
            <a:extLst>
              <a:ext uri="{FF2B5EF4-FFF2-40B4-BE49-F238E27FC236}">
                <a16:creationId xmlns:a16="http://schemas.microsoft.com/office/drawing/2014/main" id="{12053353-7C29-7FDF-038F-E24FB20FA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2883" y="861104"/>
            <a:ext cx="3997679" cy="3865877"/>
          </a:xfrm>
          <a:prstGeom prst="rect">
            <a:avLst/>
          </a:prstGeom>
        </p:spPr>
      </p:pic>
    </p:spTree>
    <p:extLst>
      <p:ext uri="{BB962C8B-B14F-4D97-AF65-F5344CB8AC3E}">
        <p14:creationId xmlns:p14="http://schemas.microsoft.com/office/powerpoint/2010/main" val="196845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19676"/>
            <a:ext cx="8581607" cy="5143500"/>
          </a:xfrm>
          <a:prstGeom prst="rect">
            <a:avLst/>
          </a:prstGeom>
        </p:spPr>
      </p:pic>
      <p:sp>
        <p:nvSpPr>
          <p:cNvPr id="4" name="Rectangle 3"/>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sp>
        <p:nvSpPr>
          <p:cNvPr id="6" name="Rectangle 5"/>
          <p:cNvSpPr/>
          <p:nvPr/>
        </p:nvSpPr>
        <p:spPr>
          <a:xfrm>
            <a:off x="4992405" y="941524"/>
            <a:ext cx="3775753" cy="234365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Sau giờ</a:t>
            </a:r>
            <a:r>
              <a:rPr kumimoji="0" lang="vi-VN" sz="20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sinh hoạt dưới cờ, các bạn đi dọn vệ sinh thì có </a:t>
            </a:r>
            <a:r>
              <a:rPr lang="vi-VN" sz="2000" dirty="0">
                <a:latin typeface="Arial" panose="020B0604020202020204" pitchFamily="34" charset="0"/>
                <a:cs typeface="Arial" panose="020B0604020202020204" pitchFamily="34" charset="0"/>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ột bạn nam trong lúc chạy nhảy ở sân trường đã ném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luôn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dirty="0">
                <a:latin typeface="Arial" panose="020B0604020202020204" pitchFamily="34" charset="0"/>
                <a:cs typeface="Arial" panose="020B0604020202020204" pitchFamily="34" charset="0"/>
              </a:rPr>
              <a:t>cốc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nước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xuống</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sân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sp>
        <p:nvSpPr>
          <p:cNvPr id="13" name="Rectangle 12">
            <a:extLst>
              <a:ext uri="{FF2B5EF4-FFF2-40B4-BE49-F238E27FC236}">
                <a16:creationId xmlns:a16="http://schemas.microsoft.com/office/drawing/2014/main" id="{DB7A78F4-E531-A1D6-495A-69DAE2B3B497}"/>
              </a:ext>
            </a:extLst>
          </p:cNvPr>
          <p:cNvSpPr/>
          <p:nvPr/>
        </p:nvSpPr>
        <p:spPr>
          <a:xfrm>
            <a:off x="4933777" y="1482260"/>
            <a:ext cx="3893008"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Nếu em gặp tình huống này, em sẽ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gọi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bạn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nam</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đó</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quay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lại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bảo bạn rằng: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Bạn ơi, bạn hãy nhặt </a:t>
            </a:r>
            <a:r>
              <a:rPr lang="vi-VN" sz="2200" dirty="0">
                <a:solidFill>
                  <a:srgbClr val="000000"/>
                </a:solidFill>
                <a:latin typeface="Arial" panose="020B0604020202020204" pitchFamily="34" charset="0"/>
                <a:cs typeface="Arial" panose="020B0604020202020204" pitchFamily="34" charset="0"/>
              </a:rPr>
              <a:t>cốc</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nước và bỏ vào thùng rác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đúng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nơi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quy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định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đi. Bạn vứt rác bừa bãi như vậy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gây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mất</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vệ</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sinh</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sân trường sẽ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bẩn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xấu lắm</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4AEA8726-7115-8DB3-C4CB-119DDD7D780F}"/>
              </a:ext>
            </a:extLst>
          </p:cNvPr>
          <p:cNvSpPr/>
          <p:nvPr/>
        </p:nvSpPr>
        <p:spPr>
          <a:xfrm>
            <a:off x="5051032" y="2451546"/>
            <a:ext cx="3775753" cy="181588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i="1" dirty="0">
                <a:ln w="0"/>
                <a:solidFill>
                  <a:srgbClr val="000000"/>
                </a:solidFill>
                <a:effectLst>
                  <a:outerShdw blurRad="38100" dist="19050" dir="2700000" algn="tl" rotWithShape="0">
                    <a:srgbClr val="000000">
                      <a:alpha val="40000"/>
                    </a:srgbClr>
                  </a:outerShdw>
                </a:effectLst>
                <a:latin typeface="Arial" panose="020B0604020202020204" pitchFamily="34" charset="0"/>
                <a:cs typeface="Arial" panose="020B0604020202020204" pitchFamily="34" charset="0"/>
              </a:rPr>
              <a:t>Bỏ</a:t>
            </a:r>
            <a:r>
              <a:rPr kumimoji="0" lang="vi-VN" sz="2800" b="1" i="1"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sym typeface="Arial"/>
              </a:rPr>
              <a:t> rác đúng nơi quy định mới giúp bảo vệ môi trường, trường học sạch đẹp.</a:t>
            </a:r>
            <a:endParaRPr kumimoji="0" lang="en-US" sz="2800" b="1" i="1"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16" name="Picture 15">
            <a:extLst>
              <a:ext uri="{FF2B5EF4-FFF2-40B4-BE49-F238E27FC236}">
                <a16:creationId xmlns:a16="http://schemas.microsoft.com/office/drawing/2014/main" id="{42018816-62D8-29AC-6319-40AA458A3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471" y="878383"/>
            <a:ext cx="4186310" cy="3888350"/>
          </a:xfrm>
          <a:prstGeom prst="rect">
            <a:avLst/>
          </a:prstGeom>
        </p:spPr>
      </p:pic>
      <p:sp>
        <p:nvSpPr>
          <p:cNvPr id="15" name="Oval 14">
            <a:extLst>
              <a:ext uri="{FF2B5EF4-FFF2-40B4-BE49-F238E27FC236}">
                <a16:creationId xmlns:a16="http://schemas.microsoft.com/office/drawing/2014/main" id="{DD574520-BCE6-0840-16C2-BC25BAE5F6D0}"/>
              </a:ext>
            </a:extLst>
          </p:cNvPr>
          <p:cNvSpPr/>
          <p:nvPr/>
        </p:nvSpPr>
        <p:spPr>
          <a:xfrm>
            <a:off x="2484790" y="4366335"/>
            <a:ext cx="587829" cy="4003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000000"/>
                </a:solidFill>
                <a:latin typeface="Arial"/>
              </a:rPr>
              <a:t>2</a:t>
            </a:r>
            <a:endParaRPr kumimoji="0" lang="en-US" sz="3600" b="1"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spTree>
    <p:extLst>
      <p:ext uri="{BB962C8B-B14F-4D97-AF65-F5344CB8AC3E}">
        <p14:creationId xmlns:p14="http://schemas.microsoft.com/office/powerpoint/2010/main" val="130099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80">
                                          <p:stCondLst>
                                            <p:cond delay="0"/>
                                          </p:stCondLst>
                                        </p:cTn>
                                        <p:tgtEl>
                                          <p:spTgt spid="14">
                                            <p:txEl>
                                              <p:pRg st="0" end="0"/>
                                            </p:txEl>
                                          </p:spTgt>
                                        </p:tgtEl>
                                      </p:cBhvr>
                                    </p:animEffect>
                                    <p:anim calcmode="lin" valueType="num">
                                      <p:cBhvr>
                                        <p:cTn id="33"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4">
                                            <p:txEl>
                                              <p:pRg st="0" end="0"/>
                                            </p:txEl>
                                          </p:spTgt>
                                        </p:tgtEl>
                                      </p:cBhvr>
                                      <p:to x="100000" y="60000"/>
                                    </p:animScale>
                                    <p:animScale>
                                      <p:cBhvr>
                                        <p:cTn id="39" dur="166" decel="50000">
                                          <p:stCondLst>
                                            <p:cond delay="676"/>
                                          </p:stCondLst>
                                        </p:cTn>
                                        <p:tgtEl>
                                          <p:spTgt spid="14">
                                            <p:txEl>
                                              <p:pRg st="0" end="0"/>
                                            </p:txEl>
                                          </p:spTgt>
                                        </p:tgtEl>
                                      </p:cBhvr>
                                      <p:to x="100000" y="100000"/>
                                    </p:animScale>
                                    <p:animScale>
                                      <p:cBhvr>
                                        <p:cTn id="40" dur="26">
                                          <p:stCondLst>
                                            <p:cond delay="1312"/>
                                          </p:stCondLst>
                                        </p:cTn>
                                        <p:tgtEl>
                                          <p:spTgt spid="14">
                                            <p:txEl>
                                              <p:pRg st="0" end="0"/>
                                            </p:txEl>
                                          </p:spTgt>
                                        </p:tgtEl>
                                      </p:cBhvr>
                                      <p:to x="100000" y="80000"/>
                                    </p:animScale>
                                    <p:animScale>
                                      <p:cBhvr>
                                        <p:cTn id="41" dur="166" decel="50000">
                                          <p:stCondLst>
                                            <p:cond delay="1338"/>
                                          </p:stCondLst>
                                        </p:cTn>
                                        <p:tgtEl>
                                          <p:spTgt spid="14">
                                            <p:txEl>
                                              <p:pRg st="0" end="0"/>
                                            </p:txEl>
                                          </p:spTgt>
                                        </p:tgtEl>
                                      </p:cBhvr>
                                      <p:to x="100000" y="100000"/>
                                    </p:animScale>
                                    <p:animScale>
                                      <p:cBhvr>
                                        <p:cTn id="42" dur="26">
                                          <p:stCondLst>
                                            <p:cond delay="1642"/>
                                          </p:stCondLst>
                                        </p:cTn>
                                        <p:tgtEl>
                                          <p:spTgt spid="14">
                                            <p:txEl>
                                              <p:pRg st="0" end="0"/>
                                            </p:txEl>
                                          </p:spTgt>
                                        </p:tgtEl>
                                      </p:cBhvr>
                                      <p:to x="100000" y="90000"/>
                                    </p:animScale>
                                    <p:animScale>
                                      <p:cBhvr>
                                        <p:cTn id="43" dur="166" decel="50000">
                                          <p:stCondLst>
                                            <p:cond delay="1668"/>
                                          </p:stCondLst>
                                        </p:cTn>
                                        <p:tgtEl>
                                          <p:spTgt spid="14">
                                            <p:txEl>
                                              <p:pRg st="0" end="0"/>
                                            </p:txEl>
                                          </p:spTgt>
                                        </p:tgtEl>
                                      </p:cBhvr>
                                      <p:to x="100000" y="100000"/>
                                    </p:animScale>
                                    <p:animScale>
                                      <p:cBhvr>
                                        <p:cTn id="44" dur="26">
                                          <p:stCondLst>
                                            <p:cond delay="1808"/>
                                          </p:stCondLst>
                                        </p:cTn>
                                        <p:tgtEl>
                                          <p:spTgt spid="14">
                                            <p:txEl>
                                              <p:pRg st="0" end="0"/>
                                            </p:txEl>
                                          </p:spTgt>
                                        </p:tgtEl>
                                      </p:cBhvr>
                                      <p:to x="100000" y="95000"/>
                                    </p:animScale>
                                    <p:animScale>
                                      <p:cBhvr>
                                        <p:cTn id="45"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1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0"/>
            <a:ext cx="8581607" cy="5143500"/>
          </a:xfrm>
          <a:prstGeom prst="rect">
            <a:avLst/>
          </a:prstGeom>
        </p:spPr>
      </p:pic>
      <p:sp>
        <p:nvSpPr>
          <p:cNvPr id="4" name="Rectangle 3"/>
          <p:cNvSpPr/>
          <p:nvPr/>
        </p:nvSpPr>
        <p:spPr>
          <a:xfrm>
            <a:off x="749985" y="193894"/>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a:t>
            </a:r>
            <a:r>
              <a:rPr lang="en-US" sz="2000" b="1" dirty="0">
                <a:solidFill>
                  <a:srgbClr val="C00000"/>
                </a:solidFill>
              </a:rPr>
              <a:t>Em </a:t>
            </a:r>
            <a:r>
              <a:rPr lang="en-US" sz="2000" b="1" dirty="0" err="1">
                <a:solidFill>
                  <a:srgbClr val="C00000"/>
                </a:solidFill>
              </a:rPr>
              <a:t>sẽ</a:t>
            </a:r>
            <a:r>
              <a:rPr lang="en-US" sz="2000" b="1" dirty="0">
                <a:solidFill>
                  <a:srgbClr val="C00000"/>
                </a:solidFill>
              </a:rPr>
              <a:t> </a:t>
            </a:r>
            <a:r>
              <a:rPr lang="en-US" sz="2000" b="1" dirty="0" err="1">
                <a:solidFill>
                  <a:srgbClr val="C00000"/>
                </a:solidFill>
              </a:rPr>
              <a:t>nói</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làm</a:t>
            </a:r>
            <a:r>
              <a:rPr lang="en-US" sz="2000" b="1" dirty="0">
                <a:solidFill>
                  <a:srgbClr val="C00000"/>
                </a:solidFill>
              </a:rPr>
              <a:t> </a:t>
            </a:r>
            <a:r>
              <a:rPr lang="en-US" sz="2000" b="1" dirty="0" err="1">
                <a:solidFill>
                  <a:srgbClr val="C00000"/>
                </a:solidFill>
              </a:rPr>
              <a:t>gì</a:t>
            </a:r>
            <a:r>
              <a:rPr lang="en-US" sz="2000" b="1" dirty="0">
                <a:solidFill>
                  <a:srgbClr val="C00000"/>
                </a:solidFill>
              </a:rPr>
              <a:t> </a:t>
            </a:r>
            <a:r>
              <a:rPr lang="en-US" sz="2000" b="1" dirty="0" err="1">
                <a:solidFill>
                  <a:srgbClr val="C00000"/>
                </a:solidFill>
              </a:rPr>
              <a:t>trong</a:t>
            </a:r>
            <a:r>
              <a:rPr lang="en-US" sz="2000" b="1" dirty="0">
                <a:solidFill>
                  <a:srgbClr val="C00000"/>
                </a:solidFill>
              </a:rPr>
              <a:t> </a:t>
            </a:r>
            <a:r>
              <a:rPr lang="en-US" sz="2000" b="1" dirty="0" err="1">
                <a:solidFill>
                  <a:srgbClr val="C00000"/>
                </a:solidFill>
              </a:rPr>
              <a:t>các</a:t>
            </a:r>
            <a:r>
              <a:rPr lang="en-US" sz="2000" b="1" dirty="0">
                <a:solidFill>
                  <a:srgbClr val="C00000"/>
                </a:solidFill>
              </a:rPr>
              <a:t> </a:t>
            </a:r>
            <a:r>
              <a:rPr lang="en-US" sz="2000" b="1" dirty="0" err="1">
                <a:solidFill>
                  <a:srgbClr val="C00000"/>
                </a:solidFill>
              </a:rPr>
              <a:t>tình</a:t>
            </a:r>
            <a:r>
              <a:rPr lang="en-US" sz="2000" b="1" dirty="0">
                <a:solidFill>
                  <a:srgbClr val="C00000"/>
                </a:solidFill>
              </a:rPr>
              <a:t> </a:t>
            </a:r>
            <a:r>
              <a:rPr lang="en-US" sz="2000" b="1" dirty="0" err="1">
                <a:solidFill>
                  <a:srgbClr val="C00000"/>
                </a:solidFill>
              </a:rPr>
              <a:t>huống</a:t>
            </a:r>
            <a:r>
              <a:rPr lang="en-US" sz="2000" b="1" dirty="0">
                <a:solidFill>
                  <a:srgbClr val="C00000"/>
                </a:solidFill>
              </a:rPr>
              <a:t> </a:t>
            </a:r>
            <a:r>
              <a:rPr lang="en-US" sz="2000" b="1" dirty="0" err="1">
                <a:solidFill>
                  <a:srgbClr val="C00000"/>
                </a:solidFill>
              </a:rPr>
              <a:t>sau</a:t>
            </a:r>
            <a:r>
              <a:rPr lang="en-US" sz="2000" b="1" dirty="0">
                <a:solidFill>
                  <a:srgbClr val="C00000"/>
                </a:solidFill>
              </a:rPr>
              <a:t>?</a:t>
            </a:r>
            <a:endParaRPr kumimoji="0" lang="en-US" sz="2000" b="1" i="0" u="none" strike="noStrike" kern="0" cap="none" spc="0" normalizeH="0" baseline="0" noProof="0" dirty="0">
              <a:ln>
                <a:noFill/>
              </a:ln>
              <a:solidFill>
                <a:srgbClr val="C00000"/>
              </a:solidFill>
              <a:effectLst/>
              <a:uLnTx/>
              <a:uFillTx/>
              <a:latin typeface="Arial"/>
              <a:cs typeface="Arial"/>
              <a:sym typeface="Arial"/>
            </a:endParaRPr>
          </a:p>
        </p:txBody>
      </p:sp>
      <p:sp>
        <p:nvSpPr>
          <p:cNvPr id="6" name="Rectangle 5"/>
          <p:cNvSpPr/>
          <p:nvPr/>
        </p:nvSpPr>
        <p:spPr>
          <a:xfrm>
            <a:off x="4751095" y="756850"/>
            <a:ext cx="3813639" cy="3046988"/>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trèo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a:t>
            </a:r>
            <a:r>
              <a:rPr lang="en-US" sz="2400" dirty="0">
                <a:latin typeface="Arial" panose="020B0604020202020204" pitchFamily="34" charset="0"/>
                <a:cs typeface="Arial" panose="020B0604020202020204" pitchFamily="34" charset="0"/>
              </a:rPr>
              <a:t> can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mắc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giấy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sp>
        <p:nvSpPr>
          <p:cNvPr id="13" name="Rectangle 12">
            <a:extLst>
              <a:ext uri="{FF2B5EF4-FFF2-40B4-BE49-F238E27FC236}">
                <a16:creationId xmlns:a16="http://schemas.microsoft.com/office/drawing/2014/main" id="{DB7A78F4-E531-A1D6-495A-69DAE2B3B497}"/>
              </a:ext>
            </a:extLst>
          </p:cNvPr>
          <p:cNvSpPr/>
          <p:nvPr/>
        </p:nvSpPr>
        <p:spPr>
          <a:xfrm>
            <a:off x="4711410" y="1881470"/>
            <a:ext cx="389300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000" dirty="0">
                <a:solidFill>
                  <a:srgbClr val="000000"/>
                </a:solidFill>
                <a:cs typeface="Arial" panose="020B0604020202020204" pitchFamily="34" charset="0"/>
              </a:rPr>
              <a:t>Nếu chứng kiến, em sẽ ngăn </a:t>
            </a:r>
            <a:r>
              <a:rPr lang="en-US" sz="2000" dirty="0" err="1">
                <a:solidFill>
                  <a:srgbClr val="000000"/>
                </a:solidFill>
                <a:latin typeface="Arial" panose="020B0604020202020204" pitchFamily="34" charset="0"/>
                <a:cs typeface="Arial" panose="020B0604020202020204" pitchFamily="34" charset="0"/>
              </a:rPr>
              <a:t>các</a:t>
            </a:r>
            <a:r>
              <a:rPr lang="vi-VN" sz="2000" dirty="0">
                <a:solidFill>
                  <a:srgbClr val="000000"/>
                </a:solidFill>
                <a:cs typeface="Arial" panose="020B0604020202020204" pitchFamily="34" charset="0"/>
              </a:rPr>
              <a:t> bạn đó lại và nói</a:t>
            </a:r>
            <a:r>
              <a:rPr lang="en-US" sz="2000" dirty="0">
                <a:solidFill>
                  <a:srgbClr val="000000"/>
                </a:solidFill>
                <a:latin typeface="Arial" panose="020B0604020202020204" pitchFamily="34" charset="0"/>
                <a:cs typeface="Arial" panose="020B0604020202020204" pitchFamily="34" charset="0"/>
              </a:rPr>
              <a:t>:</a:t>
            </a:r>
            <a:r>
              <a:rPr lang="vi-VN" sz="2000" dirty="0">
                <a:solidFill>
                  <a:srgbClr val="000000"/>
                </a:solidFill>
                <a:cs typeface="Arial" panose="020B0604020202020204" pitchFamily="34" charset="0"/>
              </a:rPr>
              <a:t> “Các bạn đừng làm vậy. Nguy hiểm lắm! Nếu chẳng may ngã xuống phía dưới thì sẽ rất nghiêm trọng đó!</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Còn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bạn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nam</a:t>
            </a:r>
            <a:r>
              <a:rPr lang="en-US" sz="2000" dirty="0">
                <a:solidFill>
                  <a:srgbClr val="000000"/>
                </a:solidFill>
                <a:latin typeface="Arial" panose="020B0604020202020204" pitchFamily="34" charset="0"/>
                <a:cs typeface="Arial" panose="020B0604020202020204" pitchFamily="34" charset="0"/>
              </a:rPr>
              <a:t> kia </a:t>
            </a:r>
            <a:r>
              <a:rPr lang="en-US" sz="2000" dirty="0" err="1">
                <a:solidFill>
                  <a:srgbClr val="000000"/>
                </a:solidFill>
                <a:latin typeface="Arial" panose="020B0604020202020204" pitchFamily="34" charset="0"/>
                <a:cs typeface="Arial" panose="020B0604020202020204" pitchFamily="34" charset="0"/>
              </a:rPr>
              <a:t>không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nên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phóng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máy</a:t>
            </a:r>
            <a:r>
              <a:rPr lang="en-US" sz="2000" dirty="0">
                <a:solidFill>
                  <a:srgbClr val="000000"/>
                </a:solidFill>
                <a:latin typeface="Arial" panose="020B0604020202020204" pitchFamily="34" charset="0"/>
                <a:cs typeface="Arial" panose="020B0604020202020204" pitchFamily="34" charset="0"/>
              </a:rPr>
              <a:t> bay </a:t>
            </a:r>
            <a:r>
              <a:rPr lang="en-US" sz="2000" dirty="0" err="1">
                <a:solidFill>
                  <a:srgbClr val="000000"/>
                </a:solidFill>
                <a:latin typeface="Arial" panose="020B0604020202020204" pitchFamily="34" charset="0"/>
                <a:cs typeface="Arial" panose="020B0604020202020204" pitchFamily="34" charset="0"/>
              </a:rPr>
              <a:t>nữa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làm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vậy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là</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xả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giấy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rác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mất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vệ</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sinh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trường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lớp</a:t>
            </a:r>
            <a:r>
              <a:rPr lang="en-US" sz="2000" dirty="0">
                <a:solidFill>
                  <a:srgbClr val="000000"/>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4AEA8726-7115-8DB3-C4CB-119DDD7D780F}"/>
              </a:ext>
            </a:extLst>
          </p:cNvPr>
          <p:cNvSpPr/>
          <p:nvPr/>
        </p:nvSpPr>
        <p:spPr>
          <a:xfrm>
            <a:off x="4849525" y="2163938"/>
            <a:ext cx="3616777"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vệ</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toàn</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ở </a:t>
            </a:r>
            <a:r>
              <a:rPr lang="vi-VN" sz="32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trường học</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vi-VN" sz="32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 </a:t>
            </a:r>
            <a:endPar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1726895-FE34-A4AF-F9EC-FB4CC7E22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493" y="799256"/>
            <a:ext cx="3997679" cy="386587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sp>
        <p:nvSpPr>
          <p:cNvPr id="15" name="Oval 14">
            <a:extLst>
              <a:ext uri="{FF2B5EF4-FFF2-40B4-BE49-F238E27FC236}">
                <a16:creationId xmlns:a16="http://schemas.microsoft.com/office/drawing/2014/main" id="{DD574520-BCE6-0840-16C2-BC25BAE5F6D0}"/>
              </a:ext>
            </a:extLst>
          </p:cNvPr>
          <p:cNvSpPr/>
          <p:nvPr/>
        </p:nvSpPr>
        <p:spPr>
          <a:xfrm>
            <a:off x="2458862" y="4264735"/>
            <a:ext cx="587829" cy="4003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600" b="1" dirty="0">
                <a:solidFill>
                  <a:schemeClr val="tx1"/>
                </a:solidFill>
              </a:rPr>
              <a:t>3</a:t>
            </a:r>
          </a:p>
        </p:txBody>
      </p:sp>
    </p:spTree>
    <p:extLst>
      <p:ext uri="{BB962C8B-B14F-4D97-AF65-F5344CB8AC3E}">
        <p14:creationId xmlns:p14="http://schemas.microsoft.com/office/powerpoint/2010/main" val="51227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1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8">
          <a:extLst>
            <a:ext uri="{FF2B5EF4-FFF2-40B4-BE49-F238E27FC236}">
              <a16:creationId xmlns:a16="http://schemas.microsoft.com/office/drawing/2014/main" id="{DC4FC547-D608-ED7D-D2B8-00A82220FE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EF7E5E-CE5E-22C6-E1F4-CBAF0ACE4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676"/>
            <a:ext cx="8774313" cy="5143500"/>
          </a:xfrm>
          <a:prstGeom prst="rect">
            <a:avLst/>
          </a:prstGeom>
        </p:spPr>
      </p:pic>
      <p:sp>
        <p:nvSpPr>
          <p:cNvPr id="4" name="Rectangle 3">
            <a:extLst>
              <a:ext uri="{FF2B5EF4-FFF2-40B4-BE49-F238E27FC236}">
                <a16:creationId xmlns:a16="http://schemas.microsoft.com/office/drawing/2014/main" id="{98342DB9-E7ED-66A1-1633-C3FD83A82366}"/>
              </a:ext>
            </a:extLst>
          </p:cNvPr>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pic>
        <p:nvPicPr>
          <p:cNvPr id="12" name="Picture 11">
            <a:extLst>
              <a:ext uri="{FF2B5EF4-FFF2-40B4-BE49-F238E27FC236}">
                <a16:creationId xmlns:a16="http://schemas.microsoft.com/office/drawing/2014/main" id="{6003260D-07AC-9F19-0FE1-CDD610CEF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a:extLst>
              <a:ext uri="{FF2B5EF4-FFF2-40B4-BE49-F238E27FC236}">
                <a16:creationId xmlns:a16="http://schemas.microsoft.com/office/drawing/2014/main" id="{37444E5A-647E-BBD2-21FE-FC579CB14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pic>
        <p:nvPicPr>
          <p:cNvPr id="16" name="Picture 15">
            <a:extLst>
              <a:ext uri="{FF2B5EF4-FFF2-40B4-BE49-F238E27FC236}">
                <a16:creationId xmlns:a16="http://schemas.microsoft.com/office/drawing/2014/main" id="{FD59C6BD-50CF-8A6B-9DD8-4F912DAF8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139" y="861104"/>
            <a:ext cx="4186310" cy="3386431"/>
          </a:xfrm>
          <a:prstGeom prst="rect">
            <a:avLst/>
          </a:prstGeom>
        </p:spPr>
      </p:pic>
      <p:pic>
        <p:nvPicPr>
          <p:cNvPr id="2" name="Picture 1">
            <a:extLst>
              <a:ext uri="{FF2B5EF4-FFF2-40B4-BE49-F238E27FC236}">
                <a16:creationId xmlns:a16="http://schemas.microsoft.com/office/drawing/2014/main" id="{781F5C34-64B0-2E8A-D0C7-A67C481C6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261" y="861104"/>
            <a:ext cx="3817946" cy="3386431"/>
          </a:xfrm>
          <a:prstGeom prst="rect">
            <a:avLst/>
          </a:prstGeom>
        </p:spPr>
      </p:pic>
      <p:sp>
        <p:nvSpPr>
          <p:cNvPr id="6" name="TextBox 5">
            <a:extLst>
              <a:ext uri="{FF2B5EF4-FFF2-40B4-BE49-F238E27FC236}">
                <a16:creationId xmlns:a16="http://schemas.microsoft.com/office/drawing/2014/main" id="{61FECFC9-B4F9-F451-9C17-858FEEDFB951}"/>
              </a:ext>
            </a:extLst>
          </p:cNvPr>
          <p:cNvSpPr txBox="1"/>
          <p:nvPr/>
        </p:nvSpPr>
        <p:spPr>
          <a:xfrm>
            <a:off x="598276" y="4268095"/>
            <a:ext cx="8264527" cy="523220"/>
          </a:xfrm>
          <a:prstGeom prst="rect">
            <a:avLst/>
          </a:prstGeom>
          <a:noFill/>
        </p:spPr>
        <p:txBody>
          <a:bodyPr wrap="square">
            <a:spAutoFit/>
          </a:bodyPr>
          <a:lstStyle/>
          <a:p>
            <a:pPr algn="ct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vệ</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toàn</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ở </a:t>
            </a:r>
            <a:r>
              <a:rPr lang="vi-VN" sz="28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trường học</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vi-VN" sz="28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 </a:t>
            </a:r>
            <a:endPar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6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9536" y="427051"/>
            <a:ext cx="6892413" cy="4289397"/>
          </a:xfrm>
          <a:prstGeom prst="rect">
            <a:avLst/>
          </a:prstGeom>
          <a:noFill/>
        </p:spPr>
      </p:pic>
      <p:sp>
        <p:nvSpPr>
          <p:cNvPr id="10" name="Rectangle 9"/>
          <p:cNvSpPr/>
          <p:nvPr/>
        </p:nvSpPr>
        <p:spPr>
          <a:xfrm>
            <a:off x="2041202" y="1257915"/>
            <a:ext cx="5283829" cy="2795573"/>
          </a:xfrm>
          <a:prstGeom prst="rect">
            <a:avLst/>
          </a:prstGeom>
        </p:spPr>
        <p:txBody>
          <a:bodyPr wrap="square">
            <a:spAutoFit/>
          </a:bodyPr>
          <a:lstStyle/>
          <a:p>
            <a:pPr algn="just">
              <a:lnSpc>
                <a:spcPct val="150000"/>
              </a:lnSpc>
            </a:pPr>
            <a:r>
              <a:rPr lang="vi-VN" sz="2400" b="1" dirty="0">
                <a:latin typeface="+mj-lt"/>
              </a:rPr>
              <a:t>       Ở trường, chúng mình được tham gia nhiều hoạt động, sự kiện. Hãy nhớ cùng nhau giữ vệ sinh và đảm bảo an toàn khi tham gia các hoạt động đó các bạn nhé!</a:t>
            </a:r>
            <a:endParaRPr lang="en-US" sz="24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745" y="138400"/>
            <a:ext cx="981541" cy="126807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090" y="3616232"/>
            <a:ext cx="652329" cy="129856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51" y="2849151"/>
            <a:ext cx="2530653" cy="2530653"/>
          </a:xfrm>
          <a:prstGeom prst="rect">
            <a:avLst/>
          </a:prstGeom>
        </p:spPr>
      </p:pic>
    </p:spTree>
    <p:extLst>
      <p:ext uri="{BB962C8B-B14F-4D97-AF65-F5344CB8AC3E}">
        <p14:creationId xmlns:p14="http://schemas.microsoft.com/office/powerpoint/2010/main" val="3456570397"/>
      </p:ext>
    </p:extLst>
  </p:cSld>
  <p:clrMapOvr>
    <a:masterClrMapping/>
  </p:clrMapOvr>
  <p:transition spd="med">
    <p:pull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FD350C7-27C7-4EF9-897A-BE2127EF2CE9}"/>
              </a:ext>
            </a:extLst>
          </p:cNvPr>
          <p:cNvPicPr>
            <a:picLocks noChangeAspect="1"/>
          </p:cNvPicPr>
          <p:nvPr/>
        </p:nvPicPr>
        <p:blipFill rotWithShape="1">
          <a:blip r:embed="rId4">
            <a:lum contrast="20000"/>
          </a:blip>
          <a:srcRect t="25107" r="32429"/>
          <a:stretch/>
        </p:blipFill>
        <p:spPr>
          <a:xfrm>
            <a:off x="2060786" y="444767"/>
            <a:ext cx="5022428" cy="3709254"/>
          </a:xfrm>
          <a:prstGeom prst="rect">
            <a:avLst/>
          </a:prstGeom>
        </p:spPr>
      </p:pic>
      <p:pic>
        <p:nvPicPr>
          <p:cNvPr id="2" name="Graphic 1">
            <a:extLst>
              <a:ext uri="{FF2B5EF4-FFF2-40B4-BE49-F238E27FC236}">
                <a16:creationId xmlns:a16="http://schemas.microsoft.com/office/drawing/2014/main" id="{BAF03A6B-C3DE-5BFA-F7C2-9271425751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7572" y="1120637"/>
            <a:ext cx="4833014" cy="2904023"/>
          </a:xfrm>
          <a:prstGeom prst="rect">
            <a:avLst/>
          </a:prstGeom>
        </p:spPr>
      </p:pic>
      <p:sp>
        <p:nvSpPr>
          <p:cNvPr id="3" name="TextBox 2">
            <a:extLst>
              <a:ext uri="{FF2B5EF4-FFF2-40B4-BE49-F238E27FC236}">
                <a16:creationId xmlns:a16="http://schemas.microsoft.com/office/drawing/2014/main" id="{60EC7645-A680-BB4B-418D-372D50FB193D}"/>
              </a:ext>
            </a:extLst>
          </p:cNvPr>
          <p:cNvSpPr txBox="1"/>
          <p:nvPr/>
        </p:nvSpPr>
        <p:spPr>
          <a:xfrm>
            <a:off x="2364451" y="2708815"/>
            <a:ext cx="5263964" cy="923330"/>
          </a:xfrm>
          <a:prstGeom prst="rect">
            <a:avLst/>
          </a:prstGeom>
          <a:noFill/>
        </p:spPr>
        <p:txBody>
          <a:bodyPr wrap="square" lIns="0" tIns="0" rIns="0" bIns="0" rtlCol="0">
            <a:spAutoFit/>
          </a:bodyPr>
          <a:lstStyle/>
          <a:p>
            <a:pPr algn="ctr" defTabSz="685800">
              <a:buClrTx/>
              <a:defRPr/>
            </a:pPr>
            <a:r>
              <a:rPr lang="en-US" sz="6000" b="1" kern="1200" dirty="0">
                <a:solidFill>
                  <a:srgbClr val="F14124"/>
                </a:solidFill>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5083936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191" y="0"/>
            <a:ext cx="6664087" cy="4882836"/>
          </a:xfrm>
          <a:prstGeom prst="rect">
            <a:avLst/>
          </a:prstGeom>
        </p:spPr>
      </p:pic>
      <p:sp>
        <p:nvSpPr>
          <p:cNvPr id="11" name="TextBox 10"/>
          <p:cNvSpPr txBox="1"/>
          <p:nvPr/>
        </p:nvSpPr>
        <p:spPr>
          <a:xfrm>
            <a:off x="2547990" y="1458930"/>
            <a:ext cx="4048018" cy="523220"/>
          </a:xfrm>
          <a:prstGeom prst="rect">
            <a:avLst/>
          </a:prstGeom>
          <a:noFill/>
        </p:spPr>
        <p:txBody>
          <a:bodyPr wrap="square" rtlCol="0">
            <a:spAutoFit/>
          </a:bodyPr>
          <a:lstStyle/>
          <a:p>
            <a:pPr algn="ctr"/>
            <a:r>
              <a:rPr lang="en-US" sz="2800" b="1" dirty="0">
                <a:solidFill>
                  <a:schemeClr val="accent1">
                    <a:lumMod val="50000"/>
                  </a:schemeClr>
                </a:solidFill>
              </a:rPr>
              <a:t>HƯỚNG DẪN VỀ NHÀ</a:t>
            </a:r>
          </a:p>
        </p:txBody>
      </p:sp>
      <p:sp>
        <p:nvSpPr>
          <p:cNvPr id="12" name="Rectangle 11"/>
          <p:cNvSpPr/>
          <p:nvPr/>
        </p:nvSpPr>
        <p:spPr>
          <a:xfrm>
            <a:off x="2010521" y="2272870"/>
            <a:ext cx="5075428" cy="461665"/>
          </a:xfrm>
          <a:prstGeom prst="rect">
            <a:avLst/>
          </a:prstGeom>
        </p:spPr>
        <p:txBody>
          <a:bodyPr wrap="none">
            <a:spAutoFit/>
          </a:bodyPr>
          <a:lstStyle/>
          <a:p>
            <a:r>
              <a:rPr kumimoji="0" lang="en-US" sz="24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a:ln>
                  <a:noFill/>
                </a:ln>
                <a:solidFill>
                  <a:srgbClr val="C00000"/>
                </a:solidFill>
                <a:effectLst/>
                <a:uLnTx/>
                <a:uFillTx/>
                <a:latin typeface="Arial"/>
                <a:cs typeface="Arial"/>
                <a:sym typeface="Arial"/>
              </a:rPr>
              <a:t>ÔN TẬP CHỦ ĐỀ TRƯỜNG HỌC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Tiết</a:t>
            </a:r>
            <a:r>
              <a:rPr kumimoji="0" lang="en-US" sz="2000" b="1" i="0" u="none" strike="noStrike" kern="0" cap="none" spc="0" normalizeH="0" baseline="0" noProof="0" dirty="0">
                <a:ln>
                  <a:noFill/>
                </a:ln>
                <a:solidFill>
                  <a:srgbClr val="C00000"/>
                </a:solidFill>
                <a:effectLst/>
                <a:uLnTx/>
                <a:uFillTx/>
                <a:latin typeface="Arial"/>
                <a:cs typeface="Arial"/>
                <a:sym typeface="Arial"/>
              </a:rPr>
              <a:t> 2)</a:t>
            </a:r>
            <a:endParaRPr lang="en-US" sz="20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8" y="3013034"/>
            <a:ext cx="1828804" cy="1731268"/>
          </a:xfrm>
          <a:prstGeom prst="rect">
            <a:avLst/>
          </a:prstGeom>
        </p:spPr>
      </p:pic>
    </p:spTree>
    <p:extLst>
      <p:ext uri="{BB962C8B-B14F-4D97-AF65-F5344CB8AC3E}">
        <p14:creationId xmlns:p14="http://schemas.microsoft.com/office/powerpoint/2010/main" val="743956876"/>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7591" y="1455173"/>
            <a:ext cx="8613058" cy="2507227"/>
          </a:xfrm>
          <a:prstGeom prst="roundRect">
            <a:avLst/>
          </a:prstGeom>
          <a:solidFill>
            <a:schemeClr val="accent6">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C00000"/>
              </a:solidFill>
            </a:endParaRPr>
          </a:p>
          <a:p>
            <a:pPr algn="ctr"/>
            <a:r>
              <a:rPr lang="en-US" sz="2400" b="1" dirty="0">
                <a:solidFill>
                  <a:srgbClr val="C00000"/>
                </a:solidFill>
              </a:rPr>
              <a:t>BIẾT ƠN CÁC THẦY CÔ VÀ CÁC CON!</a:t>
            </a:r>
          </a:p>
          <a:p>
            <a:pPr algn="ctr"/>
            <a:r>
              <a:rPr lang="en-US" sz="2400" b="1" dirty="0">
                <a:solidFill>
                  <a:srgbClr val="C00000"/>
                </a:solidFill>
              </a:rPr>
              <a:t> CHÚC CÁC THẦY CÔ LUÔN MẠNH KHỎE, HẠNH PHÚC. </a:t>
            </a:r>
          </a:p>
          <a:p>
            <a:pPr algn="ctr"/>
            <a:r>
              <a:rPr lang="en-US" sz="2400" b="1" dirty="0">
                <a:solidFill>
                  <a:srgbClr val="C00000"/>
                </a:solidFill>
              </a:rPr>
              <a:t>CHÚC CÁC CON LUÔN CHĂM NGOAN, HỌC GIỎI!</a:t>
            </a:r>
          </a:p>
          <a:p>
            <a:pPr algn="ctr">
              <a:lnSpc>
                <a:spcPct val="150000"/>
              </a:lnSpc>
            </a:pPr>
            <a:endParaRPr lang="en-US" sz="3600" b="1" dirty="0">
              <a:solidFill>
                <a:srgbClr val="C0000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565" y="-109809"/>
            <a:ext cx="2065109" cy="206510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308" y="3810983"/>
            <a:ext cx="1459101" cy="91466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9" y="3836069"/>
            <a:ext cx="1697005" cy="914661"/>
          </a:xfrm>
          <a:prstGeom prst="rect">
            <a:avLst/>
          </a:prstGeom>
        </p:spPr>
      </p:pic>
    </p:spTree>
    <p:extLst>
      <p:ext uri="{BB962C8B-B14F-4D97-AF65-F5344CB8AC3E}">
        <p14:creationId xmlns:p14="http://schemas.microsoft.com/office/powerpoint/2010/main" val="16318553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0"/>
            <a:ext cx="9144000" cy="525297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450155" y="4520971"/>
            <a:ext cx="379509" cy="320068"/>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8412146" y="4543047"/>
            <a:ext cx="379509" cy="320068"/>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782214" y="561172"/>
            <a:ext cx="5256731" cy="3597873"/>
          </a:xfrm>
          <a:custGeom>
            <a:avLst/>
            <a:gdLst>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731" h="3597873" fill="none" extrusionOk="0">
                <a:moveTo>
                  <a:pt x="0" y="599657"/>
                </a:moveTo>
                <a:cubicBezTo>
                  <a:pt x="-133351" y="152125"/>
                  <a:pt x="193892" y="58671"/>
                  <a:pt x="642014" y="0"/>
                </a:cubicBezTo>
                <a:cubicBezTo>
                  <a:pt x="1854848" y="-39103"/>
                  <a:pt x="4127089" y="85730"/>
                  <a:pt x="4614716" y="0"/>
                </a:cubicBezTo>
                <a:cubicBezTo>
                  <a:pt x="5052571" y="121545"/>
                  <a:pt x="5187101" y="369892"/>
                  <a:pt x="5256731" y="599657"/>
                </a:cubicBezTo>
                <a:cubicBezTo>
                  <a:pt x="5110904" y="1461275"/>
                  <a:pt x="5140872" y="1897073"/>
                  <a:pt x="5256731" y="2998215"/>
                </a:cubicBezTo>
                <a:cubicBezTo>
                  <a:pt x="5158740" y="3364304"/>
                  <a:pt x="4900968" y="3545662"/>
                  <a:pt x="4614716" y="3597873"/>
                </a:cubicBezTo>
                <a:cubicBezTo>
                  <a:pt x="2882048" y="3834803"/>
                  <a:pt x="1422780" y="3458656"/>
                  <a:pt x="642014" y="3597873"/>
                </a:cubicBezTo>
                <a:cubicBezTo>
                  <a:pt x="243714" y="3655053"/>
                  <a:pt x="56514" y="3293807"/>
                  <a:pt x="0" y="2998215"/>
                </a:cubicBezTo>
                <a:cubicBezTo>
                  <a:pt x="242157" y="2599967"/>
                  <a:pt x="137447" y="1118866"/>
                  <a:pt x="0" y="599657"/>
                </a:cubicBezTo>
                <a:close/>
              </a:path>
              <a:path w="5256731" h="3597873" stroke="0" extrusionOk="0">
                <a:moveTo>
                  <a:pt x="0" y="599657"/>
                </a:moveTo>
                <a:cubicBezTo>
                  <a:pt x="-65778" y="192686"/>
                  <a:pt x="329940" y="-13628"/>
                  <a:pt x="642014" y="0"/>
                </a:cubicBezTo>
                <a:cubicBezTo>
                  <a:pt x="1389373" y="-89309"/>
                  <a:pt x="3384144" y="-30843"/>
                  <a:pt x="4614716" y="0"/>
                </a:cubicBezTo>
                <a:cubicBezTo>
                  <a:pt x="4883996" y="-67273"/>
                  <a:pt x="5270935" y="198106"/>
                  <a:pt x="5256731" y="599657"/>
                </a:cubicBezTo>
                <a:cubicBezTo>
                  <a:pt x="5265036" y="1101279"/>
                  <a:pt x="5230676" y="2109320"/>
                  <a:pt x="5256731" y="2998215"/>
                </a:cubicBezTo>
                <a:cubicBezTo>
                  <a:pt x="5297717" y="3367689"/>
                  <a:pt x="4944618" y="3534225"/>
                  <a:pt x="4614716" y="3597873"/>
                </a:cubicBezTo>
                <a:cubicBezTo>
                  <a:pt x="3704411" y="3427069"/>
                  <a:pt x="1840498" y="3393558"/>
                  <a:pt x="642014" y="3597873"/>
                </a:cubicBezTo>
                <a:cubicBezTo>
                  <a:pt x="267607" y="3717131"/>
                  <a:pt x="-38118" y="3359122"/>
                  <a:pt x="0" y="2998215"/>
                </a:cubicBezTo>
                <a:cubicBezTo>
                  <a:pt x="-168382" y="1911969"/>
                  <a:pt x="112682" y="1475473"/>
                  <a:pt x="0" y="599657"/>
                </a:cubicBezTo>
                <a:close/>
              </a:path>
              <a:path w="5256731" h="3597873" fill="none" stroke="0" extrusionOk="0">
                <a:moveTo>
                  <a:pt x="0" y="599657"/>
                </a:moveTo>
                <a:cubicBezTo>
                  <a:pt x="16026" y="289785"/>
                  <a:pt x="256178" y="-75906"/>
                  <a:pt x="642014" y="0"/>
                </a:cubicBezTo>
                <a:cubicBezTo>
                  <a:pt x="1722047" y="-1063"/>
                  <a:pt x="3987828" y="37796"/>
                  <a:pt x="4614716" y="0"/>
                </a:cubicBezTo>
                <a:cubicBezTo>
                  <a:pt x="5008763" y="44324"/>
                  <a:pt x="5176208" y="254715"/>
                  <a:pt x="5256731" y="599657"/>
                </a:cubicBezTo>
                <a:cubicBezTo>
                  <a:pt x="5122700" y="1567595"/>
                  <a:pt x="5222709" y="1855594"/>
                  <a:pt x="5256731" y="2998215"/>
                </a:cubicBezTo>
                <a:cubicBezTo>
                  <a:pt x="5218356" y="3295676"/>
                  <a:pt x="4925921" y="3600854"/>
                  <a:pt x="4614716" y="3597873"/>
                </a:cubicBezTo>
                <a:cubicBezTo>
                  <a:pt x="2919880" y="3759124"/>
                  <a:pt x="1277539" y="3650650"/>
                  <a:pt x="642014" y="3597873"/>
                </a:cubicBezTo>
                <a:cubicBezTo>
                  <a:pt x="229074" y="3652481"/>
                  <a:pt x="-11204" y="3320196"/>
                  <a:pt x="0" y="2998215"/>
                </a:cubicBezTo>
                <a:cubicBezTo>
                  <a:pt x="220173" y="2379956"/>
                  <a:pt x="85553" y="1219955"/>
                  <a:pt x="0" y="599657"/>
                </a:cubicBezTo>
                <a:close/>
              </a:path>
              <a:path w="5256731" h="3597873" fill="none" stroke="0" extrusionOk="0">
                <a:moveTo>
                  <a:pt x="0" y="599657"/>
                </a:moveTo>
                <a:cubicBezTo>
                  <a:pt x="-37927" y="231677"/>
                  <a:pt x="218720" y="-2526"/>
                  <a:pt x="642014" y="0"/>
                </a:cubicBezTo>
                <a:cubicBezTo>
                  <a:pt x="1751766" y="88232"/>
                  <a:pt x="4035731" y="154166"/>
                  <a:pt x="4614716" y="0"/>
                </a:cubicBezTo>
                <a:cubicBezTo>
                  <a:pt x="5030269" y="77013"/>
                  <a:pt x="5208488" y="293833"/>
                  <a:pt x="5256731" y="599657"/>
                </a:cubicBezTo>
                <a:cubicBezTo>
                  <a:pt x="5116176" y="1524646"/>
                  <a:pt x="5169301" y="1894669"/>
                  <a:pt x="5256731" y="2998215"/>
                </a:cubicBezTo>
                <a:cubicBezTo>
                  <a:pt x="5192114" y="3297185"/>
                  <a:pt x="4928590" y="3539753"/>
                  <a:pt x="4614716" y="3597873"/>
                </a:cubicBezTo>
                <a:cubicBezTo>
                  <a:pt x="2854836" y="3802211"/>
                  <a:pt x="1434936" y="3625252"/>
                  <a:pt x="642014" y="3597873"/>
                </a:cubicBezTo>
                <a:cubicBezTo>
                  <a:pt x="209019" y="3683378"/>
                  <a:pt x="28710" y="3303973"/>
                  <a:pt x="0" y="2998215"/>
                </a:cubicBezTo>
                <a:cubicBezTo>
                  <a:pt x="270562" y="2490624"/>
                  <a:pt x="115201" y="1112169"/>
                  <a:pt x="0" y="599657"/>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custGeom>
                    <a:avLst/>
                    <a:gdLst>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731" h="3597873" fill="none" extrusionOk="0">
                        <a:moveTo>
                          <a:pt x="0" y="599657"/>
                        </a:moveTo>
                        <a:cubicBezTo>
                          <a:pt x="-89031" y="191674"/>
                          <a:pt x="227397" y="37254"/>
                          <a:pt x="642014" y="0"/>
                        </a:cubicBezTo>
                        <a:cubicBezTo>
                          <a:pt x="1768823" y="-31334"/>
                          <a:pt x="4006331" y="83524"/>
                          <a:pt x="4614716" y="0"/>
                        </a:cubicBezTo>
                        <a:cubicBezTo>
                          <a:pt x="5029784" y="87391"/>
                          <a:pt x="5204057" y="344587"/>
                          <a:pt x="5256731" y="599657"/>
                        </a:cubicBezTo>
                        <a:cubicBezTo>
                          <a:pt x="5163367" y="1508882"/>
                          <a:pt x="5156277" y="1895214"/>
                          <a:pt x="5256731" y="2998215"/>
                        </a:cubicBezTo>
                        <a:cubicBezTo>
                          <a:pt x="5192382" y="3352247"/>
                          <a:pt x="4948180" y="3582206"/>
                          <a:pt x="4614716" y="3597873"/>
                        </a:cubicBezTo>
                        <a:cubicBezTo>
                          <a:pt x="2914281" y="3740275"/>
                          <a:pt x="1331670" y="3539743"/>
                          <a:pt x="642014" y="3597873"/>
                        </a:cubicBezTo>
                        <a:cubicBezTo>
                          <a:pt x="247996" y="3649223"/>
                          <a:pt x="48679" y="3298913"/>
                          <a:pt x="0" y="2998215"/>
                        </a:cubicBezTo>
                        <a:cubicBezTo>
                          <a:pt x="196152" y="2519986"/>
                          <a:pt x="111744" y="1133753"/>
                          <a:pt x="0" y="599657"/>
                        </a:cubicBezTo>
                        <a:close/>
                      </a:path>
                      <a:path w="5256731" h="3597873" stroke="0" extrusionOk="0">
                        <a:moveTo>
                          <a:pt x="0" y="599657"/>
                        </a:moveTo>
                        <a:cubicBezTo>
                          <a:pt x="-34321" y="227421"/>
                          <a:pt x="281202" y="-49896"/>
                          <a:pt x="642014" y="0"/>
                        </a:cubicBezTo>
                        <a:cubicBezTo>
                          <a:pt x="1319140" y="-34018"/>
                          <a:pt x="3269313" y="-31568"/>
                          <a:pt x="4614716" y="0"/>
                        </a:cubicBezTo>
                        <a:cubicBezTo>
                          <a:pt x="4929756" y="-53629"/>
                          <a:pt x="5265558" y="216714"/>
                          <a:pt x="5256731" y="599657"/>
                        </a:cubicBezTo>
                        <a:cubicBezTo>
                          <a:pt x="5286507" y="1099197"/>
                          <a:pt x="5214044" y="2085657"/>
                          <a:pt x="5256731" y="2998215"/>
                        </a:cubicBezTo>
                        <a:cubicBezTo>
                          <a:pt x="5269013" y="3311294"/>
                          <a:pt x="4959593" y="3574666"/>
                          <a:pt x="4614716" y="3597873"/>
                        </a:cubicBezTo>
                        <a:cubicBezTo>
                          <a:pt x="3522197" y="3450166"/>
                          <a:pt x="1860766" y="3409129"/>
                          <a:pt x="642014" y="3597873"/>
                        </a:cubicBezTo>
                        <a:cubicBezTo>
                          <a:pt x="259642" y="3650314"/>
                          <a:pt x="-27984" y="3341436"/>
                          <a:pt x="0" y="2998215"/>
                        </a:cubicBezTo>
                        <a:cubicBezTo>
                          <a:pt x="-152193" y="1871827"/>
                          <a:pt x="136890" y="1526500"/>
                          <a:pt x="0" y="599657"/>
                        </a:cubicBezTo>
                        <a:close/>
                      </a:path>
                      <a:path w="5256731" h="3597873" fill="none" stroke="0" extrusionOk="0">
                        <a:moveTo>
                          <a:pt x="0" y="599657"/>
                        </a:moveTo>
                        <a:cubicBezTo>
                          <a:pt x="391" y="266501"/>
                          <a:pt x="245192" y="-55440"/>
                          <a:pt x="642014" y="0"/>
                        </a:cubicBezTo>
                        <a:cubicBezTo>
                          <a:pt x="1701697" y="-14364"/>
                          <a:pt x="3940034" y="159900"/>
                          <a:pt x="4614716" y="0"/>
                        </a:cubicBezTo>
                        <a:cubicBezTo>
                          <a:pt x="5004713" y="-2291"/>
                          <a:pt x="5236068" y="249953"/>
                          <a:pt x="5256731" y="599657"/>
                        </a:cubicBezTo>
                        <a:cubicBezTo>
                          <a:pt x="5164166" y="1530952"/>
                          <a:pt x="5241351" y="1888761"/>
                          <a:pt x="5256731" y="2998215"/>
                        </a:cubicBezTo>
                        <a:cubicBezTo>
                          <a:pt x="5247722" y="3317112"/>
                          <a:pt x="4943274" y="3560553"/>
                          <a:pt x="4614716" y="3597873"/>
                        </a:cubicBezTo>
                        <a:cubicBezTo>
                          <a:pt x="2899289" y="3687457"/>
                          <a:pt x="1292780" y="3636056"/>
                          <a:pt x="642014" y="3597873"/>
                        </a:cubicBezTo>
                        <a:cubicBezTo>
                          <a:pt x="239110" y="3650578"/>
                          <a:pt x="5152" y="3317828"/>
                          <a:pt x="0" y="2998215"/>
                        </a:cubicBezTo>
                        <a:cubicBezTo>
                          <a:pt x="203630" y="2402751"/>
                          <a:pt x="64455" y="1150804"/>
                          <a:pt x="0" y="5996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6479458" y="2320413"/>
            <a:ext cx="1989603" cy="276026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188579" y="2320413"/>
            <a:ext cx="2141665" cy="2739282"/>
          </a:xfrm>
          <a:prstGeom prst="rect">
            <a:avLst/>
          </a:prstGeom>
        </p:spPr>
      </p:pic>
      <p:pic>
        <p:nvPicPr>
          <p:cNvPr id="2" name="Picture 1">
            <a:extLst>
              <a:ext uri="{FF2B5EF4-FFF2-40B4-BE49-F238E27FC236}">
                <a16:creationId xmlns:a16="http://schemas.microsoft.com/office/drawing/2014/main" id="{9B77764E-AEED-7F9A-EF09-949DF2070901}"/>
              </a:ext>
            </a:extLst>
          </p:cNvPr>
          <p:cNvPicPr>
            <a:picLocks noChangeAspect="1"/>
          </p:cNvPicPr>
          <p:nvPr/>
        </p:nvPicPr>
        <p:blipFill>
          <a:blip r:embed="rId11"/>
          <a:stretch>
            <a:fillRect/>
          </a:stretch>
        </p:blipFill>
        <p:spPr>
          <a:xfrm>
            <a:off x="2252540" y="855406"/>
            <a:ext cx="4472725" cy="3136491"/>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 Em Yêu Trường Em - Lớp 3 - Bài 8 - Âm Nhạc Lớp 3 - CD Bộ Giáo Dục">
            <a:hlinkClick r:id="" action="ppaction://media"/>
            <a:extLst>
              <a:ext uri="{FF2B5EF4-FFF2-40B4-BE49-F238E27FC236}">
                <a16:creationId xmlns:a16="http://schemas.microsoft.com/office/drawing/2014/main" id="{BB65BAB3-F2BB-01D8-CB65-C1102B7185D2}"/>
              </a:ext>
            </a:extLst>
          </p:cNvPr>
          <p:cNvPicPr>
            <a:picLocks noChangeAspect="1"/>
          </p:cNvPicPr>
          <p:nvPr>
            <a:videoFile r:link="rId1"/>
            <p:extLst>
              <p:ext uri="{DAA4B4D4-6D71-4841-9C94-3DE7FCFB9230}">
                <p14:media xmlns:p14="http://schemas.microsoft.com/office/powerpoint/2010/main" r:embed="rId2">
                  <p14:trim st="15497" end="1138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8898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661531" y="47596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60869" y="4155210"/>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349976" y="4801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906673" y="1669686"/>
            <a:ext cx="5712709" cy="1651671"/>
          </a:xfrm>
          <a:prstGeom prst="rect">
            <a:avLst/>
          </a:prstGeom>
          <a:noFill/>
        </p:spPr>
        <p:txBody>
          <a:bodyPr wrap="square" rtlCol="0">
            <a:spAutoFit/>
          </a:bodyPr>
          <a:lstStyle/>
          <a:p>
            <a:pPr algn="ctr">
              <a:lnSpc>
                <a:spcPct val="150000"/>
              </a:lnSpc>
            </a:pPr>
            <a:r>
              <a:rPr lang="en-US" sz="3600" b="1" u="sng" dirty="0">
                <a:solidFill>
                  <a:srgbClr val="C00000"/>
                </a:solidFill>
              </a:rPr>
              <a:t>BÀI 10</a:t>
            </a:r>
            <a:r>
              <a:rPr lang="en-US" sz="3600" b="1" dirty="0">
                <a:solidFill>
                  <a:srgbClr val="C00000"/>
                </a:solidFill>
              </a:rPr>
              <a:t>: ÔN TẬP CHỦ ĐỀ TRƯỜNG HỌC (</a:t>
            </a:r>
            <a:r>
              <a:rPr lang="en-US" sz="3600" b="1" dirty="0" err="1">
                <a:solidFill>
                  <a:srgbClr val="C00000"/>
                </a:solidFill>
              </a:rPr>
              <a:t>Tiết</a:t>
            </a:r>
            <a:r>
              <a:rPr lang="en-US" sz="3600" b="1" dirty="0">
                <a:solidFill>
                  <a:srgbClr val="C00000"/>
                </a:solidFill>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1943100"/>
            <a:ext cx="9144000" cy="3309877"/>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450155" y="4520971"/>
            <a:ext cx="379509" cy="320068"/>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8412146" y="4543047"/>
            <a:ext cx="379509" cy="320068"/>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587704" y="384927"/>
            <a:ext cx="5968593" cy="4373647"/>
          </a:xfrm>
          <a:custGeom>
            <a:avLst/>
            <a:gdLst>
              <a:gd name="connsiteX0" fmla="*/ 0 w 5968593"/>
              <a:gd name="connsiteY0" fmla="*/ 728956 h 4373647"/>
              <a:gd name="connsiteX1" fmla="*/ 728956 w 5968593"/>
              <a:gd name="connsiteY1" fmla="*/ 0 h 4373647"/>
              <a:gd name="connsiteX2" fmla="*/ 5239637 w 5968593"/>
              <a:gd name="connsiteY2" fmla="*/ 0 h 4373647"/>
              <a:gd name="connsiteX3" fmla="*/ 5968593 w 5968593"/>
              <a:gd name="connsiteY3" fmla="*/ 728956 h 4373647"/>
              <a:gd name="connsiteX4" fmla="*/ 5968593 w 5968593"/>
              <a:gd name="connsiteY4" fmla="*/ 3644691 h 4373647"/>
              <a:gd name="connsiteX5" fmla="*/ 5239637 w 5968593"/>
              <a:gd name="connsiteY5" fmla="*/ 4373647 h 4373647"/>
              <a:gd name="connsiteX6" fmla="*/ 728956 w 5968593"/>
              <a:gd name="connsiteY6" fmla="*/ 4373647 h 4373647"/>
              <a:gd name="connsiteX7" fmla="*/ 0 w 5968593"/>
              <a:gd name="connsiteY7" fmla="*/ 3644691 h 4373647"/>
              <a:gd name="connsiteX8" fmla="*/ 0 w 5968593"/>
              <a:gd name="connsiteY8" fmla="*/ 728956 h 437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8593" h="4373647" fill="none" extrusionOk="0">
                <a:moveTo>
                  <a:pt x="0" y="728956"/>
                </a:moveTo>
                <a:cubicBezTo>
                  <a:pt x="-51046" y="280813"/>
                  <a:pt x="296071" y="19364"/>
                  <a:pt x="728956" y="0"/>
                </a:cubicBezTo>
                <a:cubicBezTo>
                  <a:pt x="1933929" y="-30893"/>
                  <a:pt x="4436646" y="99340"/>
                  <a:pt x="5239637" y="0"/>
                </a:cubicBezTo>
                <a:cubicBezTo>
                  <a:pt x="5679865" y="56412"/>
                  <a:pt x="5939791" y="369348"/>
                  <a:pt x="5968593" y="728956"/>
                </a:cubicBezTo>
                <a:cubicBezTo>
                  <a:pt x="5883015" y="1854076"/>
                  <a:pt x="5896229" y="2298474"/>
                  <a:pt x="5968593" y="3644691"/>
                </a:cubicBezTo>
                <a:cubicBezTo>
                  <a:pt x="5958449" y="4050917"/>
                  <a:pt x="5627243" y="4362048"/>
                  <a:pt x="5239637" y="4373647"/>
                </a:cubicBezTo>
                <a:cubicBezTo>
                  <a:pt x="3350029" y="4417715"/>
                  <a:pt x="1427070" y="4383913"/>
                  <a:pt x="728956" y="4373647"/>
                </a:cubicBezTo>
                <a:cubicBezTo>
                  <a:pt x="296630" y="4414132"/>
                  <a:pt x="32794" y="4025910"/>
                  <a:pt x="0" y="3644691"/>
                </a:cubicBezTo>
                <a:cubicBezTo>
                  <a:pt x="161883" y="2950120"/>
                  <a:pt x="71112" y="1412793"/>
                  <a:pt x="0" y="728956"/>
                </a:cubicBezTo>
                <a:close/>
              </a:path>
              <a:path w="5968593" h="4373647" stroke="0" extrusionOk="0">
                <a:moveTo>
                  <a:pt x="0" y="728956"/>
                </a:moveTo>
                <a:cubicBezTo>
                  <a:pt x="9610" y="333887"/>
                  <a:pt x="311843" y="-66580"/>
                  <a:pt x="728956" y="0"/>
                </a:cubicBezTo>
                <a:cubicBezTo>
                  <a:pt x="1383327" y="55113"/>
                  <a:pt x="3361462" y="-40744"/>
                  <a:pt x="5239637" y="0"/>
                </a:cubicBezTo>
                <a:cubicBezTo>
                  <a:pt x="5644569" y="-50114"/>
                  <a:pt x="5971921" y="288246"/>
                  <a:pt x="5968593" y="728956"/>
                </a:cubicBezTo>
                <a:cubicBezTo>
                  <a:pt x="6020265" y="1334353"/>
                  <a:pt x="5813817" y="2373440"/>
                  <a:pt x="5968593" y="3644691"/>
                </a:cubicBezTo>
                <a:cubicBezTo>
                  <a:pt x="5968340" y="3995411"/>
                  <a:pt x="5637220" y="4362794"/>
                  <a:pt x="5239637" y="4373647"/>
                </a:cubicBezTo>
                <a:cubicBezTo>
                  <a:pt x="3833898" y="4216522"/>
                  <a:pt x="2220875" y="4233144"/>
                  <a:pt x="728956" y="4373647"/>
                </a:cubicBezTo>
                <a:cubicBezTo>
                  <a:pt x="291143" y="4404512"/>
                  <a:pt x="-27697" y="4054300"/>
                  <a:pt x="0" y="3644691"/>
                </a:cubicBezTo>
                <a:cubicBezTo>
                  <a:pt x="-147270" y="2207648"/>
                  <a:pt x="164437" y="1875974"/>
                  <a:pt x="0" y="728956"/>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7258652" y="3146806"/>
            <a:ext cx="1210409" cy="1933870"/>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486362" y="3167789"/>
            <a:ext cx="1279817" cy="1891906"/>
          </a:xfrm>
          <a:prstGeom prst="rect">
            <a:avLst/>
          </a:prstGeom>
        </p:spPr>
      </p:pic>
      <p:pic>
        <p:nvPicPr>
          <p:cNvPr id="2" name="Picture 1">
            <a:extLst>
              <a:ext uri="{FF2B5EF4-FFF2-40B4-BE49-F238E27FC236}">
                <a16:creationId xmlns:a16="http://schemas.microsoft.com/office/drawing/2014/main" id="{5A05AD88-3F88-FFB2-86FE-90E26D30CDBE}"/>
              </a:ext>
            </a:extLst>
          </p:cNvPr>
          <p:cNvPicPr>
            <a:picLocks noChangeAspect="1"/>
          </p:cNvPicPr>
          <p:nvPr/>
        </p:nvPicPr>
        <p:blipFill>
          <a:blip r:embed="rId11"/>
          <a:stretch>
            <a:fillRect/>
          </a:stretch>
        </p:blipFill>
        <p:spPr>
          <a:xfrm>
            <a:off x="1764479" y="163996"/>
            <a:ext cx="6062304" cy="5143500"/>
          </a:xfrm>
          <a:prstGeom prst="rect">
            <a:avLst/>
          </a:prstGeom>
        </p:spPr>
      </p:pic>
    </p:spTree>
    <p:extLst>
      <p:ext uri="{BB962C8B-B14F-4D97-AF65-F5344CB8AC3E}">
        <p14:creationId xmlns:p14="http://schemas.microsoft.com/office/powerpoint/2010/main" val="200930362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a:spLocks noGrp="1"/>
          </p:cNvSpPr>
          <p:nvPr>
            <p:ph type="ctrTitle"/>
          </p:nvPr>
        </p:nvSpPr>
        <p:spPr>
          <a:xfrm>
            <a:off x="0" y="855"/>
            <a:ext cx="9144000" cy="462116"/>
          </a:xfrm>
          <a:prstGeom prst="rect">
            <a:avLst/>
          </a:prstGeom>
          <a:solidFill>
            <a:schemeClr val="accent1"/>
          </a:solidFill>
        </p:spPr>
        <p:txBody>
          <a:bodyPr spcFirstLastPara="1" wrap="square" lIns="91425" tIns="91425" rIns="91425" bIns="91425" anchor="ctr" anchorCtr="0">
            <a:noAutofit/>
          </a:bodyPr>
          <a:lstStyle/>
          <a:p>
            <a:pPr algn="ctr"/>
            <a:r>
              <a:rPr lang="en-US" sz="2000" b="1" dirty="0" err="1">
                <a:latin typeface="+mn-lt"/>
                <a:ea typeface="Calibri" panose="020F0502020204030204" pitchFamily="34" charset="0"/>
                <a:cs typeface="Times New Roman" panose="02020603050405020304" pitchFamily="18" charset="0"/>
              </a:rPr>
              <a:t>Hoạt</a:t>
            </a:r>
            <a:r>
              <a:rPr lang="en-US" sz="2000" b="1" dirty="0">
                <a:latin typeface="+mn-lt"/>
                <a:ea typeface="Calibri" panose="020F0502020204030204" pitchFamily="34" charset="0"/>
                <a:cs typeface="Times New Roman" panose="02020603050405020304" pitchFamily="18" charset="0"/>
              </a:rPr>
              <a:t> </a:t>
            </a:r>
            <a:r>
              <a:rPr lang="en-US" sz="2000" b="1" dirty="0" err="1">
                <a:latin typeface="+mn-lt"/>
                <a:ea typeface="Calibri" panose="020F0502020204030204" pitchFamily="34" charset="0"/>
                <a:cs typeface="Times New Roman" panose="02020603050405020304" pitchFamily="18" charset="0"/>
              </a:rPr>
              <a:t>động</a:t>
            </a:r>
            <a:r>
              <a:rPr lang="en-US" sz="2000" b="1" dirty="0">
                <a:latin typeface="+mn-lt"/>
                <a:ea typeface="Calibri" panose="020F0502020204030204" pitchFamily="34" charset="0"/>
                <a:cs typeface="Times New Roman" panose="02020603050405020304" pitchFamily="18" charset="0"/>
              </a:rPr>
              <a:t> 1: </a:t>
            </a:r>
            <a:r>
              <a:rPr lang="vi-VN" sz="2000" b="1" dirty="0">
                <a:latin typeface="+mn-lt"/>
                <a:ea typeface="Calibri" panose="020F0502020204030204" pitchFamily="34" charset="0"/>
                <a:cs typeface="Times New Roman" panose="02020603050405020304" pitchFamily="18" charset="0"/>
              </a:rPr>
              <a:t>Triển lãm tranh, ảnh về một số sự kiện ở trường</a:t>
            </a:r>
            <a:endParaRPr sz="2000" b="1" dirty="0">
              <a:latin typeface="+mn-lt"/>
            </a:endParaRPr>
          </a:p>
        </p:txBody>
      </p:sp>
      <p:sp>
        <p:nvSpPr>
          <p:cNvPr id="10" name="Rectangle 9"/>
          <p:cNvSpPr/>
          <p:nvPr/>
        </p:nvSpPr>
        <p:spPr>
          <a:xfrm>
            <a:off x="229356" y="4361017"/>
            <a:ext cx="7520635" cy="707886"/>
          </a:xfrm>
          <a:prstGeom prst="rect">
            <a:avLst/>
          </a:prstGeom>
        </p:spPr>
        <p:txBody>
          <a:bodyPr wrap="square">
            <a:spAutoFit/>
          </a:bodyPr>
          <a:lstStyle/>
          <a:p>
            <a:pPr algn="just"/>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Nhóm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Vì</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sao</a:t>
            </a:r>
            <a:r>
              <a:rPr lang="en-US" sz="2000" dirty="0">
                <a:solidFill>
                  <a:schemeClr val="tx1"/>
                </a:solidFill>
                <a:latin typeface="Arial" panose="020B0604020202020204" pitchFamily="34" charset="0"/>
                <a:cs typeface="Arial" panose="020B0604020202020204" pitchFamily="34" charset="0"/>
              </a:rPr>
              <a:t>?</a:t>
            </a:r>
          </a:p>
          <a:p>
            <a:pPr algn="just"/>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dung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ảnh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nhóm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lựa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vi-VN" sz="2000" dirty="0"/>
              <a:t>.</a:t>
            </a:r>
            <a:endParaRPr lang="en-US" sz="2000" dirty="0"/>
          </a:p>
        </p:txBody>
      </p:sp>
      <p:pic>
        <p:nvPicPr>
          <p:cNvPr id="12" name="Content Placeholder 4">
            <a:extLst>
              <a:ext uri="{FF2B5EF4-FFF2-40B4-BE49-F238E27FC236}">
                <a16:creationId xmlns:a16="http://schemas.microsoft.com/office/drawing/2014/main" id="{F0B5BB1B-9474-2B5C-FFA3-628112A6EB0A}"/>
              </a:ext>
            </a:extLst>
          </p:cNvPr>
          <p:cNvPicPr>
            <a:picLocks noChangeAspect="1"/>
          </p:cNvPicPr>
          <p:nvPr/>
        </p:nvPicPr>
        <p:blipFill>
          <a:blip r:embed="rId3"/>
          <a:stretch>
            <a:fillRect/>
          </a:stretch>
        </p:blipFill>
        <p:spPr>
          <a:xfrm>
            <a:off x="68826" y="570271"/>
            <a:ext cx="8996515" cy="37907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DD17EA-00A6-491B-A70F-8EF8C180C80A}"/>
              </a:ext>
            </a:extLst>
          </p:cNvPr>
          <p:cNvPicPr>
            <a:picLocks noChangeAspect="1"/>
          </p:cNvPicPr>
          <p:nvPr/>
        </p:nvPicPr>
        <p:blipFill>
          <a:blip r:embed="rId3"/>
          <a:stretch>
            <a:fillRect/>
          </a:stretch>
        </p:blipFill>
        <p:spPr>
          <a:xfrm>
            <a:off x="0" y="0"/>
            <a:ext cx="9125843" cy="5524078"/>
          </a:xfrm>
          <a:prstGeom prst="rect">
            <a:avLst/>
          </a:prstGeom>
        </p:spPr>
      </p:pic>
      <p:grpSp>
        <p:nvGrpSpPr>
          <p:cNvPr id="4" name="Group 3">
            <a:extLst>
              <a:ext uri="{FF2B5EF4-FFF2-40B4-BE49-F238E27FC236}">
                <a16:creationId xmlns:a16="http://schemas.microsoft.com/office/drawing/2014/main" id="{E19BCDBF-01E1-4169-AB3F-31839BEA8828}"/>
              </a:ext>
            </a:extLst>
          </p:cNvPr>
          <p:cNvGrpSpPr/>
          <p:nvPr/>
        </p:nvGrpSpPr>
        <p:grpSpPr>
          <a:xfrm>
            <a:off x="2205057" y="805421"/>
            <a:ext cx="6791288" cy="1691974"/>
            <a:chOff x="1645175" y="765043"/>
            <a:chExt cx="9088500" cy="4871718"/>
          </a:xfrm>
        </p:grpSpPr>
        <p:sp>
          <p:nvSpPr>
            <p:cNvPr id="5" name="Rectangle: Rounded Corners 4">
              <a:extLst>
                <a:ext uri="{FF2B5EF4-FFF2-40B4-BE49-F238E27FC236}">
                  <a16:creationId xmlns:a16="http://schemas.microsoft.com/office/drawing/2014/main" id="{409F30D4-6651-4A5A-9060-E17F2D993239}"/>
                </a:ext>
              </a:extLst>
            </p:cNvPr>
            <p:cNvSpPr/>
            <p:nvPr/>
          </p:nvSpPr>
          <p:spPr>
            <a:xfrm>
              <a:off x="1645175" y="765043"/>
              <a:ext cx="9088500" cy="4871718"/>
            </a:xfrm>
            <a:custGeom>
              <a:avLst/>
              <a:gdLst>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8500" h="4871718" fill="none" extrusionOk="0">
                  <a:moveTo>
                    <a:pt x="0" y="811968"/>
                  </a:moveTo>
                  <a:cubicBezTo>
                    <a:pt x="5608" y="597909"/>
                    <a:pt x="405246" y="100909"/>
                    <a:pt x="811968" y="0"/>
                  </a:cubicBezTo>
                  <a:cubicBezTo>
                    <a:pt x="2671898" y="152562"/>
                    <a:pt x="6196760" y="586182"/>
                    <a:pt x="8276530" y="0"/>
                  </a:cubicBezTo>
                  <a:cubicBezTo>
                    <a:pt x="8702224" y="-176276"/>
                    <a:pt x="8984798" y="323391"/>
                    <a:pt x="9088500" y="811968"/>
                  </a:cubicBezTo>
                  <a:cubicBezTo>
                    <a:pt x="9328909" y="1447482"/>
                    <a:pt x="8935672" y="3497760"/>
                    <a:pt x="9088500" y="4059746"/>
                  </a:cubicBezTo>
                  <a:cubicBezTo>
                    <a:pt x="9109786" y="4380562"/>
                    <a:pt x="8705402" y="4840272"/>
                    <a:pt x="8276530" y="4871718"/>
                  </a:cubicBezTo>
                  <a:cubicBezTo>
                    <a:pt x="8255722" y="5502371"/>
                    <a:pt x="4072432" y="5211677"/>
                    <a:pt x="811968" y="4871718"/>
                  </a:cubicBezTo>
                  <a:cubicBezTo>
                    <a:pt x="457308" y="4859429"/>
                    <a:pt x="-174704" y="4545376"/>
                    <a:pt x="0" y="4059746"/>
                  </a:cubicBezTo>
                  <a:cubicBezTo>
                    <a:pt x="128376" y="2466441"/>
                    <a:pt x="-48130" y="1476683"/>
                    <a:pt x="0" y="811968"/>
                  </a:cubicBezTo>
                  <a:close/>
                </a:path>
                <a:path w="9088500" h="4871718" stroke="0" extrusionOk="0">
                  <a:moveTo>
                    <a:pt x="0" y="811968"/>
                  </a:moveTo>
                  <a:cubicBezTo>
                    <a:pt x="28222" y="518337"/>
                    <a:pt x="389781" y="-20288"/>
                    <a:pt x="811968" y="0"/>
                  </a:cubicBezTo>
                  <a:cubicBezTo>
                    <a:pt x="4484388" y="-419385"/>
                    <a:pt x="6701307" y="301138"/>
                    <a:pt x="8276530" y="0"/>
                  </a:cubicBezTo>
                  <a:cubicBezTo>
                    <a:pt x="8586036" y="-8366"/>
                    <a:pt x="9136055" y="353320"/>
                    <a:pt x="9088500" y="811968"/>
                  </a:cubicBezTo>
                  <a:cubicBezTo>
                    <a:pt x="9271189" y="1293579"/>
                    <a:pt x="9249339" y="3340406"/>
                    <a:pt x="9088500" y="4059746"/>
                  </a:cubicBezTo>
                  <a:cubicBezTo>
                    <a:pt x="9056866" y="4427766"/>
                    <a:pt x="8609427" y="4784661"/>
                    <a:pt x="8276530" y="4871718"/>
                  </a:cubicBezTo>
                  <a:cubicBezTo>
                    <a:pt x="7353743" y="4012582"/>
                    <a:pt x="3833708" y="5538200"/>
                    <a:pt x="811968" y="4871718"/>
                  </a:cubicBezTo>
                  <a:cubicBezTo>
                    <a:pt x="351405" y="4962557"/>
                    <a:pt x="-96164" y="4339838"/>
                    <a:pt x="0" y="4059746"/>
                  </a:cubicBezTo>
                  <a:cubicBezTo>
                    <a:pt x="37849" y="2687567"/>
                    <a:pt x="60998" y="1084583"/>
                    <a:pt x="0" y="811968"/>
                  </a:cubicBezTo>
                  <a:close/>
                </a:path>
                <a:path w="9088500" h="4871718" fill="none" stroke="0" extrusionOk="0">
                  <a:moveTo>
                    <a:pt x="0" y="811968"/>
                  </a:moveTo>
                  <a:cubicBezTo>
                    <a:pt x="31471" y="382207"/>
                    <a:pt x="462139" y="75774"/>
                    <a:pt x="811968" y="0"/>
                  </a:cubicBezTo>
                  <a:cubicBezTo>
                    <a:pt x="3824272" y="446385"/>
                    <a:pt x="5801042" y="367267"/>
                    <a:pt x="8276530" y="0"/>
                  </a:cubicBezTo>
                  <a:cubicBezTo>
                    <a:pt x="8705672" y="-138603"/>
                    <a:pt x="9085081" y="237457"/>
                    <a:pt x="9088500" y="811968"/>
                  </a:cubicBezTo>
                  <a:cubicBezTo>
                    <a:pt x="9122821" y="1380728"/>
                    <a:pt x="9028457" y="3312226"/>
                    <a:pt x="9088500" y="4059746"/>
                  </a:cubicBezTo>
                  <a:cubicBezTo>
                    <a:pt x="9124593" y="4519731"/>
                    <a:pt x="8643182" y="4805498"/>
                    <a:pt x="8276530" y="4871718"/>
                  </a:cubicBezTo>
                  <a:cubicBezTo>
                    <a:pt x="7421972" y="3364838"/>
                    <a:pt x="3765521" y="4899521"/>
                    <a:pt x="811968" y="4871718"/>
                  </a:cubicBezTo>
                  <a:cubicBezTo>
                    <a:pt x="370733" y="4853094"/>
                    <a:pt x="-99989" y="4445859"/>
                    <a:pt x="0" y="4059746"/>
                  </a:cubicBezTo>
                  <a:cubicBezTo>
                    <a:pt x="-3467" y="2785622"/>
                    <a:pt x="-96118" y="1522138"/>
                    <a:pt x="0" y="811968"/>
                  </a:cubicBezTo>
                  <a:close/>
                </a:path>
                <a:path w="9088500" h="4871718" fill="none" stroke="0" extrusionOk="0">
                  <a:moveTo>
                    <a:pt x="0" y="811968"/>
                  </a:moveTo>
                  <a:cubicBezTo>
                    <a:pt x="39864" y="536136"/>
                    <a:pt x="393790" y="84278"/>
                    <a:pt x="811968" y="0"/>
                  </a:cubicBezTo>
                  <a:cubicBezTo>
                    <a:pt x="3380604" y="314348"/>
                    <a:pt x="5922685" y="531435"/>
                    <a:pt x="8276530" y="0"/>
                  </a:cubicBezTo>
                  <a:cubicBezTo>
                    <a:pt x="8636983" y="-165971"/>
                    <a:pt x="9047564" y="310588"/>
                    <a:pt x="9088500" y="811968"/>
                  </a:cubicBezTo>
                  <a:cubicBezTo>
                    <a:pt x="9288395" y="1353384"/>
                    <a:pt x="9013710" y="3406325"/>
                    <a:pt x="9088500" y="4059746"/>
                  </a:cubicBezTo>
                  <a:cubicBezTo>
                    <a:pt x="9045903" y="4454582"/>
                    <a:pt x="8695260" y="4844140"/>
                    <a:pt x="8276530" y="4871718"/>
                  </a:cubicBezTo>
                  <a:cubicBezTo>
                    <a:pt x="7733192" y="5121868"/>
                    <a:pt x="3482437" y="5180167"/>
                    <a:pt x="811968" y="4871718"/>
                  </a:cubicBezTo>
                  <a:cubicBezTo>
                    <a:pt x="387206" y="4860103"/>
                    <a:pt x="-115706" y="4513145"/>
                    <a:pt x="0" y="4059746"/>
                  </a:cubicBezTo>
                  <a:cubicBezTo>
                    <a:pt x="47645" y="2652873"/>
                    <a:pt x="-53634" y="1574967"/>
                    <a:pt x="0" y="811968"/>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custGeom>
                      <a:avLst/>
                      <a:gdLst>
                        <a:gd name="connsiteX0" fmla="*/ 0 w 6791288"/>
                        <a:gd name="connsiteY0" fmla="*/ 282001 h 1691974"/>
                        <a:gd name="connsiteX1" fmla="*/ 606735 w 6791288"/>
                        <a:gd name="connsiteY1" fmla="*/ 0 h 1691974"/>
                        <a:gd name="connsiteX2" fmla="*/ 6184552 w 6791288"/>
                        <a:gd name="connsiteY2" fmla="*/ 0 h 1691974"/>
                        <a:gd name="connsiteX3" fmla="*/ 6791288 w 6791288"/>
                        <a:gd name="connsiteY3" fmla="*/ 282001 h 1691974"/>
                        <a:gd name="connsiteX4" fmla="*/ 6791288 w 6791288"/>
                        <a:gd name="connsiteY4" fmla="*/ 1409972 h 1691974"/>
                        <a:gd name="connsiteX5" fmla="*/ 6184552 w 6791288"/>
                        <a:gd name="connsiteY5" fmla="*/ 1691974 h 1691974"/>
                        <a:gd name="connsiteX6" fmla="*/ 606735 w 6791288"/>
                        <a:gd name="connsiteY6" fmla="*/ 1691974 h 1691974"/>
                        <a:gd name="connsiteX7" fmla="*/ 0 w 6791288"/>
                        <a:gd name="connsiteY7" fmla="*/ 1409972 h 1691974"/>
                        <a:gd name="connsiteX8" fmla="*/ 0 w 6791288"/>
                        <a:gd name="connsiteY8" fmla="*/ 282001 h 1691974"/>
                        <a:gd name="connsiteX0" fmla="*/ 0 w 6791288"/>
                        <a:gd name="connsiteY0" fmla="*/ 282001 h 1691974"/>
                        <a:gd name="connsiteX1" fmla="*/ 606735 w 6791288"/>
                        <a:gd name="connsiteY1" fmla="*/ 0 h 1691974"/>
                        <a:gd name="connsiteX2" fmla="*/ 6184552 w 6791288"/>
                        <a:gd name="connsiteY2" fmla="*/ 0 h 1691974"/>
                        <a:gd name="connsiteX3" fmla="*/ 6791288 w 6791288"/>
                        <a:gd name="connsiteY3" fmla="*/ 282001 h 1691974"/>
                        <a:gd name="connsiteX4" fmla="*/ 6791288 w 6791288"/>
                        <a:gd name="connsiteY4" fmla="*/ 1409972 h 1691974"/>
                        <a:gd name="connsiteX5" fmla="*/ 6184552 w 6791288"/>
                        <a:gd name="connsiteY5" fmla="*/ 1691974 h 1691974"/>
                        <a:gd name="connsiteX6" fmla="*/ 606735 w 6791288"/>
                        <a:gd name="connsiteY6" fmla="*/ 1691974 h 1691974"/>
                        <a:gd name="connsiteX7" fmla="*/ 0 w 6791288"/>
                        <a:gd name="connsiteY7" fmla="*/ 1409972 h 1691974"/>
                        <a:gd name="connsiteX8" fmla="*/ 0 w 6791288"/>
                        <a:gd name="connsiteY8" fmla="*/ 282001 h 169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288" h="1691974" fill="none" extrusionOk="0">
                          <a:moveTo>
                            <a:pt x="0" y="282001"/>
                          </a:moveTo>
                          <a:cubicBezTo>
                            <a:pt x="2208" y="182709"/>
                            <a:pt x="289467" y="24633"/>
                            <a:pt x="606735" y="0"/>
                          </a:cubicBezTo>
                          <a:cubicBezTo>
                            <a:pt x="2317762" y="44125"/>
                            <a:pt x="4547695" y="117856"/>
                            <a:pt x="6184552" y="0"/>
                          </a:cubicBezTo>
                          <a:cubicBezTo>
                            <a:pt x="6509975" y="-37778"/>
                            <a:pt x="6750455" y="117469"/>
                            <a:pt x="6791288" y="282001"/>
                          </a:cubicBezTo>
                          <a:cubicBezTo>
                            <a:pt x="6907710" y="483058"/>
                            <a:pt x="6698098" y="1195526"/>
                            <a:pt x="6791288" y="1409972"/>
                          </a:cubicBezTo>
                          <a:cubicBezTo>
                            <a:pt x="6799128" y="1540421"/>
                            <a:pt x="6509337" y="1683301"/>
                            <a:pt x="6184552" y="1691974"/>
                          </a:cubicBezTo>
                          <a:cubicBezTo>
                            <a:pt x="5817697" y="1852739"/>
                            <a:pt x="3023860" y="1697469"/>
                            <a:pt x="606735" y="1691974"/>
                          </a:cubicBezTo>
                          <a:cubicBezTo>
                            <a:pt x="306537" y="1689555"/>
                            <a:pt x="-62847" y="1572412"/>
                            <a:pt x="0" y="1409972"/>
                          </a:cubicBezTo>
                          <a:cubicBezTo>
                            <a:pt x="51034" y="895455"/>
                            <a:pt x="-11590" y="542083"/>
                            <a:pt x="0" y="282001"/>
                          </a:cubicBezTo>
                          <a:close/>
                        </a:path>
                        <a:path w="6791288" h="1691974" stroke="0" extrusionOk="0">
                          <a:moveTo>
                            <a:pt x="0" y="282001"/>
                          </a:moveTo>
                          <a:cubicBezTo>
                            <a:pt x="33482" y="166226"/>
                            <a:pt x="296891" y="19367"/>
                            <a:pt x="606735" y="0"/>
                          </a:cubicBezTo>
                          <a:cubicBezTo>
                            <a:pt x="3329017" y="-32382"/>
                            <a:pt x="4888802" y="29392"/>
                            <a:pt x="6184552" y="0"/>
                          </a:cubicBezTo>
                          <a:cubicBezTo>
                            <a:pt x="6477166" y="-5781"/>
                            <a:pt x="6802057" y="120225"/>
                            <a:pt x="6791288" y="282001"/>
                          </a:cubicBezTo>
                          <a:cubicBezTo>
                            <a:pt x="6819655" y="455319"/>
                            <a:pt x="6867742" y="1155835"/>
                            <a:pt x="6791288" y="1409972"/>
                          </a:cubicBezTo>
                          <a:cubicBezTo>
                            <a:pt x="6756797" y="1555691"/>
                            <a:pt x="6480040" y="1673768"/>
                            <a:pt x="6184552" y="1691974"/>
                          </a:cubicBezTo>
                          <a:cubicBezTo>
                            <a:pt x="5463556" y="1544998"/>
                            <a:pt x="2900521" y="1808932"/>
                            <a:pt x="606735" y="1691974"/>
                          </a:cubicBezTo>
                          <a:cubicBezTo>
                            <a:pt x="251277" y="1708386"/>
                            <a:pt x="-61422" y="1530654"/>
                            <a:pt x="0" y="1409972"/>
                          </a:cubicBezTo>
                          <a:cubicBezTo>
                            <a:pt x="25978" y="948333"/>
                            <a:pt x="44283" y="386220"/>
                            <a:pt x="0" y="282001"/>
                          </a:cubicBezTo>
                          <a:close/>
                        </a:path>
                        <a:path w="6791288" h="1691974" fill="none" stroke="0" extrusionOk="0">
                          <a:moveTo>
                            <a:pt x="0" y="282001"/>
                          </a:moveTo>
                          <a:cubicBezTo>
                            <a:pt x="18172" y="134049"/>
                            <a:pt x="297141" y="45462"/>
                            <a:pt x="606735" y="0"/>
                          </a:cubicBezTo>
                          <a:cubicBezTo>
                            <a:pt x="2683331" y="56001"/>
                            <a:pt x="4443686" y="92723"/>
                            <a:pt x="6184552" y="0"/>
                          </a:cubicBezTo>
                          <a:cubicBezTo>
                            <a:pt x="6497962" y="-35561"/>
                            <a:pt x="6783154" y="95176"/>
                            <a:pt x="6791288" y="282001"/>
                          </a:cubicBezTo>
                          <a:cubicBezTo>
                            <a:pt x="6884960" y="440042"/>
                            <a:pt x="6740704" y="1148547"/>
                            <a:pt x="6791288" y="1409972"/>
                          </a:cubicBezTo>
                          <a:cubicBezTo>
                            <a:pt x="6762500" y="1565490"/>
                            <a:pt x="6484082" y="1684439"/>
                            <a:pt x="6184552" y="1691974"/>
                          </a:cubicBezTo>
                          <a:cubicBezTo>
                            <a:pt x="5289397" y="1268659"/>
                            <a:pt x="2905996" y="1724194"/>
                            <a:pt x="606735" y="1691974"/>
                          </a:cubicBezTo>
                          <a:cubicBezTo>
                            <a:pt x="284324" y="1688117"/>
                            <a:pt x="-63950" y="1566261"/>
                            <a:pt x="0" y="1409972"/>
                          </a:cubicBezTo>
                          <a:cubicBezTo>
                            <a:pt x="25885" y="962406"/>
                            <a:pt x="-33649" y="586159"/>
                            <a:pt x="0" y="2820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prstClr val="white"/>
                </a:solidFill>
                <a:latin typeface="Arial" panose="020F0502020204030204"/>
              </a:endParaRPr>
            </a:p>
          </p:txBody>
        </p:sp>
        <p:sp>
          <p:nvSpPr>
            <p:cNvPr id="7" name="文本框 21">
              <a:extLst>
                <a:ext uri="{FF2B5EF4-FFF2-40B4-BE49-F238E27FC236}">
                  <a16:creationId xmlns:a16="http://schemas.microsoft.com/office/drawing/2014/main" id="{4AA50070-1CA9-476A-AACC-B7D1B44DBEB6}"/>
                </a:ext>
              </a:extLst>
            </p:cNvPr>
            <p:cNvSpPr txBox="1"/>
            <p:nvPr/>
          </p:nvSpPr>
          <p:spPr>
            <a:xfrm>
              <a:off x="2616648" y="765043"/>
              <a:ext cx="7145555" cy="4519538"/>
            </a:xfrm>
            <a:prstGeom prst="rect">
              <a:avLst/>
            </a:prstGeom>
            <a:noFill/>
          </p:spPr>
          <p:txBody>
            <a:bodyPr wrap="square" rtlCol="0">
              <a:spAutoFit/>
            </a:bodyPr>
            <a:lstStyle/>
            <a:p>
              <a:pPr algn="ctr" defTabSz="914378">
                <a:buClrTx/>
                <a:defRPr/>
              </a:pP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Một</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số</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sự</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kiện</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p>
            <a:p>
              <a:pPr algn="ctr" defTabSz="914378">
                <a:buClrTx/>
                <a:defRPr/>
              </a:pP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ở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trường</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mình</a:t>
              </a:r>
              <a:endPar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grpSp>
    </p:spTree>
    <p:extLst>
      <p:ext uri="{BB962C8B-B14F-4D97-AF65-F5344CB8AC3E}">
        <p14:creationId xmlns:p14="http://schemas.microsoft.com/office/powerpoint/2010/main" val="353181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A2683-A632-CE5A-9EDC-5466E05D07C4}"/>
              </a:ext>
            </a:extLst>
          </p:cNvPr>
          <p:cNvPicPr>
            <a:picLocks noChangeAspect="1"/>
          </p:cNvPicPr>
          <p:nvPr/>
        </p:nvPicPr>
        <p:blipFill>
          <a:blip r:embed="rId2"/>
          <a:stretch>
            <a:fillRect/>
          </a:stretch>
        </p:blipFill>
        <p:spPr>
          <a:xfrm>
            <a:off x="983224" y="2616611"/>
            <a:ext cx="3588775" cy="2454526"/>
          </a:xfrm>
          <a:prstGeom prst="rect">
            <a:avLst/>
          </a:prstGeom>
        </p:spPr>
      </p:pic>
      <p:pic>
        <p:nvPicPr>
          <p:cNvPr id="9" name="Picture 8">
            <a:extLst>
              <a:ext uri="{FF2B5EF4-FFF2-40B4-BE49-F238E27FC236}">
                <a16:creationId xmlns:a16="http://schemas.microsoft.com/office/drawing/2014/main" id="{6CAA30FF-6386-D852-E6DA-DFC60CD810D0}"/>
              </a:ext>
            </a:extLst>
          </p:cNvPr>
          <p:cNvPicPr>
            <a:picLocks noChangeAspect="1"/>
          </p:cNvPicPr>
          <p:nvPr/>
        </p:nvPicPr>
        <p:blipFill>
          <a:blip r:embed="rId3"/>
          <a:stretch>
            <a:fillRect/>
          </a:stretch>
        </p:blipFill>
        <p:spPr>
          <a:xfrm>
            <a:off x="5303818" y="599767"/>
            <a:ext cx="3588774" cy="1927121"/>
          </a:xfrm>
          <a:prstGeom prst="rect">
            <a:avLst/>
          </a:prstGeom>
        </p:spPr>
      </p:pic>
      <p:pic>
        <p:nvPicPr>
          <p:cNvPr id="11" name="Picture 10">
            <a:extLst>
              <a:ext uri="{FF2B5EF4-FFF2-40B4-BE49-F238E27FC236}">
                <a16:creationId xmlns:a16="http://schemas.microsoft.com/office/drawing/2014/main" id="{3215AC26-DCF6-001C-8C43-4EAAF9B7AF51}"/>
              </a:ext>
            </a:extLst>
          </p:cNvPr>
          <p:cNvPicPr>
            <a:picLocks noChangeAspect="1"/>
          </p:cNvPicPr>
          <p:nvPr/>
        </p:nvPicPr>
        <p:blipFill>
          <a:blip r:embed="rId4"/>
          <a:stretch>
            <a:fillRect/>
          </a:stretch>
        </p:blipFill>
        <p:spPr>
          <a:xfrm>
            <a:off x="983225" y="599768"/>
            <a:ext cx="3588775" cy="1927122"/>
          </a:xfrm>
          <a:prstGeom prst="rect">
            <a:avLst/>
          </a:prstGeom>
        </p:spPr>
      </p:pic>
      <p:sp>
        <p:nvSpPr>
          <p:cNvPr id="3" name="TextBox 2">
            <a:extLst>
              <a:ext uri="{FF2B5EF4-FFF2-40B4-BE49-F238E27FC236}">
                <a16:creationId xmlns:a16="http://schemas.microsoft.com/office/drawing/2014/main" id="{CF711994-7F60-C0A2-2416-4D643D5534F0}"/>
              </a:ext>
            </a:extLst>
          </p:cNvPr>
          <p:cNvSpPr txBox="1"/>
          <p:nvPr/>
        </p:nvSpPr>
        <p:spPr>
          <a:xfrm>
            <a:off x="884902" y="0"/>
            <a:ext cx="531925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thu</a:t>
            </a:r>
            <a:endParaRPr lang="vi-VN" sz="28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67F18C84-1564-29AB-EE54-C5C55EE42CA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03818" y="2616611"/>
            <a:ext cx="3588775" cy="2454526"/>
          </a:xfrm>
          <a:prstGeom prst="rect">
            <a:avLst/>
          </a:prstGeom>
        </p:spPr>
      </p:pic>
    </p:spTree>
    <p:extLst>
      <p:ext uri="{BB962C8B-B14F-4D97-AF65-F5344CB8AC3E}">
        <p14:creationId xmlns:p14="http://schemas.microsoft.com/office/powerpoint/2010/main" val="941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A3DC0-0F83-3FFF-623F-D657DCEDCC3D}"/>
              </a:ext>
            </a:extLst>
          </p:cNvPr>
          <p:cNvSpPr txBox="1"/>
          <p:nvPr/>
        </p:nvSpPr>
        <p:spPr>
          <a:xfrm>
            <a:off x="-265471" y="68826"/>
            <a:ext cx="5368414" cy="830997"/>
          </a:xfrm>
          <a:prstGeom prst="rect">
            <a:avLst/>
          </a:prstGeom>
          <a:noFill/>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10/10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8C5FB34-C78A-495E-A9D8-ABA63C679DA2}"/>
              </a:ext>
            </a:extLst>
          </p:cNvPr>
          <p:cNvPicPr>
            <a:picLocks noChangeAspect="1"/>
          </p:cNvPicPr>
          <p:nvPr/>
        </p:nvPicPr>
        <p:blipFill>
          <a:blip r:embed="rId2"/>
          <a:stretch>
            <a:fillRect/>
          </a:stretch>
        </p:blipFill>
        <p:spPr>
          <a:xfrm>
            <a:off x="934064" y="1071717"/>
            <a:ext cx="3365034" cy="1859526"/>
          </a:xfrm>
          <a:prstGeom prst="rect">
            <a:avLst/>
          </a:prstGeom>
        </p:spPr>
      </p:pic>
      <p:pic>
        <p:nvPicPr>
          <p:cNvPr id="8" name="Picture 7">
            <a:extLst>
              <a:ext uri="{FF2B5EF4-FFF2-40B4-BE49-F238E27FC236}">
                <a16:creationId xmlns:a16="http://schemas.microsoft.com/office/drawing/2014/main" id="{092BE263-7916-0552-526E-A3C2FF4ECCF1}"/>
              </a:ext>
            </a:extLst>
          </p:cNvPr>
          <p:cNvPicPr>
            <a:picLocks noChangeAspect="1"/>
          </p:cNvPicPr>
          <p:nvPr/>
        </p:nvPicPr>
        <p:blipFill>
          <a:blip r:embed="rId3"/>
          <a:stretch>
            <a:fillRect/>
          </a:stretch>
        </p:blipFill>
        <p:spPr>
          <a:xfrm flipH="1">
            <a:off x="934063" y="3160845"/>
            <a:ext cx="3365029" cy="1913828"/>
          </a:xfrm>
          <a:prstGeom prst="rect">
            <a:avLst/>
          </a:prstGeom>
        </p:spPr>
      </p:pic>
      <p:pic>
        <p:nvPicPr>
          <p:cNvPr id="5" name="Picture 4">
            <a:extLst>
              <a:ext uri="{FF2B5EF4-FFF2-40B4-BE49-F238E27FC236}">
                <a16:creationId xmlns:a16="http://schemas.microsoft.com/office/drawing/2014/main" id="{54F7585D-4A1D-1137-2161-BB4023AD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790" y="3160846"/>
            <a:ext cx="3239616" cy="1913828"/>
          </a:xfrm>
          <a:prstGeom prst="rect">
            <a:avLst/>
          </a:prstGeom>
        </p:spPr>
      </p:pic>
      <p:pic>
        <p:nvPicPr>
          <p:cNvPr id="6" name="Content Placeholder 4">
            <a:extLst>
              <a:ext uri="{FF2B5EF4-FFF2-40B4-BE49-F238E27FC236}">
                <a16:creationId xmlns:a16="http://schemas.microsoft.com/office/drawing/2014/main" id="{8ABDCC14-A5E7-3A09-BB37-182BEA184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791" y="1071717"/>
            <a:ext cx="3239616" cy="1859526"/>
          </a:xfrm>
          <a:prstGeom prst="rect">
            <a:avLst/>
          </a:prstGeom>
        </p:spPr>
      </p:pic>
      <p:sp>
        <p:nvSpPr>
          <p:cNvPr id="9" name="TextBox 8">
            <a:extLst>
              <a:ext uri="{FF2B5EF4-FFF2-40B4-BE49-F238E27FC236}">
                <a16:creationId xmlns:a16="http://schemas.microsoft.com/office/drawing/2014/main" id="{2F83F26C-81EF-A2BE-D5A3-0DEE66F6B2C8}"/>
              </a:ext>
            </a:extLst>
          </p:cNvPr>
          <p:cNvSpPr txBox="1"/>
          <p:nvPr/>
        </p:nvSpPr>
        <p:spPr>
          <a:xfrm>
            <a:off x="5102943" y="137652"/>
            <a:ext cx="4227871"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7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1526</TotalTime>
  <Words>562</Words>
  <Application>Microsoft Office PowerPoint</Application>
  <PresentationFormat>On-screen Show (16:9)</PresentationFormat>
  <Paragraphs>41</Paragraphs>
  <Slides>18</Slides>
  <Notes>12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Times New Roman</vt:lpstr>
      <vt:lpstr>Comfortaa</vt:lpstr>
      <vt:lpstr>Permanent Marker</vt:lpstr>
      <vt:lpstr>#9Slide02 Tieu de dai</vt:lpstr>
      <vt:lpstr>#9Slide02 Noi dung dai</vt:lpstr>
      <vt:lpstr>Calibri</vt:lpstr>
      <vt:lpstr>Arial</vt:lpstr>
      <vt:lpstr>SKETCH LESSON</vt:lpstr>
      <vt:lpstr>1_Office Theme</vt:lpstr>
      <vt:lpstr>www.33ppt.com </vt:lpstr>
      <vt:lpstr>3_Office Theme</vt:lpstr>
      <vt:lpstr>Tự nhiên xã hội 2</vt:lpstr>
      <vt:lpstr>PowerPoint Presentation</vt:lpstr>
      <vt:lpstr>PowerPoint Presentation</vt:lpstr>
      <vt:lpstr>PowerPoint Presentation</vt:lpstr>
      <vt:lpstr>PowerPoint Presentation</vt:lpstr>
      <vt:lpstr>Hoạt động 1: Triển lãm tranh, ảnh về một số sự kiện ở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User</dc:creator>
  <cp:lastModifiedBy>Mai Le</cp:lastModifiedBy>
  <cp:revision>50</cp:revision>
  <dcterms:modified xsi:type="dcterms:W3CDTF">2024-11-13T03:09:04Z</dcterms:modified>
</cp:coreProperties>
</file>