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48" r:id="rId2"/>
    <p:sldMasterId id="2147483760" r:id="rId3"/>
    <p:sldMasterId id="2147483784" r:id="rId4"/>
    <p:sldMasterId id="2147483791" r:id="rId5"/>
    <p:sldMasterId id="2147483801" r:id="rId6"/>
    <p:sldMasterId id="2147483845" r:id="rId7"/>
    <p:sldMasterId id="2147483861" r:id="rId8"/>
  </p:sldMasterIdLst>
  <p:notesMasterIdLst>
    <p:notesMasterId r:id="rId38"/>
  </p:notesMasterIdLst>
  <p:sldIdLst>
    <p:sldId id="2007577118" r:id="rId9"/>
    <p:sldId id="263" r:id="rId10"/>
    <p:sldId id="265" r:id="rId11"/>
    <p:sldId id="262" r:id="rId12"/>
    <p:sldId id="266" r:id="rId13"/>
    <p:sldId id="264" r:id="rId14"/>
    <p:sldId id="256" r:id="rId15"/>
    <p:sldId id="268" r:id="rId16"/>
    <p:sldId id="272" r:id="rId17"/>
    <p:sldId id="270" r:id="rId18"/>
    <p:sldId id="2007577137" r:id="rId19"/>
    <p:sldId id="273" r:id="rId20"/>
    <p:sldId id="275" r:id="rId21"/>
    <p:sldId id="276" r:id="rId22"/>
    <p:sldId id="277" r:id="rId23"/>
    <p:sldId id="279" r:id="rId24"/>
    <p:sldId id="292" r:id="rId25"/>
    <p:sldId id="287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007577134" r:id="rId34"/>
    <p:sldId id="2007577135" r:id="rId35"/>
    <p:sldId id="2007577136" r:id="rId36"/>
    <p:sldId id="2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3" name="Google Shape;8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4" name="Google Shape;8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0" name="Google Shape;83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44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724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9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79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990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94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891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00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878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56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5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65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959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658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6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2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7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8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0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7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定义版式">
  <p:cSld name="1_自定义版式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8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9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6653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31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19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738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45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74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8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24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9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2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6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656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94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455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152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206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598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187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037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952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84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585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50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814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740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450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81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00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25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97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5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033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35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281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73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558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67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0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725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9334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310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207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046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9294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 userDrawn="1"/>
        </p:nvSpPr>
        <p:spPr>
          <a:xfrm>
            <a:off x="210917" y="138546"/>
            <a:ext cx="11745554" cy="6511635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2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7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1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269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033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192F763-358D-4164-942E-2B6F5877D6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4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3.xml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1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5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1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7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9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5.png"/><Relationship Id="rId17" Type="http://schemas.openxmlformats.org/officeDocument/2006/relationships/image" Target="../media/image30.jp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8.png"/><Relationship Id="rId5" Type="http://schemas.openxmlformats.org/officeDocument/2006/relationships/audio" Target="NULL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27.jpe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80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4.png"/><Relationship Id="rId18" Type="http://schemas.microsoft.com/office/2007/relationships/hdphoto" Target="../media/hdphoto4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2.png"/><Relationship Id="rId5" Type="http://schemas.openxmlformats.org/officeDocument/2006/relationships/audio" Target="NULL" TargetMode="External"/><Relationship Id="rId15" Type="http://schemas.openxmlformats.org/officeDocument/2006/relationships/image" Target="../media/image28.png"/><Relationship Id="rId10" Type="http://schemas.openxmlformats.org/officeDocument/2006/relationships/image" Target="../media/image31.jpe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80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image" Target="../media/image34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0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"/>
          <p:cNvGrpSpPr/>
          <p:nvPr/>
        </p:nvGrpSpPr>
        <p:grpSpPr>
          <a:xfrm>
            <a:off x="-120841" y="1740319"/>
            <a:ext cx="12445813" cy="5171165"/>
            <a:chOff x="-148674" y="369491"/>
            <a:chExt cx="12518406" cy="6488508"/>
          </a:xfrm>
        </p:grpSpPr>
        <p:pic>
          <p:nvPicPr>
            <p:cNvPr id="847" name="Google Shape;84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1" name="Google Shape;851;p2"/>
          <p:cNvGrpSpPr/>
          <p:nvPr/>
        </p:nvGrpSpPr>
        <p:grpSpPr>
          <a:xfrm>
            <a:off x="-643678" y="3230295"/>
            <a:ext cx="5748182" cy="3479023"/>
            <a:chOff x="-4212976" y="2200858"/>
            <a:chExt cx="4383616" cy="2609267"/>
          </a:xfrm>
        </p:grpSpPr>
        <p:pic>
          <p:nvPicPr>
            <p:cNvPr id="852" name="Google Shape;852;p2"/>
            <p:cNvPicPr preferRelativeResize="0"/>
            <p:nvPr/>
          </p:nvPicPr>
          <p:blipFill rotWithShape="1">
            <a:blip r:embed="rId7">
              <a:alphaModFix/>
            </a:blip>
            <a:srcRect l="47710" t="40370" r="7602" b="8900"/>
            <a:stretch/>
          </p:blipFill>
          <p:spPr>
            <a:xfrm>
              <a:off x="-4212976" y="2200858"/>
              <a:ext cx="4383616" cy="2609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2"/>
            <p:cNvSpPr txBox="1"/>
            <p:nvPr/>
          </p:nvSpPr>
          <p:spPr>
            <a:xfrm>
              <a:off x="-2932343" y="3708122"/>
              <a:ext cx="1980918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KHỞI ĐỘNG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4B7DE08-7EDC-5754-1D28-92B1E758F518}"/>
              </a:ext>
            </a:extLst>
          </p:cNvPr>
          <p:cNvSpPr txBox="1"/>
          <p:nvPr/>
        </p:nvSpPr>
        <p:spPr>
          <a:xfrm>
            <a:off x="8600684" y="2638317"/>
            <a:ext cx="332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Anh Dũng</a:t>
            </a:r>
          </a:p>
        </p:txBody>
      </p:sp>
      <p:sp>
        <p:nvSpPr>
          <p:cNvPr id="3" name="Google Shape;710;p27">
            <a:extLst>
              <a:ext uri="{FF2B5EF4-FFF2-40B4-BE49-F238E27FC236}">
                <a16:creationId xmlns:a16="http://schemas.microsoft.com/office/drawing/2014/main" id="{8929A316-3059-87AE-C0E1-66B0AE59E501}"/>
              </a:ext>
            </a:extLst>
          </p:cNvPr>
          <p:cNvSpPr txBox="1">
            <a:spLocks/>
          </p:cNvSpPr>
          <p:nvPr/>
        </p:nvSpPr>
        <p:spPr>
          <a:xfrm>
            <a:off x="4609461" y="786591"/>
            <a:ext cx="5126400" cy="3974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 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712;p27">
            <a:extLst>
              <a:ext uri="{FF2B5EF4-FFF2-40B4-BE49-F238E27FC236}">
                <a16:creationId xmlns:a16="http://schemas.microsoft.com/office/drawing/2014/main" id="{86BDCC67-013F-23B6-ED69-0DC44C248EFD}"/>
              </a:ext>
            </a:extLst>
          </p:cNvPr>
          <p:cNvSpPr/>
          <p:nvPr/>
        </p:nvSpPr>
        <p:spPr>
          <a:xfrm>
            <a:off x="5030230" y="321202"/>
            <a:ext cx="4286864" cy="1310170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2494B-89A7-4873-370E-AE910F95E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355" y="1544858"/>
            <a:ext cx="8797290" cy="228010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E96F7-A4D6-386A-DDCA-A4705396E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1" t="7421" r="5430" b="34395"/>
          <a:stretch/>
        </p:blipFill>
        <p:spPr>
          <a:xfrm>
            <a:off x="1683789" y="824231"/>
            <a:ext cx="8006961" cy="182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18" y="3170008"/>
            <a:ext cx="4017832" cy="4017832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200329"/>
            <a:chOff x="3751685" y="2531276"/>
            <a:chExt cx="8031299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1</a:t>
              </a:r>
              <a:endParaRPr kumimoji="0" lang="en-US" sz="7200" b="1" i="0" u="none" strike="noStrike" kern="1200" cap="none" spc="0" normalizeH="0" baseline="0" noProof="0" dirty="0">
                <a:ln w="203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31276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06286" y="3174064"/>
            <a:ext cx="7445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 hiểu các quy định khi đi trên phương tiện giao thông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147202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713413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Thắt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dây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584" y="1874753"/>
            <a:ext cx="9663265" cy="3154445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1772279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phao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thuyền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627441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làn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667" y="1734467"/>
            <a:ext cx="7463899" cy="3523331"/>
          </a:xfrm>
          <a:prstGeom prst="rect">
            <a:avLst/>
          </a:prstGeom>
        </p:spPr>
      </p:pic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3536724" y="5462336"/>
            <a:ext cx="4680844" cy="987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buýt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Để đảm bảo an toàn giao thông cần tuân thủ các quy định khi đi trên đường như: Đội mũ bảo hiểm khi đi xe máy, thắt dây an toàn khi ngồi trên ô tô, mặc áo phao, không đùa nghịch khi đi thuyền……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1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8" y="256831"/>
            <a:ext cx="7157071" cy="715707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E9473D9A-BDD9-47E9-882F-76CDDDA90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421" y="876010"/>
            <a:ext cx="7173065" cy="450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3901" y="2091662"/>
            <a:ext cx="5631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04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0471" y="97078"/>
            <a:ext cx="112114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6 SVNBlow Brush" pitchFamily="2" charset="0"/>
                <a:ea typeface="+mn-ea"/>
                <a:cs typeface="+mn-cs"/>
              </a:rPr>
              <a:t>LUYỆN TẬP,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6 SVNBlow Brush" pitchFamily="2" charset="0"/>
                <a:ea typeface="+mn-ea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408304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0" y="3595912"/>
            <a:ext cx="3273820" cy="32738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213482"/>
            <a:chOff x="3751685" y="2531276"/>
            <a:chExt cx="8031299" cy="1213482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2</a:t>
              </a:r>
              <a:endParaRPr kumimoji="0" lang="en-US" sz="7200" b="1" i="0" u="none" strike="noStrike" kern="1200" cap="none" spc="0" normalizeH="0" baseline="0" noProof="0" dirty="0">
                <a:ln w="203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44429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40410" y="2924498"/>
            <a:ext cx="8171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2" y="1877964"/>
            <a:ext cx="5203075" cy="4334150"/>
          </a:xfrm>
          <a:prstGeom prst="rect">
            <a:avLst/>
          </a:prstGeom>
        </p:spPr>
      </p:pic>
      <p:sp>
        <p:nvSpPr>
          <p:cNvPr id="4" name="Google Shape;117;p2"/>
          <p:cNvSpPr/>
          <p:nvPr/>
        </p:nvSpPr>
        <p:spPr>
          <a:xfrm>
            <a:off x="6125028" y="1988457"/>
            <a:ext cx="5252747" cy="43397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3715" y="2284774"/>
            <a:ext cx="477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Nghe nhạc và không đội mũ bảo hiểm khi đi xe máy. Nếu như xảy ra va chạm đập đầu xuống đường rất nguy hiểm.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9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1640500" y="3592191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B9B236-EEF7-98E9-FD1A-1CA9C65BF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107" y="643013"/>
            <a:ext cx="9156986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60247 -0.040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7" y="1988458"/>
            <a:ext cx="5907313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5027" y="2067063"/>
            <a:ext cx="5700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Đuổi theo ô tô, ngồi trong ô tô vươn người ra ngoài, nếu có xe khác chạy qua hoặc có cây ven đường có thể xảy ra tai nạn nguy hiểm.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3" y="1824670"/>
            <a:ext cx="5179636" cy="45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406400" y="5099965"/>
            <a:ext cx="11190516" cy="171950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328" y="5065145"/>
            <a:ext cx="11286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Chở quá số người quy định, không đội mũ bảo hiểm khi xảy ra tai nạn người ngồi sau có thể bị văng ra xa và chấn thương sọ não.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90" y="1628996"/>
            <a:ext cx="8734681" cy="35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   Một bạn nam không mặc áo phao khi đi thuyền, sẽ nguy hiểm nếu không may bị ngã sẽ bị đuối nước.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" y="1794967"/>
            <a:ext cx="5414650" cy="44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  Đi xe đạp lao xuống dốc ở miền núi rất nguy hiểm vì có thể bị té xe hoặc lao xuống vực sâu.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7" y="2094331"/>
            <a:ext cx="5044034" cy="41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1143844" y="5530096"/>
            <a:ext cx="10453072" cy="12718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844" y="5478543"/>
            <a:ext cx="10136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Chơi đùa trên đường tàu sẽ nguy hiểm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nếu có tàu chạy qua.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3" y="1681226"/>
            <a:ext cx="8462242" cy="3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7548B-5A27-49F2-81E2-C645AF80CB66}"/>
              </a:ext>
            </a:extLst>
          </p:cNvPr>
          <p:cNvSpPr/>
          <p:nvPr/>
        </p:nvSpPr>
        <p:spPr>
          <a:xfrm>
            <a:off x="3268591" y="1982450"/>
            <a:ext cx="5378396" cy="144655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Vận</a:t>
            </a:r>
            <a:r>
              <a:rPr kumimoji="0" lang="en-US" altLang="zh-CN" sz="8800" b="1" i="0" u="none" strike="noStrike" kern="1200" cap="none" spc="50" normalizeH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50" normalizeH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dụng</a:t>
            </a:r>
            <a:endParaRPr kumimoji="0" lang="zh-CN" alt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1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luật giao thông">
            <a:hlinkClick r:id="" action="ppaction://media"/>
            <a:extLst>
              <a:ext uri="{FF2B5EF4-FFF2-40B4-BE49-F238E27FC236}">
                <a16:creationId xmlns:a16="http://schemas.microsoft.com/office/drawing/2014/main" id="{6281E6B9-6BF8-4BEF-8E00-962FC68EA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299504" y="1991447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1256927" y="2681896"/>
              <a:ext cx="8281077" cy="1938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1270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953510" algn="ctr"/>
                  <a:tab pos="4160520" algn="l"/>
                </a:tabLst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nhà: Kể với người thân về đèn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giao thông và biển báo đã học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A4DF6A14-E91C-48A2-9B44-057E603F2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5A4BC9-2BF5-8278-52FE-75A9EC3B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DF5BD-B7D6-48EE-84A8-650F3A8E5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527" y="1023212"/>
            <a:ext cx="7736495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01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8628" y="1485899"/>
            <a:ext cx="3804577" cy="104866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19868" y="1485900"/>
            <a:ext cx="3088509" cy="10514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8358" y="1498535"/>
            <a:ext cx="3459621" cy="103603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9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1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945678" y="3259047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09" y="3033025"/>
            <a:ext cx="3500868" cy="35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5388 0.042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022E-16 L 0.25 1.11022E-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5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880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3304" y="33566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91240" y="176450"/>
            <a:ext cx="7010400" cy="1142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208" y="1790700"/>
            <a:ext cx="3501046" cy="1261100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4608" y="1788775"/>
            <a:ext cx="2487960" cy="126302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46553" y="1788775"/>
            <a:ext cx="3369415" cy="126302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182313"/>
            <a:ext cx="5486400" cy="357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2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3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608" y="3429000"/>
            <a:ext cx="3188701" cy="31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57265 0.0069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5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25 -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27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37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1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266 0.00694 L -1.69167 0.01296 " pathEditMode="relative" rAng="0" ptsTypes="AA">
                                      <p:cBhvr>
                                        <p:cTn id="61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5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0" y="0"/>
            <a:ext cx="12241023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 flipH="1">
            <a:off x="11640500" y="3680433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697" y="3592191"/>
            <a:ext cx="2003681" cy="247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101447" y="2891610"/>
            <a:ext cx="5141182" cy="41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60247 -0.04097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2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53411 -0.0090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-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51016 -0.00972 " pathEditMode="relative" rAng="0" ptsTypes="AA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08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0" y="0"/>
            <a:ext cx="12241023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38" y="3744675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 flipH="1">
            <a:off x="8084403" y="3558516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464747" y="2739210"/>
            <a:ext cx="5141182" cy="41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0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46433 -0.1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16" y="-5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48281 -0.099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41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1"/>
          <p:cNvPicPr preferRelativeResize="0"/>
          <p:nvPr/>
        </p:nvPicPr>
        <p:blipFill rotWithShape="1">
          <a:blip r:embed="rId3">
            <a:alphaModFix/>
          </a:blip>
          <a:srcRect l="69689" b="63203"/>
          <a:stretch/>
        </p:blipFill>
        <p:spPr>
          <a:xfrm>
            <a:off x="9653083" y="283"/>
            <a:ext cx="2538413" cy="279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"/>
          <p:cNvPicPr preferRelativeResize="0"/>
          <p:nvPr/>
        </p:nvPicPr>
        <p:blipFill rotWithShape="1">
          <a:blip r:embed="rId4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"/>
          <p:cNvPicPr preferRelativeResize="0"/>
          <p:nvPr/>
        </p:nvPicPr>
        <p:blipFill rotWithShape="1">
          <a:blip r:embed="rId5">
            <a:alphaModFix/>
          </a:blip>
          <a:srcRect t="26479" b="16852"/>
          <a:stretch/>
        </p:blipFill>
        <p:spPr>
          <a:xfrm>
            <a:off x="1008" y="3295453"/>
            <a:ext cx="12190992" cy="310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"/>
          <p:cNvPicPr preferRelativeResize="0"/>
          <p:nvPr/>
        </p:nvPicPr>
        <p:blipFill rotWithShape="1">
          <a:blip r:embed="rId6">
            <a:alphaModFix/>
          </a:blip>
          <a:srcRect t="48269"/>
          <a:stretch/>
        </p:blipFill>
        <p:spPr>
          <a:xfrm>
            <a:off x="1008" y="3345347"/>
            <a:ext cx="12190992" cy="35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"/>
          <p:cNvPicPr preferRelativeResize="0"/>
          <p:nvPr/>
        </p:nvPicPr>
        <p:blipFill rotWithShape="1">
          <a:blip r:embed="rId7">
            <a:alphaModFix/>
          </a:blip>
          <a:srcRect l="2217" t="5014" r="38086" b="5461"/>
          <a:stretch/>
        </p:blipFill>
        <p:spPr>
          <a:xfrm>
            <a:off x="174387" y="3695416"/>
            <a:ext cx="2175113" cy="29608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839" name="Google Shape;83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0947" y="581607"/>
            <a:ext cx="6669602" cy="96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213D51-E957-A963-6569-A7ECC6094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355" y="1544858"/>
            <a:ext cx="8797290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339632"/>
            <a:chOff x="-180829" y="2659031"/>
            <a:chExt cx="2993004" cy="41802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314" y="3667915"/>
            <a:ext cx="5410822" cy="3031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 bóng trên đường rất nguy hiểm. Gây cản trở giao thông và rất dễ xảy ra tai nạn.</a:t>
            </a:r>
          </a:p>
        </p:txBody>
      </p:sp>
    </p:spTree>
    <p:extLst>
      <p:ext uri="{BB962C8B-B14F-4D97-AF65-F5344CB8AC3E}">
        <p14:creationId xmlns:p14="http://schemas.microsoft.com/office/powerpoint/2010/main" val="2185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339632"/>
            <a:chOff x="-180829" y="2659031"/>
            <a:chExt cx="2993004" cy="41802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 đùa ở trên đường ray tàu hỏa rất nguy hiểm.  Rất dễ xảy ra tai nạn.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60" y="3471739"/>
            <a:ext cx="5764020" cy="32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712</Words>
  <Application>Microsoft Office PowerPoint</Application>
  <PresentationFormat>Widescreen</PresentationFormat>
  <Paragraphs>56</Paragraphs>
  <Slides>29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等线</vt:lpstr>
      <vt:lpstr>等线 Light</vt:lpstr>
      <vt:lpstr>#9Slide06 SVNBlow Brush</vt:lpstr>
      <vt:lpstr>Arial</vt:lpstr>
      <vt:lpstr>Calibri</vt:lpstr>
      <vt:lpstr>Cambria</vt:lpstr>
      <vt:lpstr>Tahoma</vt:lpstr>
      <vt:lpstr>Times New Roman</vt:lpstr>
      <vt:lpstr>UTM Aptima</vt:lpstr>
      <vt:lpstr>UTM Avo</vt:lpstr>
      <vt:lpstr>4_Office Theme</vt:lpstr>
      <vt:lpstr>Office 主题</vt:lpstr>
      <vt:lpstr>3_Office 主题​​</vt:lpstr>
      <vt:lpstr>4_Office 主题​​</vt:lpstr>
      <vt:lpstr>千图网海量PPT模板www.58pic.com​​</vt:lpstr>
      <vt:lpstr>5_Office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38</cp:revision>
  <dcterms:created xsi:type="dcterms:W3CDTF">2021-06-05T04:03:17Z</dcterms:created>
  <dcterms:modified xsi:type="dcterms:W3CDTF">2025-03-18T01:14:44Z</dcterms:modified>
</cp:coreProperties>
</file>