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3"/>
  </p:notesMasterIdLst>
  <p:sldIdLst>
    <p:sldId id="482" r:id="rId2"/>
    <p:sldId id="543" r:id="rId3"/>
    <p:sldId id="574" r:id="rId4"/>
    <p:sldId id="542" r:id="rId5"/>
    <p:sldId id="557" r:id="rId6"/>
    <p:sldId id="570" r:id="rId7"/>
    <p:sldId id="587" r:id="rId8"/>
    <p:sldId id="589" r:id="rId9"/>
    <p:sldId id="561" r:id="rId10"/>
    <p:sldId id="603" r:id="rId11"/>
    <p:sldId id="575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713CB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5" d="100"/>
          <a:sy n="65" d="100"/>
        </p:scale>
        <p:origin x="-654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0B748DA-7D99-FB9B-9AAD-6EB9B1D52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45" y="-17043"/>
            <a:ext cx="7134037" cy="20991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4CD299B-683D-C424-D798-D04DEF9DE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4441CEA-7701-F2E5-E42C-4AD15635E8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1599945"/>
            <a:ext cx="11233248" cy="45793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0891C53-2E3D-71FC-4463-D56E8258F3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308717" y="-6097"/>
            <a:ext cx="3515475" cy="1578562"/>
          </a:xfrm>
          <a:prstGeom prst="rect">
            <a:avLst/>
          </a:prstGeom>
        </p:spPr>
      </p:pic>
      <p:pic>
        <p:nvPicPr>
          <p:cNvPr id="3074" name="Picture 6">
            <a:extLst>
              <a:ext uri="{FF2B5EF4-FFF2-40B4-BE49-F238E27FC236}">
                <a16:creationId xmlns="" xmlns:a16="http://schemas.microsoft.com/office/drawing/2014/main" id="{7187EB34-230B-ED15-01C5-AE9B90196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6" t="66608" r="7959" b="7420"/>
          <a:stretch>
            <a:fillRect/>
          </a:stretch>
        </p:blipFill>
        <p:spPr bwMode="auto">
          <a:xfrm>
            <a:off x="1487488" y="1938765"/>
            <a:ext cx="8640960" cy="390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83EDD52-C06F-2481-0725-D119EBEDBD8F}"/>
              </a:ext>
            </a:extLst>
          </p:cNvPr>
          <p:cNvSpPr/>
          <p:nvPr/>
        </p:nvSpPr>
        <p:spPr>
          <a:xfrm>
            <a:off x="4952678" y="66010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1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ẸP MÃI TUỔI THƠ CHUẨ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ED53B5E-2D5A-EBC0-657E-61D87A0B07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14"/>
          <a:stretch/>
        </p:blipFill>
        <p:spPr>
          <a:xfrm>
            <a:off x="395938" y="226358"/>
            <a:ext cx="11604718" cy="2845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="" xmlns:a16="http://schemas.microsoft.com/office/drawing/2014/main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908107"/>
            <a:ext cx="10729192" cy="15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TỔ CHỨC CÁC HOẠT ĐỘNG</a:t>
            </a:r>
          </a:p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VẬN DỤNG – SÁNG TẠO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040" y="2305583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6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2552FD3-745D-518E-5F95-6F147205EDA5}"/>
              </a:ext>
            </a:extLst>
          </p:cNvPr>
          <p:cNvSpPr txBox="1"/>
          <p:nvPr/>
        </p:nvSpPr>
        <p:spPr>
          <a:xfrm>
            <a:off x="1271464" y="3143414"/>
            <a:ext cx="6912768" cy="675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“BODY PERCUSSION”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="" xmlns:a16="http://schemas.microsoft.com/office/drawing/2014/main" id="{448ECD23-3B5B-644B-02D2-E1CD7ADFC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" t="1076" r="41414" b="74462"/>
          <a:stretch/>
        </p:blipFill>
        <p:spPr bwMode="auto">
          <a:xfrm>
            <a:off x="1055440" y="363637"/>
            <a:ext cx="259228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10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=""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444" y="3742174"/>
            <a:ext cx="10009112" cy="145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TỔ CHỨC CÁC HOẠT ĐỘNG</a:t>
            </a:r>
          </a:p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VẬN DỤNG – SÁNG TẠO 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="" xmlns:a16="http://schemas.microsoft.com/office/drawing/2014/main" id="{B4CB904D-487E-7557-0FE5-9F490778F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980728"/>
            <a:ext cx="10369152" cy="5155100"/>
            <a:chOff x="7968208" y="-2886000"/>
            <a:chExt cx="9217024" cy="5231206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537"/>
            <a:stretch/>
          </p:blipFill>
          <p:spPr bwMode="auto">
            <a:xfrm>
              <a:off x="7968208" y="-2886000"/>
              <a:ext cx="9217024" cy="5231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3292" y="-1440536"/>
              <a:ext cx="4266854" cy="1974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200" b="1" dirty="0">
                  <a:solidFill>
                    <a:srgbClr val="1713CB"/>
                  </a:solidFill>
                  <a:latin typeface="Cambria" pitchFamily="18" charset="0"/>
                  <a:cs typeface="Times New Roman" pitchFamily="18" charset="0"/>
                </a:rPr>
                <a:t>ĐỌC VÀ VỖ TAY</a:t>
              </a:r>
            </a:p>
            <a:p>
              <a:pPr algn="ctr" eaLnBrk="1" hangingPunct="1"/>
              <a:r>
                <a:rPr lang="en-US" sz="3200" b="1" dirty="0">
                  <a:solidFill>
                    <a:srgbClr val="1713CB"/>
                  </a:solidFill>
                  <a:latin typeface="Cambria" pitchFamily="18" charset="0"/>
                  <a:cs typeface="Times New Roman" pitchFamily="18" charset="0"/>
                </a:rPr>
                <a:t>THEO HÌNH TIẾT TẤU</a:t>
              </a:r>
            </a:p>
            <a:p>
              <a:pPr algn="ctr" eaLnBrk="1" hangingPunct="1"/>
              <a:r>
                <a:rPr lang="en-US" sz="3200" b="1" dirty="0">
                  <a:latin typeface="Cambria" pitchFamily="18" charset="0"/>
                  <a:cs typeface="Times New Roman" pitchFamily="18" charset="0"/>
                </a:rPr>
                <a:t>SÁNG TẠO THÊM LỜI CA</a:t>
              </a:r>
            </a:p>
            <a:p>
              <a:pPr algn="ctr" eaLnBrk="1" hangingPunct="1"/>
              <a:r>
                <a:rPr lang="en-US" sz="3200" b="1" dirty="0">
                  <a:latin typeface="Cambria" pitchFamily="18" charset="0"/>
                  <a:cs typeface="Times New Roman" pitchFamily="18" charset="0"/>
                </a:rPr>
                <a:t>CÓ TÊN CÁC NHẠC CỤ GÕ</a:t>
              </a:r>
              <a:endParaRPr lang="en-US" sz="2000" b="1" dirty="0">
                <a:latin typeface="Cambria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="" xmlns:a16="http://schemas.microsoft.com/office/drawing/2014/main" id="{F908AEEA-EE26-4428-9808-316B1C223B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11425" y="332656"/>
            <a:ext cx="3024336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9574AF2-CBAD-4D09-B3AC-428D8ECCB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1708212"/>
            <a:ext cx="11233248" cy="449398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BEDFFB0D-2974-F229-773D-59CB6CF24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1026" name="Picture 6">
            <a:extLst>
              <a:ext uri="{FF2B5EF4-FFF2-40B4-BE49-F238E27FC236}">
                <a16:creationId xmlns="" xmlns:a16="http://schemas.microsoft.com/office/drawing/2014/main" id="{A4703BCC-864B-B33B-C58D-75BEA68C3B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t="21679" r="32300" b="56000"/>
          <a:stretch/>
        </p:blipFill>
        <p:spPr bwMode="auto">
          <a:xfrm>
            <a:off x="767408" y="1997447"/>
            <a:ext cx="6115432" cy="391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9D38A16-9874-9EA1-91A1-4AD93E2042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00" t="15994" r="7224" b="78854"/>
          <a:stretch/>
        </p:blipFill>
        <p:spPr>
          <a:xfrm>
            <a:off x="515204" y="526035"/>
            <a:ext cx="8203664" cy="842382"/>
          </a:xfrm>
          <a:prstGeom prst="rect">
            <a:avLst/>
          </a:prstGeom>
        </p:spPr>
      </p:pic>
      <p:pic>
        <p:nvPicPr>
          <p:cNvPr id="1027" name="Picture 1">
            <a:extLst>
              <a:ext uri="{FF2B5EF4-FFF2-40B4-BE49-F238E27FC236}">
                <a16:creationId xmlns="" xmlns:a16="http://schemas.microsoft.com/office/drawing/2014/main" id="{D9C06774-EC90-17A7-6CD6-7031175EB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616" y="3936950"/>
            <a:ext cx="3937705" cy="138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16D9157E-03F3-9107-AAE3-A4CE972776B6}"/>
              </a:ext>
            </a:extLst>
          </p:cNvPr>
          <p:cNvSpPr/>
          <p:nvPr/>
        </p:nvSpPr>
        <p:spPr>
          <a:xfrm>
            <a:off x="6882839" y="3573016"/>
            <a:ext cx="4531637" cy="20450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CA63244-D6E1-CFD3-B167-CD274D313896}"/>
              </a:ext>
            </a:extLst>
          </p:cNvPr>
          <p:cNvSpPr txBox="1"/>
          <p:nvPr/>
        </p:nvSpPr>
        <p:spPr>
          <a:xfrm>
            <a:off x="7866543" y="2577392"/>
            <a:ext cx="25642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GỢI MỞ</a:t>
            </a:r>
            <a:endParaRPr lang="vi-VN" sz="2400" dirty="0"/>
          </a:p>
        </p:txBody>
      </p:sp>
      <p:sp>
        <p:nvSpPr>
          <p:cNvPr id="12" name="Arrow: Down 11">
            <a:extLst>
              <a:ext uri="{FF2B5EF4-FFF2-40B4-BE49-F238E27FC236}">
                <a16:creationId xmlns="" xmlns:a16="http://schemas.microsoft.com/office/drawing/2014/main" id="{8064EA47-20F1-9154-C340-3342931092C1}"/>
              </a:ext>
            </a:extLst>
          </p:cNvPr>
          <p:cNvSpPr/>
          <p:nvPr/>
        </p:nvSpPr>
        <p:spPr>
          <a:xfrm>
            <a:off x="7824192" y="2018742"/>
            <a:ext cx="2686010" cy="1449262"/>
          </a:xfrm>
          <a:prstGeom prst="down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58902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62557" y="-1137034"/>
              <a:ext cx="4228324" cy="1033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200" b="1" dirty="0">
                  <a:latin typeface="Cambria" pitchFamily="18" charset="0"/>
                  <a:cs typeface="Times New Roman" pitchFamily="18" charset="0"/>
                </a:rPr>
                <a:t>THỂ HIỆN NHẠC CỤ</a:t>
              </a:r>
            </a:p>
            <a:p>
              <a:pPr algn="ctr" eaLnBrk="1" hangingPunct="1"/>
              <a:r>
                <a:rPr lang="en-US" sz="3200" b="1" dirty="0">
                  <a:latin typeface="Cambria" pitchFamily="18" charset="0"/>
                  <a:cs typeface="Times New Roman" pitchFamily="18" charset="0"/>
                </a:rPr>
                <a:t>TRAIENGO – SONG LOAN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7035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9574AF2-CBAD-4D09-B3AC-428D8ECCB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2132860"/>
            <a:ext cx="11233248" cy="4069334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BEDFFB0D-2974-F229-773D-59CB6CF24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9D38A16-9874-9EA1-91A1-4AD93E2042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3" t="46016" r="6950" b="48832"/>
          <a:stretch/>
        </p:blipFill>
        <p:spPr>
          <a:xfrm>
            <a:off x="408845" y="476672"/>
            <a:ext cx="11089232" cy="1001831"/>
          </a:xfrm>
          <a:prstGeom prst="rect">
            <a:avLst/>
          </a:prstGeom>
        </p:spPr>
      </p:pic>
      <p:pic>
        <p:nvPicPr>
          <p:cNvPr id="2050" name="Picture 6">
            <a:extLst>
              <a:ext uri="{FF2B5EF4-FFF2-40B4-BE49-F238E27FC236}">
                <a16:creationId xmlns="" xmlns:a16="http://schemas.microsoft.com/office/drawing/2014/main" id="{CD1E0352-F530-902D-9290-180F749DE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0" t="51315" r="6683" b="40976"/>
          <a:stretch>
            <a:fillRect/>
          </a:stretch>
        </p:blipFill>
        <p:spPr bwMode="auto">
          <a:xfrm>
            <a:off x="626346" y="2924944"/>
            <a:ext cx="10654229" cy="154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75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0476" y="-1300263"/>
              <a:ext cx="4352484" cy="187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DÙNG NHẠC CỤ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GÕ ĐỆM CHO BÀI HÁT </a:t>
              </a:r>
            </a:p>
            <a:p>
              <a:pPr algn="ctr" eaLnBrk="1" hangingPunct="1"/>
              <a:r>
                <a:rPr lang="en-US" sz="3600" b="1" i="1" dirty="0">
                  <a:solidFill>
                    <a:srgbClr val="FF0000"/>
                  </a:solidFill>
                  <a:latin typeface="Cambria" pitchFamily="18" charset="0"/>
                  <a:cs typeface="Times New Roman" pitchFamily="18" charset="0"/>
                </a:rPr>
                <a:t>ĐẸP MÃI TUỔI THƠ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57"/>
          <a:stretch/>
        </p:blipFill>
        <p:spPr>
          <a:xfrm>
            <a:off x="911423" y="297210"/>
            <a:ext cx="2898989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8068</TotalTime>
  <Words>84</Words>
  <Application>Microsoft Office PowerPoint</Application>
  <PresentationFormat>Custom</PresentationFormat>
  <Paragraphs>19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650</cp:revision>
  <dcterms:created xsi:type="dcterms:W3CDTF">2010-04-30T18:19:48Z</dcterms:created>
  <dcterms:modified xsi:type="dcterms:W3CDTF">2025-03-16T14:56:10Z</dcterms:modified>
</cp:coreProperties>
</file>