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61" r:id="rId3"/>
    <p:sldId id="4411" r:id="rId4"/>
    <p:sldId id="257" r:id="rId5"/>
    <p:sldId id="276" r:id="rId6"/>
    <p:sldId id="262" r:id="rId7"/>
    <p:sldId id="263" r:id="rId8"/>
    <p:sldId id="264" r:id="rId9"/>
    <p:sldId id="4412" r:id="rId10"/>
    <p:sldId id="281" r:id="rId11"/>
    <p:sldId id="4413" r:id="rId12"/>
    <p:sldId id="4414" r:id="rId13"/>
    <p:sldId id="280" r:id="rId14"/>
    <p:sldId id="4415" r:id="rId15"/>
    <p:sldId id="4416" r:id="rId16"/>
    <p:sldId id="441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74" d="100"/>
          <a:sy n="74" d="100"/>
        </p:scale>
        <p:origin x="859"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12</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2025/3/19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2" name="Picture 1">
            <a:extLst>
              <a:ext uri="{FF2B5EF4-FFF2-40B4-BE49-F238E27FC236}">
                <a16:creationId xmlns:a16="http://schemas.microsoft.com/office/drawing/2014/main" id="{E936FA26-8F9B-4A2C-F7C8-ACA0D3A00B60}"/>
              </a:ext>
            </a:extLst>
          </p:cNvPr>
          <p:cNvPicPr>
            <a:picLocks noChangeAspect="1"/>
          </p:cNvPicPr>
          <p:nvPr/>
        </p:nvPicPr>
        <p:blipFill>
          <a:blip r:embed="rId8"/>
          <a:stretch>
            <a:fillRect/>
          </a:stretch>
        </p:blipFill>
        <p:spPr>
          <a:xfrm>
            <a:off x="1706557" y="1031574"/>
            <a:ext cx="8545719" cy="2215749"/>
          </a:xfrm>
          <a:prstGeom prst="rect">
            <a:avLst/>
          </a:prstGeom>
        </p:spPr>
      </p:pic>
      <p:sp>
        <p:nvSpPr>
          <p:cNvPr id="3" name="TextBox 2">
            <a:extLst>
              <a:ext uri="{FF2B5EF4-FFF2-40B4-BE49-F238E27FC236}">
                <a16:creationId xmlns:a16="http://schemas.microsoft.com/office/drawing/2014/main" id="{D596B492-FA37-BD35-8F1C-F8B2BD1C5EE4}"/>
              </a:ext>
            </a:extLst>
          </p:cNvPr>
          <p:cNvSpPr txBox="1"/>
          <p:nvPr/>
        </p:nvSpPr>
        <p:spPr>
          <a:xfrm>
            <a:off x="4238132" y="3662310"/>
            <a:ext cx="4495800" cy="1077218"/>
          </a:xfrm>
          <a:prstGeom prst="rect">
            <a:avLst/>
          </a:prstGeom>
          <a:noFill/>
        </p:spPr>
        <p:txBody>
          <a:bodyPr wrap="square" rtlCol="0">
            <a:spAutoFit/>
          </a:bodyPr>
          <a:lstStyle/>
          <a:p>
            <a:r>
              <a:rPr lang="en-US" sz="3200" b="1" dirty="0">
                <a:solidFill>
                  <a:srgbClr val="FF0000"/>
                </a:solidFill>
                <a:latin typeface="Segoe UI Black" panose="020B0A02040204020203" pitchFamily="34" charset="0"/>
                <a:ea typeface="Segoe UI Black" panose="020B0A02040204020203" pitchFamily="34" charset="0"/>
              </a:rPr>
              <a:t>GV: </a:t>
            </a:r>
            <a:r>
              <a:rPr lang="en-US" sz="3200" b="1" dirty="0" err="1">
                <a:solidFill>
                  <a:srgbClr val="FF0000"/>
                </a:solidFill>
                <a:latin typeface="Segoe UI Black" panose="020B0A02040204020203" pitchFamily="34" charset="0"/>
                <a:ea typeface="Segoe UI Black" panose="020B0A02040204020203" pitchFamily="34" charset="0"/>
              </a:rPr>
              <a:t>Nguyễn</a:t>
            </a:r>
            <a:r>
              <a:rPr lang="en-US" sz="3200" b="1" dirty="0">
                <a:solidFill>
                  <a:srgbClr val="FF0000"/>
                </a:solidFill>
                <a:latin typeface="Segoe UI Black" panose="020B0A02040204020203" pitchFamily="34" charset="0"/>
                <a:ea typeface="Segoe UI Black" panose="020B0A02040204020203" pitchFamily="34" charset="0"/>
              </a:rPr>
              <a:t> Anh </a:t>
            </a:r>
            <a:r>
              <a:rPr lang="en-US" sz="3200" b="1" dirty="0" err="1">
                <a:solidFill>
                  <a:srgbClr val="FF0000"/>
                </a:solidFill>
                <a:latin typeface="Segoe UI Black" panose="020B0A02040204020203" pitchFamily="34" charset="0"/>
                <a:ea typeface="Segoe UI Black" panose="020B0A02040204020203" pitchFamily="34" charset="0"/>
              </a:rPr>
              <a:t>Thư</a:t>
            </a:r>
            <a:endParaRPr lang="en-US" sz="3200" b="1" dirty="0">
              <a:solidFill>
                <a:srgbClr val="FF0000"/>
              </a:solidFill>
              <a:latin typeface="Segoe UI Black" panose="020B0A02040204020203" pitchFamily="34" charset="0"/>
              <a:ea typeface="Segoe UI Black" panose="020B0A02040204020203" pitchFamily="34" charset="0"/>
            </a:endParaRPr>
          </a:p>
          <a:p>
            <a:r>
              <a:rPr lang="en-US" sz="3200" b="1" dirty="0" err="1">
                <a:solidFill>
                  <a:srgbClr val="FF0000"/>
                </a:solidFill>
                <a:latin typeface="Segoe UI Black" panose="020B0A02040204020203" pitchFamily="34" charset="0"/>
                <a:ea typeface="Segoe UI Black" panose="020B0A02040204020203" pitchFamily="34" charset="0"/>
              </a:rPr>
              <a:t>Lớp</a:t>
            </a:r>
            <a:r>
              <a:rPr lang="en-US" sz="3200" b="1" dirty="0">
                <a:solidFill>
                  <a:srgbClr val="FF0000"/>
                </a:solidFill>
                <a:latin typeface="Segoe UI Black" panose="020B0A02040204020203" pitchFamily="34" charset="0"/>
                <a:ea typeface="Segoe UI Black" panose="020B0A02040204020203" pitchFamily="34" charset="0"/>
              </a:rPr>
              <a:t> 5B</a:t>
            </a:r>
          </a:p>
        </p:txBody>
      </p:sp>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2313276"/>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777679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id="{5291A8DC-0316-D72D-542E-AE8388DD59DC}"/>
              </a:ext>
            </a:extLst>
          </p:cNvPr>
          <p:cNvSpPr txBox="1"/>
          <p:nvPr/>
        </p:nvSpPr>
        <p:spPr>
          <a:xfrm>
            <a:off x="3870960" y="1798320"/>
            <a:ext cx="2580640" cy="1318181"/>
          </a:xfrm>
          <a:prstGeom prst="rect">
            <a:avLst/>
          </a:prstGeom>
          <a:noFill/>
        </p:spPr>
        <p:txBody>
          <a:bodyPr wrap="square" rtlCol="0">
            <a:spAutoFit/>
          </a:bodyPr>
          <a:lstStyle/>
          <a:p>
            <a:pPr algn="just">
              <a:lnSpc>
                <a:spcPct val="150000"/>
              </a:lnSpc>
            </a:pPr>
            <a:r>
              <a:rPr lang="en-US" sz="2800" b="1" dirty="0">
                <a:solidFill>
                  <a:srgbClr val="FF0000"/>
                </a:solidFill>
              </a:rPr>
              <a:t>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 </a:t>
            </a:r>
            <a:r>
              <a:rPr lang="en-US" sz="2800" b="1" dirty="0" err="1">
                <a:solidFill>
                  <a:srgbClr val="FF0000"/>
                </a:solidFill>
              </a:rPr>
              <a:t>nối</a:t>
            </a:r>
            <a:endParaRPr lang="en-US" sz="2800" b="1" dirty="0">
              <a:solidFill>
                <a:srgbClr val="FF0000"/>
              </a:solidFill>
            </a:endParaRPr>
          </a:p>
        </p:txBody>
      </p:sp>
      <p:sp>
        <p:nvSpPr>
          <p:cNvPr id="5" name="TextBox 4">
            <a:extLst>
              <a:ext uri="{FF2B5EF4-FFF2-40B4-BE49-F238E27FC236}">
                <a16:creationId xmlns:a16="http://schemas.microsoft.com/office/drawing/2014/main" id="{D1DB5706-32C3-81FC-2F92-AC7AA680F08C}"/>
              </a:ext>
            </a:extLst>
          </p:cNvPr>
          <p:cNvSpPr txBox="1"/>
          <p:nvPr/>
        </p:nvSpPr>
        <p:spPr>
          <a:xfrm>
            <a:off x="6797040" y="17678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Thế</a:t>
            </a:r>
            <a:r>
              <a:rPr lang="en-US" sz="2800" b="1" dirty="0">
                <a:solidFill>
                  <a:srgbClr val="FF0000"/>
                </a:solidFill>
              </a:rPr>
              <a:t> </a:t>
            </a:r>
            <a:r>
              <a:rPr lang="en-US" sz="2800" b="1" dirty="0" err="1">
                <a:solidFill>
                  <a:srgbClr val="FF0000"/>
                </a:solidFill>
              </a:rPr>
              <a:t>mà</a:t>
            </a:r>
            <a:endParaRPr lang="en-US" sz="2800" b="1" dirty="0">
              <a:solidFill>
                <a:srgbClr val="FF0000"/>
              </a:solidFill>
            </a:endParaRPr>
          </a:p>
        </p:txBody>
      </p:sp>
      <p:sp>
        <p:nvSpPr>
          <p:cNvPr id="6" name="TextBox 5">
            <a:extLst>
              <a:ext uri="{FF2B5EF4-FFF2-40B4-BE49-F238E27FC236}">
                <a16:creationId xmlns:a16="http://schemas.microsoft.com/office/drawing/2014/main"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id="{890BB2DC-C318-2615-E8D2-CDE1EE25F290}"/>
              </a:ext>
            </a:extLst>
          </p:cNvPr>
          <p:cNvSpPr txBox="1"/>
          <p:nvPr/>
        </p:nvSpPr>
        <p:spPr>
          <a:xfrm>
            <a:off x="3840480" y="506984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7" name="TextBox 16">
            <a:extLst>
              <a:ext uri="{FF2B5EF4-FFF2-40B4-BE49-F238E27FC236}">
                <a16:creationId xmlns:a16="http://schemas.microsoft.com/office/drawing/2014/main"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588</Words>
  <Application>Microsoft Office PowerPoint</Application>
  <PresentationFormat>Widescreen</PresentationFormat>
  <Paragraphs>35</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#9Slide03 IcielUni Sans Heavy</vt:lpstr>
      <vt:lpstr>Arial</vt:lpstr>
      <vt:lpstr>Calibri</vt:lpstr>
      <vt:lpstr>Cambria</vt:lpstr>
      <vt:lpstr>Segoe UI Black</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88</cp:revision>
  <dcterms:created xsi:type="dcterms:W3CDTF">2023-07-22T16:47:00Z</dcterms:created>
  <dcterms:modified xsi:type="dcterms:W3CDTF">2025-03-18T22:54:19Z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