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449" r:id="rId3"/>
    <p:sldId id="452" r:id="rId4"/>
    <p:sldId id="457" r:id="rId5"/>
    <p:sldId id="453" r:id="rId6"/>
    <p:sldId id="468" r:id="rId7"/>
    <p:sldId id="469" r:id="rId8"/>
    <p:sldId id="462" r:id="rId9"/>
    <p:sldId id="4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62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7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02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4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38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1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38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8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63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67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FD3CC-E74C-454E-AEC8-ADE3669C89A5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02AF4-5419-4C97-8941-6E8144AD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84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622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80440" y="725374"/>
            <a:ext cx="6363560" cy="3718885"/>
          </a:xfrm>
          <a:prstGeom prst="rect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DẠY HỌC </a:t>
            </a:r>
            <a:r>
              <a:rPr lang="en-U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MĨ THUẬT </a:t>
            </a:r>
            <a:r>
              <a:rPr lang="en-US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LỚP 4 THEO CHƯƠNG TRÌNH GIÁO DỤC PHỔ THÔNG 2018</a:t>
            </a:r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en-US" sz="2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en-US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G</a:t>
            </a:r>
            <a:r>
              <a:rPr lang="vi-VN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iáo viên:</a:t>
            </a:r>
            <a:r>
              <a:rPr lang="en-US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 HOÀNG THỊ THÙY DƯƠNG</a:t>
            </a:r>
          </a:p>
          <a:p>
            <a:pPr algn="ctr"/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6C1872-C739-5308-1A64-D6B3D40F85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570" y="973538"/>
            <a:ext cx="2339053" cy="322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56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Chai,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nhựa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băng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92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36914"/>
            <a:ext cx="8739051" cy="3820886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chậu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68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022" y="4738642"/>
            <a:ext cx="7886700" cy="2119358"/>
          </a:xfrm>
        </p:spPr>
        <p:txBody>
          <a:bodyPr>
            <a:normAutofit/>
          </a:bodyPr>
          <a:lstStyle/>
          <a:p>
            <a:r>
              <a:rPr lang="en-US" sz="2000" b="1" dirty="0" err="1" smtClean="0"/>
              <a:t>Câu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hỏi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thảo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luận</a:t>
            </a:r>
            <a:r>
              <a:rPr lang="en-US" sz="2000" b="1" dirty="0" smtClean="0"/>
              <a:t>:</a:t>
            </a:r>
          </a:p>
          <a:p>
            <a:pPr marL="0" indent="0">
              <a:buNone/>
            </a:pPr>
            <a:r>
              <a:rPr lang="en-US" sz="2000" dirty="0"/>
              <a:t>1</a:t>
            </a:r>
            <a:r>
              <a:rPr lang="en-US" sz="2000" dirty="0" smtClean="0"/>
              <a:t>. </a:t>
            </a:r>
            <a:r>
              <a:rPr lang="en-US" sz="2000" dirty="0" err="1" smtClean="0"/>
              <a:t>Giỏ</a:t>
            </a:r>
            <a:r>
              <a:rPr lang="en-US" sz="2000" dirty="0" smtClean="0"/>
              <a:t> </a:t>
            </a:r>
            <a:r>
              <a:rPr lang="en-US" sz="2000" dirty="0" err="1" smtClean="0"/>
              <a:t>cây</a:t>
            </a:r>
            <a:r>
              <a:rPr lang="en-US" sz="2000" dirty="0" smtClean="0"/>
              <a:t> </a:t>
            </a:r>
            <a:r>
              <a:rPr lang="en-US" sz="2000" dirty="0" err="1" smtClean="0"/>
              <a:t>và</a:t>
            </a:r>
            <a:r>
              <a:rPr lang="en-US" sz="2000" dirty="0" smtClean="0"/>
              <a:t> </a:t>
            </a:r>
            <a:r>
              <a:rPr lang="en-US" sz="2000" dirty="0" err="1" smtClean="0"/>
              <a:t>chậu</a:t>
            </a:r>
            <a:r>
              <a:rPr lang="en-US" sz="2000" dirty="0" smtClean="0"/>
              <a:t> </a:t>
            </a:r>
            <a:r>
              <a:rPr lang="en-US" sz="2000" dirty="0" err="1" smtClean="0"/>
              <a:t>cây</a:t>
            </a:r>
            <a:r>
              <a:rPr lang="en-US" sz="2000" dirty="0" smtClean="0"/>
              <a:t> </a:t>
            </a:r>
            <a:r>
              <a:rPr lang="en-US" sz="2000" dirty="0" err="1" smtClean="0"/>
              <a:t>sử</a:t>
            </a:r>
            <a:r>
              <a:rPr lang="en-US" sz="2000" dirty="0" smtClean="0"/>
              <a:t> </a:t>
            </a:r>
            <a:r>
              <a:rPr lang="en-US" sz="2000" dirty="0" err="1" smtClean="0"/>
              <a:t>dụng</a:t>
            </a:r>
            <a:r>
              <a:rPr lang="en-US" sz="2000" dirty="0" smtClean="0"/>
              <a:t> </a:t>
            </a:r>
            <a:r>
              <a:rPr lang="en-US" sz="2000" dirty="0" err="1" smtClean="0"/>
              <a:t>bằng</a:t>
            </a:r>
            <a:r>
              <a:rPr lang="en-US" sz="2000" dirty="0" smtClean="0"/>
              <a:t>  </a:t>
            </a:r>
            <a:r>
              <a:rPr lang="en-US" sz="2000" dirty="0" err="1" smtClean="0"/>
              <a:t>chất</a:t>
            </a:r>
            <a:r>
              <a:rPr lang="en-US" sz="2000" dirty="0" smtClean="0"/>
              <a:t> </a:t>
            </a:r>
            <a:r>
              <a:rPr lang="en-US" sz="2000" dirty="0" err="1" smtClean="0"/>
              <a:t>liệu</a:t>
            </a:r>
            <a:r>
              <a:rPr lang="en-US" sz="2000" dirty="0" smtClean="0"/>
              <a:t> </a:t>
            </a:r>
            <a:r>
              <a:rPr lang="en-US" sz="2000" dirty="0" err="1" smtClean="0"/>
              <a:t>gì</a:t>
            </a:r>
            <a:r>
              <a:rPr lang="en-US" sz="2000" dirty="0" smtClean="0"/>
              <a:t>?</a:t>
            </a:r>
          </a:p>
          <a:p>
            <a:pPr marL="0" indent="0">
              <a:buNone/>
            </a:pPr>
            <a:r>
              <a:rPr lang="en-US" sz="2000" dirty="0"/>
              <a:t>2</a:t>
            </a:r>
            <a:r>
              <a:rPr lang="en-US" sz="2000" dirty="0" smtClean="0"/>
              <a:t>. </a:t>
            </a:r>
            <a:r>
              <a:rPr lang="en-US" sz="2000" dirty="0" err="1" smtClean="0"/>
              <a:t>Em</a:t>
            </a:r>
            <a:r>
              <a:rPr lang="en-US" sz="2000" dirty="0" smtClean="0"/>
              <a:t> </a:t>
            </a:r>
            <a:r>
              <a:rPr lang="en-US" sz="2000" dirty="0" err="1" smtClean="0"/>
              <a:t>thấy</a:t>
            </a:r>
            <a:r>
              <a:rPr lang="en-US" sz="2000" dirty="0" smtClean="0"/>
              <a:t> </a:t>
            </a:r>
            <a:r>
              <a:rPr lang="en-US" sz="2000" dirty="0" err="1" smtClean="0"/>
              <a:t>giỏ</a:t>
            </a:r>
            <a:r>
              <a:rPr lang="en-US" sz="2000" dirty="0" smtClean="0"/>
              <a:t> </a:t>
            </a:r>
            <a:r>
              <a:rPr lang="en-US" sz="2000" dirty="0" err="1"/>
              <a:t>cây</a:t>
            </a:r>
            <a:r>
              <a:rPr lang="en-US" sz="2000" dirty="0"/>
              <a:t>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err="1"/>
              <a:t>chậu</a:t>
            </a:r>
            <a:r>
              <a:rPr lang="en-US" sz="2000" dirty="0"/>
              <a:t> </a:t>
            </a:r>
            <a:r>
              <a:rPr lang="en-US" sz="2000" dirty="0" err="1"/>
              <a:t>cây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en-US" sz="2000" dirty="0" err="1" smtClean="0"/>
              <a:t>trang</a:t>
            </a:r>
            <a:r>
              <a:rPr lang="en-US" sz="2000" dirty="0" smtClean="0"/>
              <a:t> </a:t>
            </a:r>
            <a:r>
              <a:rPr lang="en-US" sz="2000" dirty="0" err="1" smtClean="0"/>
              <a:t>trí</a:t>
            </a:r>
            <a:r>
              <a:rPr lang="en-US" sz="2000" dirty="0" smtClean="0"/>
              <a:t> </a:t>
            </a:r>
            <a:r>
              <a:rPr lang="en-US" sz="2000" dirty="0" err="1" smtClean="0"/>
              <a:t>bằng</a:t>
            </a:r>
            <a:r>
              <a:rPr lang="en-US" sz="2000" dirty="0" smtClean="0"/>
              <a:t> </a:t>
            </a:r>
            <a:r>
              <a:rPr lang="en-US" sz="2000" dirty="0" err="1" smtClean="0"/>
              <a:t>những</a:t>
            </a:r>
            <a:r>
              <a:rPr lang="en-US" sz="2000" dirty="0" smtClean="0"/>
              <a:t> </a:t>
            </a:r>
            <a:r>
              <a:rPr lang="en-US" sz="2000" dirty="0" err="1" smtClean="0"/>
              <a:t>hình</a:t>
            </a:r>
            <a:r>
              <a:rPr lang="en-US" sz="2000" dirty="0" smtClean="0"/>
              <a:t> </a:t>
            </a:r>
            <a:r>
              <a:rPr lang="en-US" sz="2000" dirty="0" err="1" smtClean="0"/>
              <a:t>ảnh</a:t>
            </a:r>
            <a:r>
              <a:rPr lang="en-US" sz="2000" dirty="0" smtClean="0"/>
              <a:t> </a:t>
            </a:r>
            <a:r>
              <a:rPr lang="en-US" sz="2000" dirty="0" err="1" smtClean="0"/>
              <a:t>nào</a:t>
            </a:r>
            <a:r>
              <a:rPr lang="en-US" sz="2000" dirty="0"/>
              <a:t> </a:t>
            </a:r>
            <a:r>
              <a:rPr lang="en-US" sz="2000" dirty="0" err="1" smtClean="0"/>
              <a:t>và</a:t>
            </a:r>
            <a:r>
              <a:rPr lang="en-US" sz="2000" dirty="0" smtClean="0"/>
              <a:t> </a:t>
            </a:r>
            <a:r>
              <a:rPr lang="en-US" sz="2000" dirty="0" err="1" smtClean="0"/>
              <a:t>bằng</a:t>
            </a:r>
            <a:r>
              <a:rPr lang="en-US" sz="2000" dirty="0" smtClean="0"/>
              <a:t> </a:t>
            </a:r>
            <a:r>
              <a:rPr lang="en-US" sz="2000" dirty="0" err="1" smtClean="0"/>
              <a:t>cách</a:t>
            </a:r>
            <a:r>
              <a:rPr lang="en-US" sz="2000" dirty="0" smtClean="0"/>
              <a:t> </a:t>
            </a:r>
            <a:r>
              <a:rPr lang="en-US" sz="2000" dirty="0" err="1" smtClean="0"/>
              <a:t>nào</a:t>
            </a:r>
            <a:r>
              <a:rPr lang="en-US" sz="2000" dirty="0" smtClean="0"/>
              <a:t>?</a:t>
            </a:r>
          </a:p>
          <a:p>
            <a:pPr marL="0" indent="0">
              <a:buNone/>
            </a:pPr>
            <a:r>
              <a:rPr lang="en-US" sz="2000" dirty="0" smtClean="0"/>
              <a:t>3.</a:t>
            </a:r>
            <a:r>
              <a:rPr lang="en-US" sz="2000" dirty="0"/>
              <a:t> </a:t>
            </a:r>
            <a:r>
              <a:rPr lang="en-US" sz="2000" dirty="0" err="1"/>
              <a:t>Giỏ</a:t>
            </a:r>
            <a:r>
              <a:rPr lang="en-US" sz="2000" dirty="0"/>
              <a:t> </a:t>
            </a:r>
            <a:r>
              <a:rPr lang="en-US" sz="2000" dirty="0" err="1"/>
              <a:t>cây</a:t>
            </a:r>
            <a:r>
              <a:rPr lang="en-US" sz="2000" dirty="0"/>
              <a:t>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err="1"/>
              <a:t>chậu</a:t>
            </a:r>
            <a:r>
              <a:rPr lang="en-US" sz="2000" dirty="0"/>
              <a:t> </a:t>
            </a:r>
            <a:r>
              <a:rPr lang="en-US" sz="2000" dirty="0" err="1"/>
              <a:t>cây</a:t>
            </a:r>
            <a:r>
              <a:rPr lang="en-US" sz="2000" dirty="0"/>
              <a:t> </a:t>
            </a:r>
            <a:r>
              <a:rPr lang="en-US" sz="2000" dirty="0" err="1"/>
              <a:t>sử</a:t>
            </a:r>
            <a:r>
              <a:rPr lang="en-US" sz="2000" dirty="0"/>
              <a:t> </a:t>
            </a:r>
            <a:r>
              <a:rPr lang="en-US" sz="2000" dirty="0" err="1"/>
              <a:t>dụng</a:t>
            </a:r>
            <a:r>
              <a:rPr lang="en-US" sz="2000" dirty="0"/>
              <a:t> </a:t>
            </a:r>
            <a:r>
              <a:rPr lang="en-US" sz="2000" dirty="0" err="1" smtClean="0"/>
              <a:t>vào</a:t>
            </a:r>
            <a:r>
              <a:rPr lang="en-US" sz="2000" dirty="0" smtClean="0"/>
              <a:t> </a:t>
            </a:r>
            <a:r>
              <a:rPr lang="en-US" sz="2000" dirty="0" err="1" smtClean="0"/>
              <a:t>việc</a:t>
            </a:r>
            <a:r>
              <a:rPr lang="en-US" sz="2000" dirty="0" smtClean="0"/>
              <a:t> </a:t>
            </a:r>
            <a:r>
              <a:rPr lang="en-US" sz="2000" dirty="0" err="1" smtClean="0"/>
              <a:t>gì</a:t>
            </a:r>
            <a:r>
              <a:rPr lang="en-US" sz="2000" dirty="0" smtClean="0"/>
              <a:t>?</a:t>
            </a:r>
            <a:endParaRPr lang="en-US" sz="2000" dirty="0"/>
          </a:p>
        </p:txBody>
      </p:sp>
      <p:pic>
        <p:nvPicPr>
          <p:cNvPr id="5" name="Picture 4" descr="15 Cách làm đồ chơi bằng chai nhựa cho trẻ vừa học vừa chơ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22" y="438807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8" descr="Sáng tạo những món đồ tái chế từ hộp sữa độc đá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416" y="438806"/>
            <a:ext cx="27051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4" descr="Ý Tưởng Tái Chế Chai Nhựa Trồng Cây Đơn Giản Bạn Nên Thử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406" y="2562375"/>
            <a:ext cx="3148642" cy="2014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11 cách tái chế chai nhựa trồng cây siêu độc đáo, đơn giả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11 cách tái chế chai nhựa trồng cây siêu độc đáo, đơn giả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21" y="2366916"/>
            <a:ext cx="4674869" cy="232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 descr="20ea0edb5822bddz4012632301430_34df1afc5b2619d6a9423704831e538f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930" y="438806"/>
            <a:ext cx="24669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78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943" y="365126"/>
            <a:ext cx="8948057" cy="480776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-</a:t>
            </a:r>
            <a:r>
              <a:rPr lang="en-US" sz="3200" dirty="0" err="1" smtClean="0">
                <a:solidFill>
                  <a:srgbClr val="FF0000"/>
                </a:solidFill>
              </a:rPr>
              <a:t>Cách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thực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hiện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tạo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giỏ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cây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hoặc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chậu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cây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+ </a:t>
            </a:r>
            <a:r>
              <a:rPr lang="en-US" sz="3200" b="1" dirty="0" err="1" smtClean="0"/>
              <a:t>Bước</a:t>
            </a:r>
            <a:r>
              <a:rPr lang="en-US" sz="3200" b="1" dirty="0" smtClean="0"/>
              <a:t> 1: </a:t>
            </a:r>
            <a:r>
              <a:rPr lang="en-US" sz="3200" b="1" dirty="0" err="1" smtClean="0"/>
              <a:t>Từ</a:t>
            </a:r>
            <a:r>
              <a:rPr lang="en-US" sz="3200" b="1" dirty="0" smtClean="0"/>
              <a:t> chai </a:t>
            </a:r>
            <a:r>
              <a:rPr lang="en-US" sz="3200" b="1" dirty="0" err="1" smtClean="0"/>
              <a:t>nhựa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cắt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để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tạo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giỏ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chậu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cây</a:t>
            </a:r>
            <a:r>
              <a:rPr lang="en-US" sz="3200" b="1" dirty="0" smtClean="0"/>
              <a:t>.</a:t>
            </a:r>
            <a:br>
              <a:rPr lang="en-US" sz="3200" b="1" dirty="0" smtClean="0"/>
            </a:br>
            <a:r>
              <a:rPr lang="en-US" sz="3200" dirty="0" smtClean="0"/>
              <a:t>( </a:t>
            </a:r>
            <a:r>
              <a:rPr lang="en-US" sz="3200" dirty="0" err="1" smtClean="0">
                <a:solidFill>
                  <a:srgbClr val="002060"/>
                </a:solidFill>
              </a:rPr>
              <a:t>sử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dụng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dây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gắn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hai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bên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thành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giỏ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để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có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thế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sử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dụng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treo</a:t>
            </a:r>
            <a:r>
              <a:rPr lang="en-US" sz="3200" dirty="0" smtClean="0">
                <a:solidFill>
                  <a:srgbClr val="002060"/>
                </a:solidFill>
              </a:rPr>
              <a:t>.)</a:t>
            </a:r>
            <a:br>
              <a:rPr lang="en-US" sz="3200" dirty="0" smtClean="0">
                <a:solidFill>
                  <a:srgbClr val="002060"/>
                </a:solidFill>
              </a:rPr>
            </a:br>
            <a:r>
              <a:rPr lang="en-US" sz="3200" b="1" dirty="0" smtClean="0"/>
              <a:t>+</a:t>
            </a:r>
            <a:r>
              <a:rPr lang="en-US" sz="3200" b="1" dirty="0" err="1" smtClean="0"/>
              <a:t>Bước</a:t>
            </a:r>
            <a:r>
              <a:rPr lang="en-US" sz="3200" b="1" dirty="0" smtClean="0"/>
              <a:t> 2</a:t>
            </a:r>
            <a:r>
              <a:rPr lang="en-US" sz="3200" dirty="0" smtClean="0"/>
              <a:t>: </a:t>
            </a:r>
            <a:r>
              <a:rPr lang="en-US" sz="3200" dirty="0" err="1" smtClean="0"/>
              <a:t>Trang</a:t>
            </a:r>
            <a:r>
              <a:rPr lang="en-US" sz="3200" dirty="0" smtClean="0"/>
              <a:t> </a:t>
            </a:r>
            <a:r>
              <a:rPr lang="en-US" sz="3200" dirty="0" err="1" smtClean="0"/>
              <a:t>trí</a:t>
            </a:r>
            <a:r>
              <a:rPr lang="en-US" sz="3200" dirty="0" smtClean="0"/>
              <a:t> </a:t>
            </a:r>
            <a:r>
              <a:rPr lang="en-US" sz="3200" dirty="0" err="1" smtClean="0"/>
              <a:t>theo</a:t>
            </a:r>
            <a:r>
              <a:rPr lang="en-US" sz="3200" dirty="0" smtClean="0"/>
              <a:t> ý </a:t>
            </a:r>
            <a:r>
              <a:rPr lang="en-US" sz="3200" dirty="0" err="1" smtClean="0"/>
              <a:t>thích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1796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ái Chế Chai Nhựa Trồng Hoa Mười Giờ Tuyệt Đẹp | Tái Chế Chai Nhựa Trồng Hoa  Mười Giờ Tuyệt Đẹp | By Creation VDA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751" y="3732967"/>
            <a:ext cx="4256032" cy="248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ÁI CHẾ, làm chậu cây tái chế từ vỏ lon, tái chế đồ cũ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3732967"/>
            <a:ext cx="3530600" cy="248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Tái chế chai nhựa, 100+ Cách làm đồ dùng học tập từ phế liệ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62" y="298277"/>
            <a:ext cx="4074320" cy="3051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10 Cách Tái Chế Đồ Cũ Để Trang Trí Vườn . - Nhà Đất Củ Ch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300901"/>
            <a:ext cx="3530600" cy="3049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179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LIP: Cách làm chậu treo trồng hoa mười giờ dễ thương - Tạp chí Doanh  nghiệp Việt N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404" y="3472065"/>
            <a:ext cx="3830955" cy="296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4" descr="11 cách tái chế chai nhựa trồng cây bền, đẹp, độc đá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90" y="3472065"/>
            <a:ext cx="3959209" cy="296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2" descr="11 cách tái chế chai nhựa đơn giản, đẹp mắt ngay tại nhà | Clean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589" y="334669"/>
            <a:ext cx="6130245" cy="269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042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1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783771" y="1206500"/>
            <a:ext cx="809897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6000" dirty="0">
                <a:solidFill>
                  <a:srgbClr val="FF3300"/>
                </a:solidFill>
                <a:latin typeface="Times New Roman" panose="02020603050405020304" pitchFamily="18" charset="0"/>
              </a:rPr>
              <a:t>Thực </a:t>
            </a:r>
            <a:r>
              <a:rPr lang="vi-VN" altLang="en-US" sz="6000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hành</a:t>
            </a:r>
            <a:endParaRPr lang="en-US" altLang="en-US" sz="6000" dirty="0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400" u="sng" dirty="0" err="1" smtClean="0">
                <a:latin typeface="Times New Roman" panose="02020603050405020304" pitchFamily="18" charset="0"/>
              </a:rPr>
              <a:t>Tiêu</a:t>
            </a:r>
            <a:r>
              <a:rPr lang="en-US" altLang="en-US" sz="2400" u="sng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u="sng" dirty="0" err="1" smtClean="0">
                <a:latin typeface="Times New Roman" panose="02020603050405020304" pitchFamily="18" charset="0"/>
              </a:rPr>
              <a:t>chí</a:t>
            </a:r>
            <a:r>
              <a:rPr lang="en-US" altLang="en-US" sz="2400" u="sng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u="sng" dirty="0" err="1" smtClean="0">
                <a:latin typeface="Times New Roman" panose="02020603050405020304" pitchFamily="18" charset="0"/>
              </a:rPr>
              <a:t>của</a:t>
            </a:r>
            <a:r>
              <a:rPr lang="en-US" altLang="en-US" sz="2400" u="sng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u="sng" dirty="0" err="1" smtClean="0">
                <a:latin typeface="Times New Roman" panose="02020603050405020304" pitchFamily="18" charset="0"/>
              </a:rPr>
              <a:t>sản</a:t>
            </a:r>
            <a:r>
              <a:rPr lang="en-US" altLang="en-US" sz="2400" u="sng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u="sng" dirty="0" err="1" smtClean="0">
                <a:latin typeface="Times New Roman" panose="02020603050405020304" pitchFamily="18" charset="0"/>
              </a:rPr>
              <a:t>phẩm</a:t>
            </a:r>
            <a:r>
              <a:rPr lang="en-US" altLang="en-US" sz="2400" u="sng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u="sng" dirty="0" err="1" smtClean="0">
                <a:latin typeface="Times New Roman" panose="02020603050405020304" pitchFamily="18" charset="0"/>
              </a:rPr>
              <a:t>chậu</a:t>
            </a:r>
            <a:r>
              <a:rPr lang="en-US" altLang="en-US" sz="2400" u="sng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u="sng" dirty="0" err="1" smtClean="0">
                <a:latin typeface="Times New Roman" panose="02020603050405020304" pitchFamily="18" charset="0"/>
              </a:rPr>
              <a:t>cây</a:t>
            </a:r>
            <a:r>
              <a:rPr lang="en-US" altLang="en-US" sz="2400" u="sng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u="sng" dirty="0" err="1" smtClean="0">
                <a:latin typeface="Times New Roman" panose="02020603050405020304" pitchFamily="18" charset="0"/>
              </a:rPr>
              <a:t>hoặc</a:t>
            </a:r>
            <a:r>
              <a:rPr lang="en-US" altLang="en-US" sz="2400" u="sng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u="sng" dirty="0" err="1" smtClean="0">
                <a:latin typeface="Times New Roman" panose="02020603050405020304" pitchFamily="18" charset="0"/>
              </a:rPr>
              <a:t>giỏ</a:t>
            </a:r>
            <a:r>
              <a:rPr lang="en-US" altLang="en-US" sz="2400" u="sng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u="sng" dirty="0" err="1" smtClean="0">
                <a:latin typeface="Times New Roman" panose="02020603050405020304" pitchFamily="18" charset="0"/>
              </a:rPr>
              <a:t>cây</a:t>
            </a:r>
            <a:r>
              <a:rPr lang="en-US" altLang="en-US" sz="2400" u="sng" dirty="0" smtClean="0">
                <a:latin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en-US" sz="2400" dirty="0" smtClean="0">
                <a:latin typeface="Times New Roman" panose="02020603050405020304" pitchFamily="18" charset="0"/>
              </a:rPr>
              <a:t>-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Hình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dáng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đẹp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,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màu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sắc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trang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trí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hài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hòa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,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đẹp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mắt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,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sáng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tạo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.  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 dirty="0" smtClean="0">
                <a:latin typeface="Times New Roman" panose="02020603050405020304" pitchFamily="18" charset="0"/>
              </a:rPr>
              <a:t>- 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Công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dụng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: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rồng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được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cây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.</a:t>
            </a:r>
            <a:endParaRPr lang="vi-VN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59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1588"/>
            <a:ext cx="9144001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947359" y="1196752"/>
            <a:ext cx="7569450" cy="2808312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695735"/>
              </a:avLst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5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5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5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5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5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54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7334" y="2778758"/>
            <a:ext cx="8109500" cy="1754326"/>
          </a:xfrm>
          <a:prstGeom prst="rect">
            <a:avLst/>
          </a:prstGeom>
          <a:noFill/>
        </p:spPr>
        <p:txBody>
          <a:bodyPr wrap="none">
            <a:prstTxWarp prst="textDeflateBottom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thày,cô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51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1613</TotalTime>
  <Words>178</Words>
  <Application>Microsoft Office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* Kiểm tra đồ dùng học tập: - Chai, lọ hộp nhựa, bút dạ , màu, giấy màu, băng dính hai mặt, giấy trắng, kéo, keo dán…</vt:lpstr>
      <vt:lpstr>PowerPoint Presentation</vt:lpstr>
      <vt:lpstr>PowerPoint Presentation</vt:lpstr>
      <vt:lpstr>-Cách thực hiện tạo giỏ cây hoặc chậu cây : + Bước 1: Từ chai nhựa, cắt để tạo hình giỏ, chậu cây. ( sử dụng dây gắn hai bên thành giỏ để có thế sử dụng treo.) +Bước 2: Trang trí theo ý thích.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Administrator</cp:lastModifiedBy>
  <cp:revision>224</cp:revision>
  <dcterms:created xsi:type="dcterms:W3CDTF">2021-01-29T04:19:07Z</dcterms:created>
  <dcterms:modified xsi:type="dcterms:W3CDTF">2024-03-28T04:20:29Z</dcterms:modified>
</cp:coreProperties>
</file>