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4" r:id="rId4"/>
    <p:sldMasterId id="2147483742" r:id="rId5"/>
    <p:sldMasterId id="2147483754" r:id="rId6"/>
  </p:sldMasterIdLst>
  <p:notesMasterIdLst>
    <p:notesMasterId r:id="rId38"/>
  </p:notesMasterIdLst>
  <p:sldIdLst>
    <p:sldId id="274" r:id="rId7"/>
    <p:sldId id="271" r:id="rId8"/>
    <p:sldId id="276" r:id="rId9"/>
    <p:sldId id="261" r:id="rId10"/>
    <p:sldId id="292" r:id="rId11"/>
    <p:sldId id="421" r:id="rId12"/>
    <p:sldId id="422" r:id="rId13"/>
    <p:sldId id="351" r:id="rId14"/>
    <p:sldId id="257" r:id="rId15"/>
    <p:sldId id="332" r:id="rId16"/>
    <p:sldId id="333" r:id="rId17"/>
    <p:sldId id="334" r:id="rId18"/>
    <p:sldId id="335" r:id="rId19"/>
    <p:sldId id="336" r:id="rId20"/>
    <p:sldId id="354" r:id="rId21"/>
    <p:sldId id="355" r:id="rId22"/>
    <p:sldId id="423" r:id="rId23"/>
    <p:sldId id="277" r:id="rId24"/>
    <p:sldId id="264" r:id="rId25"/>
    <p:sldId id="424" r:id="rId26"/>
    <p:sldId id="259" r:id="rId27"/>
    <p:sldId id="265" r:id="rId28"/>
    <p:sldId id="266" r:id="rId29"/>
    <p:sldId id="267" r:id="rId30"/>
    <p:sldId id="268" r:id="rId31"/>
    <p:sldId id="269" r:id="rId32"/>
    <p:sldId id="270" r:id="rId33"/>
    <p:sldId id="426" r:id="rId34"/>
    <p:sldId id="425" r:id="rId35"/>
    <p:sldId id="411"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40-EC42-11CE-9E0D-00AA006002F3}" ax:persistence="persistStorage" r:id="rId1"/>
</file>

<file path=ppt/activeX/activeX10.xml><?xml version="1.0" encoding="utf-8"?>
<ax:ocx xmlns:ax="http://schemas.microsoft.com/office/2006/activeX" xmlns:r="http://schemas.openxmlformats.org/officeDocument/2006/relationships" ax:classid="{8BD21D40-EC42-11CE-9E0D-00AA006002F3}" ax:persistence="persistStorage" r:id="rId1"/>
</file>

<file path=ppt/activeX/activeX11.xml><?xml version="1.0" encoding="utf-8"?>
<ax:ocx xmlns:ax="http://schemas.microsoft.com/office/2006/activeX" xmlns:r="http://schemas.openxmlformats.org/officeDocument/2006/relationships" ax:classid="{8BD21D40-EC42-11CE-9E0D-00AA006002F3}" ax:persistence="persistStorage" r:id="rId1"/>
</file>

<file path=ppt/activeX/activeX12.xml><?xml version="1.0" encoding="utf-8"?>
<ax:ocx xmlns:ax="http://schemas.microsoft.com/office/2006/activeX" xmlns:r="http://schemas.openxmlformats.org/officeDocument/2006/relationships" ax:classid="{8BD21D40-EC42-11CE-9E0D-00AA006002F3}" ax:persistence="persistStorage" r:id="rId1"/>
</file>

<file path=ppt/activeX/activeX2.xml><?xml version="1.0" encoding="utf-8"?>
<ax:ocx xmlns:ax="http://schemas.microsoft.com/office/2006/activeX" xmlns:r="http://schemas.openxmlformats.org/officeDocument/2006/relationships" ax:classid="{8BD21D40-EC42-11CE-9E0D-00AA006002F3}" ax:persistence="persistStorage" r:id="rId1"/>
</file>

<file path=ppt/activeX/activeX3.xml><?xml version="1.0" encoding="utf-8"?>
<ax:ocx xmlns:ax="http://schemas.microsoft.com/office/2006/activeX" xmlns:r="http://schemas.openxmlformats.org/officeDocument/2006/relationships" ax:classid="{8BD21D40-EC42-11CE-9E0D-00AA006002F3}" ax:persistence="persistStorage" r:id="rId1"/>
</file>

<file path=ppt/activeX/activeX4.xml><?xml version="1.0" encoding="utf-8"?>
<ax:ocx xmlns:ax="http://schemas.microsoft.com/office/2006/activeX" xmlns:r="http://schemas.openxmlformats.org/officeDocument/2006/relationships" ax:classid="{8BD21D40-EC42-11CE-9E0D-00AA006002F3}" ax:persistence="persistStorage" r:id="rId1"/>
</file>

<file path=ppt/activeX/activeX5.xml><?xml version="1.0" encoding="utf-8"?>
<ax:ocx xmlns:ax="http://schemas.microsoft.com/office/2006/activeX" xmlns:r="http://schemas.openxmlformats.org/officeDocument/2006/relationships" ax:classid="{8BD21D40-EC42-11CE-9E0D-00AA006002F3}" ax:persistence="persistStorage" r:id="rId1"/>
</file>

<file path=ppt/activeX/activeX6.xml><?xml version="1.0" encoding="utf-8"?>
<ax:ocx xmlns:ax="http://schemas.microsoft.com/office/2006/activeX" xmlns:r="http://schemas.openxmlformats.org/officeDocument/2006/relationships" ax:classid="{8BD21D40-EC42-11CE-9E0D-00AA006002F3}" ax:persistence="persistStorage" r:id="rId1"/>
</file>

<file path=ppt/activeX/activeX7.xml><?xml version="1.0" encoding="utf-8"?>
<ax:ocx xmlns:ax="http://schemas.microsoft.com/office/2006/activeX" xmlns:r="http://schemas.openxmlformats.org/officeDocument/2006/relationships" ax:classid="{8BD21D40-EC42-11CE-9E0D-00AA006002F3}" ax:persistence="persistStorage" r:id="rId1"/>
</file>

<file path=ppt/activeX/activeX8.xml><?xml version="1.0" encoding="utf-8"?>
<ax:ocx xmlns:ax="http://schemas.microsoft.com/office/2006/activeX" xmlns:r="http://schemas.openxmlformats.org/officeDocument/2006/relationships" ax:classid="{8BD21D40-EC42-11CE-9E0D-00AA006002F3}" ax:persistence="persistStorage" r:id="rId1"/>
</file>

<file path=ppt/activeX/activeX9.xml><?xml version="1.0" encoding="utf-8"?>
<ax:ocx xmlns:ax="http://schemas.microsoft.com/office/2006/activeX" xmlns:r="http://schemas.openxmlformats.org/officeDocument/2006/relationships" ax:classid="{8BD21D4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60635-E4C0-4A7F-984F-E45D4D349608}"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B06E4-B795-4E50-91B2-EBAFB47DB1ED}" type="slidenum">
              <a:rPr lang="en-US" smtClean="0"/>
              <a:t>‹#›</a:t>
            </a:fld>
            <a:endParaRPr lang="en-US"/>
          </a:p>
        </p:txBody>
      </p:sp>
    </p:spTree>
    <p:extLst>
      <p:ext uri="{BB962C8B-B14F-4D97-AF65-F5344CB8AC3E}">
        <p14:creationId xmlns:p14="http://schemas.microsoft.com/office/powerpoint/2010/main" val="250531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9BB06E4-B795-4E50-91B2-EBAFB47DB1ED}" type="slidenum">
              <a:rPr lang="en-US" smtClean="0"/>
              <a:t>1</a:t>
            </a:fld>
            <a:endParaRPr lang="en-US"/>
          </a:p>
        </p:txBody>
      </p:sp>
    </p:spTree>
    <p:extLst>
      <p:ext uri="{BB962C8B-B14F-4D97-AF65-F5344CB8AC3E}">
        <p14:creationId xmlns:p14="http://schemas.microsoft.com/office/powerpoint/2010/main" val="86228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16E38-C266-4B70-A42E-FDF5C9075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23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9BB06E4-B795-4E50-91B2-EBAFB47DB1ED}" type="slidenum">
              <a:rPr lang="en-US" smtClean="0"/>
              <a:t>9</a:t>
            </a:fld>
            <a:endParaRPr lang="en-US"/>
          </a:p>
        </p:txBody>
      </p:sp>
    </p:spTree>
    <p:extLst>
      <p:ext uri="{BB962C8B-B14F-4D97-AF65-F5344CB8AC3E}">
        <p14:creationId xmlns:p14="http://schemas.microsoft.com/office/powerpoint/2010/main" val="398648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9BB06E4-B795-4E50-91B2-EBAFB47DB1ED}" type="slidenum">
              <a:rPr lang="en-US" smtClean="0"/>
              <a:t>18</a:t>
            </a:fld>
            <a:endParaRPr lang="en-US"/>
          </a:p>
        </p:txBody>
      </p:sp>
    </p:spTree>
    <p:extLst>
      <p:ext uri="{BB962C8B-B14F-4D97-AF65-F5344CB8AC3E}">
        <p14:creationId xmlns:p14="http://schemas.microsoft.com/office/powerpoint/2010/main" val="159873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6766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9BB06E4-B795-4E50-91B2-EBAFB47DB1ED}" type="slidenum">
              <a:rPr lang="en-US" smtClean="0"/>
              <a:t>31</a:t>
            </a:fld>
            <a:endParaRPr lang="en-US"/>
          </a:p>
        </p:txBody>
      </p:sp>
    </p:spTree>
    <p:extLst>
      <p:ext uri="{BB962C8B-B14F-4D97-AF65-F5344CB8AC3E}">
        <p14:creationId xmlns:p14="http://schemas.microsoft.com/office/powerpoint/2010/main" val="214781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youtube.com/@SOANGIANGTV/" TargetMode="External"/><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youtube.com/@SOANGIANGTV/" TargetMode="External"/><Relationship Id="rId9"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mailto:soangiangtv@gmail.com" TargetMode="External"/><Relationship Id="rId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hyperlink" Target="https://www.youtube.com/@SOANGIANGTV/" TargetMode="External"/><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79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53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842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724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4963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1336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063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80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781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28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442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6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635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3491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3556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C36B-8ED2-62BE-45A0-888CFAF360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6DE03-DEBF-6220-869B-06C057BE0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4E7DE1-E73F-6CCD-1636-55A2F6E3FCFA}"/>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BE1C7BDE-7916-FCA2-B62C-003DF8FFA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29260-8E3A-F23B-4E1B-B7ED72C4C507}"/>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478177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8D00-B470-D1EC-F7C4-FC273F5D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BB9B8-C9FF-E27F-FCED-6F5D3BD1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EEEA9-7D6F-BEAC-EF63-EDB693BD554A}"/>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DA60C959-44EF-6F46-F4DE-76D3EA544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0792E-B2FB-E847-CCAA-7406CBA48D99}"/>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427139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4634-6672-CCCC-3104-533033682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9D8C9-2CA1-71A2-BC4D-715DC5AC8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3A9CC-48C7-7404-042B-566A9C29E341}"/>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74CD1D3F-F782-F000-10A8-678E880BE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3018-B96B-AF0D-52EF-10BEB3891E98}"/>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602306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8CD8-099B-1BFF-E597-F488616B18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5D090-F3C3-7AA0-C89B-46BDA7A3F2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E4F89-061B-9C6D-8A71-2D548D50C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205671-DC39-2946-E6A7-BF98C4EA62CE}"/>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6" name="Footer Placeholder 5">
            <a:extLst>
              <a:ext uri="{FF2B5EF4-FFF2-40B4-BE49-F238E27FC236}">
                <a16:creationId xmlns:a16="http://schemas.microsoft.com/office/drawing/2014/main" id="{31DAF10B-7781-139C-F045-CDE10C745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6A15C-1C4A-D856-0CE0-FCC5690E37F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971454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CB9-F5E8-2158-0AA1-E8AD8A1EF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775C2B-3924-9C43-3B1B-215D21E90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EA2AC5-F1EA-BCDA-80B4-F58B19F5F4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2C83C-ECC6-7112-D275-C1FDAA46B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FA5871-899B-5657-870F-AE7B73E9D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28BE5-3A8D-25AF-6281-B19F00107F7A}"/>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8" name="Footer Placeholder 7">
            <a:extLst>
              <a:ext uri="{FF2B5EF4-FFF2-40B4-BE49-F238E27FC236}">
                <a16:creationId xmlns:a16="http://schemas.microsoft.com/office/drawing/2014/main" id="{DE8A24C4-DE8A-07D9-0908-B5BDA936B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CB4A0-4EF3-1608-C118-CE9050D1099F}"/>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880872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75337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10966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940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565116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1696937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3976790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Calendar&#10;&#10;Description automatically generated with low confidence">
            <a:extLst>
              <a:ext uri="{FF2B5EF4-FFF2-40B4-BE49-F238E27FC236}">
                <a16:creationId xmlns:a16="http://schemas.microsoft.com/office/drawing/2014/main" id="{4C5F80C6-68EA-4B34-F891-BF95D9C7FF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072"/>
          <a:stretch/>
        </p:blipFill>
        <p:spPr>
          <a:xfrm>
            <a:off x="-1" y="416378"/>
            <a:ext cx="12254593" cy="6441621"/>
          </a:xfrm>
          <a:prstGeom prst="rect">
            <a:avLst/>
          </a:prstGeom>
        </p:spPr>
      </p:pic>
      <p:pic>
        <p:nvPicPr>
          <p:cNvPr id="10" name="Picture 9" descr="Icon&#10;&#10;Description automatically generated">
            <a:extLst>
              <a:ext uri="{FF2B5EF4-FFF2-40B4-BE49-F238E27FC236}">
                <a16:creationId xmlns:a16="http://schemas.microsoft.com/office/drawing/2014/main" id="{66BDE80E-ED64-E653-317F-895C2ED4C2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1" name="Picture 10" descr="Icon&#10;&#10;Description automatically generated">
            <a:hlinkClick r:id="rId4"/>
            <a:extLst>
              <a:ext uri="{FF2B5EF4-FFF2-40B4-BE49-F238E27FC236}">
                <a16:creationId xmlns:a16="http://schemas.microsoft.com/office/drawing/2014/main" id="{AB9B4A96-7B95-5872-8AE1-C3F84D28A9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F14BA74A-C9A5-6FEA-5A3C-791510606D3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3" name="Picture 12" descr="A picture containing text, sign, vector graphics&#10;&#10;Description automatically generated">
            <a:extLst>
              <a:ext uri="{FF2B5EF4-FFF2-40B4-BE49-F238E27FC236}">
                <a16:creationId xmlns:a16="http://schemas.microsoft.com/office/drawing/2014/main" id="{FB156644-2686-3C72-1BAD-FE07AABD2C6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4" name="Picture 13" descr="Icon&#10;&#10;Description automatically generated">
            <a:hlinkClick r:id="rId4"/>
            <a:extLst>
              <a:ext uri="{FF2B5EF4-FFF2-40B4-BE49-F238E27FC236}">
                <a16:creationId xmlns:a16="http://schemas.microsoft.com/office/drawing/2014/main" id="{02127AE9-3CAF-1872-B64C-9BA95E122C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5" name="Picture 14" descr="Icon&#10;&#10;Description automatically generated">
            <a:extLst>
              <a:ext uri="{FF2B5EF4-FFF2-40B4-BE49-F238E27FC236}">
                <a16:creationId xmlns:a16="http://schemas.microsoft.com/office/drawing/2014/main" id="{E978D060-A675-6C70-291E-A21596B0EB0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6" name="TextBox 15">
            <a:extLst>
              <a:ext uri="{FF2B5EF4-FFF2-40B4-BE49-F238E27FC236}">
                <a16:creationId xmlns:a16="http://schemas.microsoft.com/office/drawing/2014/main" id="{27D1082A-297C-FDC6-7AFC-EF28BF5CBDC0}"/>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3787650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pic>
        <p:nvPicPr>
          <p:cNvPr id="3" name="Picture 2" descr="A person in a blue shirt&#10;&#10;Description automatically generated with medium confidence">
            <a:extLst>
              <a:ext uri="{FF2B5EF4-FFF2-40B4-BE49-F238E27FC236}">
                <a16:creationId xmlns:a16="http://schemas.microsoft.com/office/drawing/2014/main" id="{31432AAD-685F-1E5A-4DFF-2FD518652CE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6721" y="1886037"/>
            <a:ext cx="2348115" cy="3518719"/>
          </a:xfrm>
          <a:prstGeom prst="rect">
            <a:avLst/>
          </a:prstGeom>
        </p:spPr>
      </p:pic>
      <p:sp>
        <p:nvSpPr>
          <p:cNvPr id="4" name="TextBox 3">
            <a:extLst>
              <a:ext uri="{FF2B5EF4-FFF2-40B4-BE49-F238E27FC236}">
                <a16:creationId xmlns:a16="http://schemas.microsoft.com/office/drawing/2014/main" id="{B15B0937-DEBF-62F4-8D8F-319A25DF961B}"/>
              </a:ext>
            </a:extLst>
          </p:cNvPr>
          <p:cNvSpPr txBox="1"/>
          <p:nvPr userDrawn="1"/>
        </p:nvSpPr>
        <p:spPr>
          <a:xfrm>
            <a:off x="3966293" y="2090172"/>
            <a:ext cx="6955971" cy="2677656"/>
          </a:xfrm>
          <a:prstGeom prst="rect">
            <a:avLst/>
          </a:prstGeom>
          <a:noFill/>
        </p:spPr>
        <p:txBody>
          <a:bodyPr wrap="square" rtlCol="0">
            <a:spAutoFit/>
          </a:bodyPr>
          <a:lstStyle/>
          <a:p>
            <a:r>
              <a:rPr lang="en-US" sz="2800" b="1" i="1">
                <a:latin typeface="+mj-lt"/>
              </a:rPr>
              <a:t>Tác giả: Hoàng Văn Hưởng</a:t>
            </a:r>
          </a:p>
          <a:p>
            <a:r>
              <a:rPr lang="en-US" sz="2800" b="1" i="1">
                <a:latin typeface="+mj-lt"/>
              </a:rPr>
              <a:t>Nhà sáng lập và Admin: Soang Giang TV- soangiang.com</a:t>
            </a:r>
          </a:p>
          <a:p>
            <a:r>
              <a:rPr lang="en-US" sz="2800" b="1" i="1">
                <a:latin typeface="+mj-lt"/>
              </a:rPr>
              <a:t>Email: </a:t>
            </a:r>
            <a:r>
              <a:rPr lang="en-US" sz="2800" b="1" i="1">
                <a:latin typeface="+mj-lt"/>
                <a:hlinkClick r:id="rId11"/>
              </a:rPr>
              <a:t>soangiangtv@gmail.com</a:t>
            </a:r>
            <a:endParaRPr lang="en-US" sz="2800" b="1" i="1">
              <a:latin typeface="+mj-lt"/>
            </a:endParaRPr>
          </a:p>
          <a:p>
            <a:r>
              <a:rPr lang="en-US" sz="2800" b="1" i="1">
                <a:latin typeface="+mj-lt"/>
              </a:rPr>
              <a:t>SĐT/zalo: 0355936256</a:t>
            </a:r>
          </a:p>
          <a:p>
            <a:r>
              <a:rPr lang="en-US" sz="2800" b="1" i="1">
                <a:latin typeface="+mj-lt"/>
              </a:rPr>
              <a:t>Web: soangiang.edu.vn</a:t>
            </a:r>
          </a:p>
        </p:txBody>
      </p:sp>
    </p:spTree>
    <p:extLst>
      <p:ext uri="{BB962C8B-B14F-4D97-AF65-F5344CB8AC3E}">
        <p14:creationId xmlns:p14="http://schemas.microsoft.com/office/powerpoint/2010/main" val="3461114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32C7-D6F8-BCCF-EF46-904635FC0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F8992-B788-1F60-0911-81679FD84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DED94-88C9-64F6-8944-6097DE70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270B6-FDCF-0ADF-ADE2-9557F9B4CECE}"/>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6" name="Footer Placeholder 5">
            <a:extLst>
              <a:ext uri="{FF2B5EF4-FFF2-40B4-BE49-F238E27FC236}">
                <a16:creationId xmlns:a16="http://schemas.microsoft.com/office/drawing/2014/main" id="{F4FEB2F3-A075-56C1-778A-C0E1C90A4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639BF-05A7-DF05-2E94-344F55F57271}"/>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667316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CEB5-EDCE-65A8-38AB-81DE82F75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4D185-413B-BCD0-ABF3-B8A77FD16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E4DC3-D5FE-D07F-B97B-05A7C883A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9D384-B7F5-109D-7359-8DADA80C7498}"/>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6" name="Footer Placeholder 5">
            <a:extLst>
              <a:ext uri="{FF2B5EF4-FFF2-40B4-BE49-F238E27FC236}">
                <a16:creationId xmlns:a16="http://schemas.microsoft.com/office/drawing/2014/main" id="{CF6CB2A0-A86A-7CE1-65AE-AECA1871E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BFACC-ECF7-08EB-1BCA-5F056E34024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594334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FCD9-FA14-44E6-3A10-0B4C3E0E6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116B1-C9B8-958F-1B8D-6AC07E172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9F07-98BD-B900-D2D0-D7F8E4D421B8}"/>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90D8119A-3E7B-A98A-DAEB-AF29D2C8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7B97E-BE8A-3A89-D6F6-905F470DC315}"/>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83106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2398B-C00D-5C95-1710-F11F0F70B7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F31200-649C-6796-BF9A-3A12351B0F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1C716-A7F6-662C-96AD-876BB01432FB}"/>
              </a:ext>
            </a:extLst>
          </p:cNvPr>
          <p:cNvSpPr>
            <a:spLocks noGrp="1"/>
          </p:cNvSpPr>
          <p:nvPr>
            <p:ph type="dt" sz="half" idx="10"/>
          </p:nvPr>
        </p:nvSpPr>
        <p:spPr/>
        <p:txBody>
          <a:body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68063500-832B-B19B-1095-0F173B4BE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7A6C-F6BF-B14B-5321-6E08923BAA93}"/>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60850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469557" y="337751"/>
            <a:ext cx="11318789" cy="6236044"/>
          </a:xfrm>
          <a:prstGeom prst="roundRect">
            <a:avLst>
              <a:gd name="adj" fmla="val 9138"/>
            </a:avLst>
          </a:prstGeom>
          <a:solidFill>
            <a:srgbClr val="0070C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9C1A204-AE30-EAE2-AF90-8FFE5CD5C4C6}"/>
              </a:ext>
            </a:extLst>
          </p:cNvPr>
          <p:cNvSpPr/>
          <p:nvPr userDrawn="1"/>
        </p:nvSpPr>
        <p:spPr>
          <a:xfrm>
            <a:off x="502508" y="691979"/>
            <a:ext cx="11285838" cy="107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1169773" y="2413686"/>
            <a:ext cx="10206681" cy="3987114"/>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720811" y="782595"/>
            <a:ext cx="897924" cy="897924"/>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10585622" y="782595"/>
            <a:ext cx="1005016" cy="897924"/>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06466" y="691979"/>
            <a:ext cx="1079156" cy="1079156"/>
          </a:xfrm>
          <a:prstGeom prst="rect">
            <a:avLst/>
          </a:prstGeom>
        </p:spPr>
      </p:pic>
      <p:sp>
        <p:nvSpPr>
          <p:cNvPr id="2" name="Flowchart: Preparation 1">
            <a:extLst>
              <a:ext uri="{FF2B5EF4-FFF2-40B4-BE49-F238E27FC236}">
                <a16:creationId xmlns:a16="http://schemas.microsoft.com/office/drawing/2014/main" id="{B4143129-4A23-0561-A6B5-FD0A0505429F}"/>
              </a:ext>
            </a:extLst>
          </p:cNvPr>
          <p:cNvSpPr/>
          <p:nvPr userDrawn="1"/>
        </p:nvSpPr>
        <p:spPr>
          <a:xfrm>
            <a:off x="5136291" y="1952367"/>
            <a:ext cx="2273643" cy="922638"/>
          </a:xfrm>
          <a:prstGeom prst="flowChartPreparation">
            <a:avLst/>
          </a:prstGeom>
          <a:solidFill>
            <a:srgbClr val="C0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ĐÁP ÁN</a:t>
            </a:r>
          </a:p>
        </p:txBody>
      </p:sp>
      <p:sp>
        <p:nvSpPr>
          <p:cNvPr id="4" name="Picture Placeholder 3">
            <a:extLst>
              <a:ext uri="{FF2B5EF4-FFF2-40B4-BE49-F238E27FC236}">
                <a16:creationId xmlns:a16="http://schemas.microsoft.com/office/drawing/2014/main" id="{CBC256E7-F443-D47D-3B5D-A71B875F1CF4}"/>
              </a:ext>
            </a:extLst>
          </p:cNvPr>
          <p:cNvSpPr>
            <a:spLocks noGrp="1"/>
          </p:cNvSpPr>
          <p:nvPr>
            <p:ph type="pic" sz="quarter" idx="10"/>
          </p:nvPr>
        </p:nvSpPr>
        <p:spPr>
          <a:xfrm>
            <a:off x="1508382" y="2592730"/>
            <a:ext cx="3549650" cy="3629025"/>
          </a:xfrm>
          <a:solidFill>
            <a:schemeClr val="bg1">
              <a:lumMod val="95000"/>
            </a:schemeClr>
          </a:solidFill>
        </p:spPr>
        <p:txBody>
          <a:bodyPr/>
          <a:lstStyle/>
          <a:p>
            <a:endParaRPr lang="en-US"/>
          </a:p>
        </p:txBody>
      </p:sp>
    </p:spTree>
    <p:extLst>
      <p:ext uri="{BB962C8B-B14F-4D97-AF65-F5344CB8AC3E}">
        <p14:creationId xmlns:p14="http://schemas.microsoft.com/office/powerpoint/2010/main" val="3437278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560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09022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5095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8776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270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3992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136346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775285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208807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479098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10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42021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35369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290081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1282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3099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897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052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35464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61074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1998702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8654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5279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73911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06559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66911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862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8105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3/25/2025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1919316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366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1587472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0651356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53529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1760629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851437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extLst>
      <p:ext uri="{BB962C8B-B14F-4D97-AF65-F5344CB8AC3E}">
        <p14:creationId xmlns:p14="http://schemas.microsoft.com/office/powerpoint/2010/main" val="1428099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249019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15431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5675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0305802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730703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949576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ED86-DDD0-C5CF-D3CE-C5B092524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896FB-3399-01D4-9EF1-937B451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B3-7E7F-5FAB-1E6B-626FF13F5883}"/>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76D85230-D0EE-E707-8687-53761D833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FD01-4ABC-D40B-8C76-A3B55A271F32}"/>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038356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D837-2ECA-F401-808D-791B80FB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7121A-A4C7-CEFF-DD33-2394C4D9C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3556-4C85-355D-69C3-A25178403D78}"/>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2BB1E98D-9D8E-CDE3-F64D-0352A1BD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DBAE-C893-B791-FE1A-2B5DD76A0A2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58328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22241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EDBB-2711-E604-D18B-607D2D660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37B63-BA5D-CA31-172E-0EA40E311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C72F4-18CE-F1E5-4EC0-E52E4A09BA7C}"/>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C0E17D9F-8794-AD33-A4C8-84E6ED8C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80D7-BD19-D520-681A-53D3993B8E1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96145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571-1E87-9125-32FE-CA5A6AD5B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979C-D6B3-F5FF-C49E-9E8579DC1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49BC2-2014-E478-6254-58541A2C9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066BA-0FE5-F4EB-832C-5F390580FB9E}"/>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6" name="Footer Placeholder 5">
            <a:extLst>
              <a:ext uri="{FF2B5EF4-FFF2-40B4-BE49-F238E27FC236}">
                <a16:creationId xmlns:a16="http://schemas.microsoft.com/office/drawing/2014/main" id="{A9BB23A8-4AEB-1168-9488-ADEC04B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C53EF-DDFF-B17F-F2BF-5BDD79BFDF2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19496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47B-51A8-9900-DB3F-AF4356AFF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199B3-3634-2716-6D90-7CCDF0A7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BF0F0-71B8-9DBC-BCFC-1CC2D5B44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CD630-E185-170E-1054-DE69F7BA3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50FE8-4B81-C318-2F9B-38DB2B392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0DDAA-B234-413B-4EF6-2DDDBDF0C20E}"/>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8" name="Footer Placeholder 7">
            <a:extLst>
              <a:ext uri="{FF2B5EF4-FFF2-40B4-BE49-F238E27FC236}">
                <a16:creationId xmlns:a16="http://schemas.microsoft.com/office/drawing/2014/main" id="{97065F44-DA30-AEB6-6081-F0441C59CA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1936-54D2-EE89-FA95-7F9AA458694B}"/>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474562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38E8-9D7B-885A-CAFA-E11B4C56B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5041A-E118-5F32-6180-7C11AF9A5CE1}"/>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4" name="Footer Placeholder 3">
            <a:extLst>
              <a:ext uri="{FF2B5EF4-FFF2-40B4-BE49-F238E27FC236}">
                <a16:creationId xmlns:a16="http://schemas.microsoft.com/office/drawing/2014/main" id="{E6D1B96B-8FDB-3F82-1B4B-B280C197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8E04C-8803-0060-ECDE-2DC3DA938FDD}"/>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36864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B2A88-8ABA-1255-B354-DB1728729E55}"/>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3" name="Footer Placeholder 2">
            <a:extLst>
              <a:ext uri="{FF2B5EF4-FFF2-40B4-BE49-F238E27FC236}">
                <a16:creationId xmlns:a16="http://schemas.microsoft.com/office/drawing/2014/main" id="{7EE96BF5-26D4-64AF-5F2C-D0AD620DA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8B048C-1345-8494-E619-27CEE6A1446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256991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F335-73D3-9FDD-A897-3432844B1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C0B6-102A-DE70-CC56-A48F77AD4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6B8A4-4A04-EE62-CC69-0A0504C21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3A746-BF77-5682-57F3-6388E02689F1}"/>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6" name="Footer Placeholder 5">
            <a:extLst>
              <a:ext uri="{FF2B5EF4-FFF2-40B4-BE49-F238E27FC236}">
                <a16:creationId xmlns:a16="http://schemas.microsoft.com/office/drawing/2014/main" id="{054BD015-3B0B-EA8C-54DB-74F3C0C67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46287-4D5B-7702-2398-3FE422444580}"/>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1085739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DC1B-EDCB-3CF0-6C51-740FB2849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4981F-0629-0BE8-C6A5-8FF226F14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763A9-7C6A-337B-0765-ABFE3654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B59D-AAA3-FC27-15BD-167CF7B799AF}"/>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6" name="Footer Placeholder 5">
            <a:extLst>
              <a:ext uri="{FF2B5EF4-FFF2-40B4-BE49-F238E27FC236}">
                <a16:creationId xmlns:a16="http://schemas.microsoft.com/office/drawing/2014/main" id="{1E09BB73-4162-B26D-6A19-BE550418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C10C4-888E-F752-5A07-327E41EC9D0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828929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510-7A55-C230-2814-874171431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E5C17-E8CA-F781-C93C-495C7B310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AD52E-36DB-5EF2-B5C1-90D44C734F39}"/>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98A65F37-82F8-7970-50F2-FAD236FDA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EE38-8CE8-3B97-C30C-87DA9E32286E}"/>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40938477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B124D-C3B7-705D-A726-282768599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D54E-EFF0-BB5D-267A-6F8B3292A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CD57-1000-17B4-97D1-BC8B80DF7820}"/>
              </a:ext>
            </a:extLst>
          </p:cNvPr>
          <p:cNvSpPr>
            <a:spLocks noGrp="1"/>
          </p:cNvSpPr>
          <p:nvPr>
            <p:ph type="dt" sz="half" idx="10"/>
          </p:nvPr>
        </p:nvSpPr>
        <p:spPr/>
        <p:txBody>
          <a:body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243D97B9-5AC0-95E4-A6CF-7725A42D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E66ED-3756-8795-A5DA-DE7B602EC69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61759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63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5DA6074-F859-3654-40BA-1F77E625BA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5517" y="154615"/>
            <a:ext cx="1417231" cy="1417231"/>
          </a:xfrm>
          <a:prstGeom prst="rect">
            <a:avLst/>
          </a:prstGeom>
        </p:spPr>
      </p:pic>
    </p:spTree>
    <p:extLst>
      <p:ext uri="{BB962C8B-B14F-4D97-AF65-F5344CB8AC3E}">
        <p14:creationId xmlns:p14="http://schemas.microsoft.com/office/powerpoint/2010/main" val="2242575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1FD3E1A0-9BB8-730C-DB4D-F51DA03959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D30E1218-C2CF-A1D8-797B-AAF77A783A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5517" y="154615"/>
            <a:ext cx="1417231" cy="1417231"/>
          </a:xfrm>
          <a:prstGeom prst="rect">
            <a:avLst/>
          </a:prstGeom>
        </p:spPr>
      </p:pic>
    </p:spTree>
    <p:extLst>
      <p:ext uri="{BB962C8B-B14F-4D97-AF65-F5344CB8AC3E}">
        <p14:creationId xmlns:p14="http://schemas.microsoft.com/office/powerpoint/2010/main" val="2776774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F9E5052-F9D4-6EC4-B010-C76C2C0553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4F0FAB-2450-92DA-1E2E-6B67249E9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F2664-F0F3-291B-AC69-66A857C3E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6D4EA-323A-D596-4A46-9F3076A72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3E5B9-7C23-473A-8862-08DA4474CEE4}" type="datetimeFigureOut">
              <a:rPr lang="en-US" smtClean="0"/>
              <a:t>3/25/2025</a:t>
            </a:fld>
            <a:endParaRPr lang="en-US"/>
          </a:p>
        </p:txBody>
      </p:sp>
      <p:sp>
        <p:nvSpPr>
          <p:cNvPr id="5" name="Footer Placeholder 4">
            <a:extLst>
              <a:ext uri="{FF2B5EF4-FFF2-40B4-BE49-F238E27FC236}">
                <a16:creationId xmlns:a16="http://schemas.microsoft.com/office/drawing/2014/main" id="{8C99AD1B-B9A9-E108-37FC-C02671069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F593F-2C8D-CE83-DEE3-5FE8385E9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B2F54-672F-4C7A-AB3F-46C4424F1628}" type="slidenum">
              <a:rPr lang="en-US" smtClean="0"/>
              <a:t>‹#›</a:t>
            </a:fld>
            <a:endParaRPr lang="en-US"/>
          </a:p>
        </p:txBody>
      </p:sp>
    </p:spTree>
    <p:extLst>
      <p:ext uri="{BB962C8B-B14F-4D97-AF65-F5344CB8AC3E}">
        <p14:creationId xmlns:p14="http://schemas.microsoft.com/office/powerpoint/2010/main" val="2589087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8818447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extLst>
      <p:ext uri="{BB962C8B-B14F-4D97-AF65-F5344CB8AC3E}">
        <p14:creationId xmlns:p14="http://schemas.microsoft.com/office/powerpoint/2010/main" val="31904780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5572A-7572-6231-473C-90390858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0BC7A-ED5A-BC8A-B713-2E87381E1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BF8C-B767-9C58-AA19-2E2BF957E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4D3A8-FB95-4660-9BA4-0E4ECF739183}" type="datetimeFigureOut">
              <a:rPr lang="en-US" smtClean="0"/>
              <a:t>3/25/2025</a:t>
            </a:fld>
            <a:endParaRPr lang="en-US"/>
          </a:p>
        </p:txBody>
      </p:sp>
      <p:sp>
        <p:nvSpPr>
          <p:cNvPr id="5" name="Footer Placeholder 4">
            <a:extLst>
              <a:ext uri="{FF2B5EF4-FFF2-40B4-BE49-F238E27FC236}">
                <a16:creationId xmlns:a16="http://schemas.microsoft.com/office/drawing/2014/main" id="{615B1E38-E4AD-A4B5-6EDC-367C1A004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62ED4-F08E-258A-A200-E69BDA8CF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6EA8-050F-4963-851C-275A901E1B45}" type="slidenum">
              <a:rPr lang="en-US" smtClean="0"/>
              <a:t>‹#›</a:t>
            </a:fld>
            <a:endParaRPr lang="en-US"/>
          </a:p>
        </p:txBody>
      </p:sp>
    </p:spTree>
    <p:extLst>
      <p:ext uri="{BB962C8B-B14F-4D97-AF65-F5344CB8AC3E}">
        <p14:creationId xmlns:p14="http://schemas.microsoft.com/office/powerpoint/2010/main" val="370487673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4.sv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9.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94.png"/><Relationship Id="rId18" Type="http://schemas.openxmlformats.org/officeDocument/2006/relationships/slide" Target="slide27.xml"/><Relationship Id="rId26" Type="http://schemas.openxmlformats.org/officeDocument/2006/relationships/image" Target="../media/image104.png"/><Relationship Id="rId3" Type="http://schemas.openxmlformats.org/officeDocument/2006/relationships/image" Target="../media/image88.png"/><Relationship Id="rId21" Type="http://schemas.openxmlformats.org/officeDocument/2006/relationships/image" Target="../media/image99.png"/><Relationship Id="rId7" Type="http://schemas.openxmlformats.org/officeDocument/2006/relationships/image" Target="../media/image91.png"/><Relationship Id="rId12" Type="http://schemas.openxmlformats.org/officeDocument/2006/relationships/slide" Target="slide24.xml"/><Relationship Id="rId17" Type="http://schemas.openxmlformats.org/officeDocument/2006/relationships/image" Target="../media/image96.png"/><Relationship Id="rId25" Type="http://schemas.openxmlformats.org/officeDocument/2006/relationships/image" Target="../media/image103.png"/><Relationship Id="rId2" Type="http://schemas.openxmlformats.org/officeDocument/2006/relationships/image" Target="../media/image87.png"/><Relationship Id="rId16" Type="http://schemas.openxmlformats.org/officeDocument/2006/relationships/slide" Target="slide26.xml"/><Relationship Id="rId20" Type="http://schemas.openxmlformats.org/officeDocument/2006/relationships/image" Target="../media/image98.png"/><Relationship Id="rId29" Type="http://schemas.openxmlformats.org/officeDocument/2006/relationships/slide" Target="slide28.xml"/><Relationship Id="rId1" Type="http://schemas.openxmlformats.org/officeDocument/2006/relationships/slideLayout" Target="../slideLayouts/slideLayout79.xml"/><Relationship Id="rId6" Type="http://schemas.openxmlformats.org/officeDocument/2006/relationships/slide" Target="slide21.xml"/><Relationship Id="rId11" Type="http://schemas.openxmlformats.org/officeDocument/2006/relationships/image" Target="../media/image93.png"/><Relationship Id="rId24" Type="http://schemas.openxmlformats.org/officeDocument/2006/relationships/image" Target="../media/image102.png"/><Relationship Id="rId5" Type="http://schemas.openxmlformats.org/officeDocument/2006/relationships/image" Target="../media/image90.png"/><Relationship Id="rId15" Type="http://schemas.openxmlformats.org/officeDocument/2006/relationships/image" Target="../media/image95.png"/><Relationship Id="rId23" Type="http://schemas.openxmlformats.org/officeDocument/2006/relationships/image" Target="../media/image101.png"/><Relationship Id="rId28" Type="http://schemas.openxmlformats.org/officeDocument/2006/relationships/image" Target="../media/image106.png"/><Relationship Id="rId10" Type="http://schemas.openxmlformats.org/officeDocument/2006/relationships/slide" Target="slide23.xml"/><Relationship Id="rId19"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2.png"/><Relationship Id="rId14" Type="http://schemas.openxmlformats.org/officeDocument/2006/relationships/slide" Target="slide25.xml"/><Relationship Id="rId22" Type="http://schemas.openxmlformats.org/officeDocument/2006/relationships/image" Target="../media/image100.png"/><Relationship Id="rId27"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5.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7.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7.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7.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5.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16.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7.png"/><Relationship Id="rId2" Type="http://schemas.openxmlformats.org/officeDocument/2006/relationships/audio" Target="../media/audio2.wav"/><Relationship Id="rId16" Type="http://schemas.openxmlformats.org/officeDocument/2006/relationships/image" Target="../media/image114.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3.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8.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3" Type="http://schemas.openxmlformats.org/officeDocument/2006/relationships/audio" Target="../media/audio3.wav"/><Relationship Id="rId7" Type="http://schemas.openxmlformats.org/officeDocument/2006/relationships/image" Target="../media/image107.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audio" Target="../media/audio2.wav"/><Relationship Id="rId16" Type="http://schemas.openxmlformats.org/officeDocument/2006/relationships/image" Target="../media/image117.png"/><Relationship Id="rId1" Type="http://schemas.openxmlformats.org/officeDocument/2006/relationships/slideLayout" Target="../slideLayouts/slideLayout79.xml"/><Relationship Id="rId6" Type="http://schemas.openxmlformats.org/officeDocument/2006/relationships/image" Target="../media/image88.png"/><Relationship Id="rId11" Type="http://schemas.openxmlformats.org/officeDocument/2006/relationships/slide" Target="slide20.xml"/><Relationship Id="rId5" Type="http://schemas.openxmlformats.org/officeDocument/2006/relationships/image" Target="../media/image87.png"/><Relationship Id="rId15" Type="http://schemas.openxmlformats.org/officeDocument/2006/relationships/image" Target="../media/image114.png"/><Relationship Id="rId10" Type="http://schemas.openxmlformats.org/officeDocument/2006/relationships/image" Target="../media/image110.png"/><Relationship Id="rId4" Type="http://schemas.openxmlformats.org/officeDocument/2006/relationships/audio" Target="../media/audio4.wav"/><Relationship Id="rId9" Type="http://schemas.openxmlformats.org/officeDocument/2006/relationships/image" Target="../media/image109.png"/><Relationship Id="rId1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25.sv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microsoft.com/office/2007/relationships/hdphoto" Target="../media/hdphoto4.wdp"/><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6.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2.sv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23.svg"/><Relationship Id="rId4" Type="http://schemas.openxmlformats.org/officeDocument/2006/relationships/image" Target="../media/image40.svg"/><Relationship Id="rId9" Type="http://schemas.openxmlformats.org/officeDocument/2006/relationships/image" Target="../media/image22.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24.svg"/></Relationships>
</file>

<file path=ppt/slides/_rels/slide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32.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 Target="slide9.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slideLayout" Target="../slideLayouts/slideLayout32.xml"/><Relationship Id="rId18" Type="http://schemas.openxmlformats.org/officeDocument/2006/relationships/image" Target="../media/image59.png"/><Relationship Id="rId26" Type="http://schemas.openxmlformats.org/officeDocument/2006/relationships/slide" Target="slide13.xml"/><Relationship Id="rId39" Type="http://schemas.openxmlformats.org/officeDocument/2006/relationships/image" Target="../media/image72.wmf"/><Relationship Id="rId3" Type="http://schemas.openxmlformats.org/officeDocument/2006/relationships/control" Target="../activeX/activeX3.xml"/><Relationship Id="rId21" Type="http://schemas.openxmlformats.org/officeDocument/2006/relationships/slide" Target="slide14.xml"/><Relationship Id="rId34" Type="http://schemas.openxmlformats.org/officeDocument/2006/relationships/image" Target="../media/image68.png"/><Relationship Id="rId42" Type="http://schemas.openxmlformats.org/officeDocument/2006/relationships/image" Target="../media/image75.wmf"/><Relationship Id="rId47" Type="http://schemas.openxmlformats.org/officeDocument/2006/relationships/image" Target="../media/image80.wmf"/><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image" Target="../media/image58.png"/><Relationship Id="rId25" Type="http://schemas.openxmlformats.org/officeDocument/2006/relationships/image" Target="../media/image63.png"/><Relationship Id="rId33" Type="http://schemas.openxmlformats.org/officeDocument/2006/relationships/slide" Target="slide15.xml"/><Relationship Id="rId38" Type="http://schemas.openxmlformats.org/officeDocument/2006/relationships/image" Target="../media/image71.wmf"/><Relationship Id="rId46" Type="http://schemas.openxmlformats.org/officeDocument/2006/relationships/image" Target="../media/image79.wmf"/><Relationship Id="rId2" Type="http://schemas.openxmlformats.org/officeDocument/2006/relationships/control" Target="../activeX/activeX2.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65.png"/><Relationship Id="rId41" Type="http://schemas.openxmlformats.org/officeDocument/2006/relationships/image" Target="../media/image74.wmf"/><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slide" Target="slide12.xml"/><Relationship Id="rId32" Type="http://schemas.openxmlformats.org/officeDocument/2006/relationships/image" Target="../media/image67.png"/><Relationship Id="rId37" Type="http://schemas.openxmlformats.org/officeDocument/2006/relationships/image" Target="../media/image70.wmf"/><Relationship Id="rId40" Type="http://schemas.openxmlformats.org/officeDocument/2006/relationships/image" Target="../media/image73.wmf"/><Relationship Id="rId45" Type="http://schemas.openxmlformats.org/officeDocument/2006/relationships/image" Target="../media/image78.wmf"/><Relationship Id="rId5" Type="http://schemas.openxmlformats.org/officeDocument/2006/relationships/control" Target="../activeX/activeX5.xml"/><Relationship Id="rId15" Type="http://schemas.openxmlformats.org/officeDocument/2006/relationships/image" Target="../media/image56.png"/><Relationship Id="rId23" Type="http://schemas.openxmlformats.org/officeDocument/2006/relationships/image" Target="../media/image62.png"/><Relationship Id="rId28" Type="http://schemas.openxmlformats.org/officeDocument/2006/relationships/slide" Target="slide10.xml"/><Relationship Id="rId36" Type="http://schemas.openxmlformats.org/officeDocument/2006/relationships/image" Target="../media/image69.wmf"/><Relationship Id="rId10" Type="http://schemas.openxmlformats.org/officeDocument/2006/relationships/control" Target="../activeX/activeX10.xml"/><Relationship Id="rId19" Type="http://schemas.openxmlformats.org/officeDocument/2006/relationships/image" Target="../media/image60.png"/><Relationship Id="rId31" Type="http://schemas.openxmlformats.org/officeDocument/2006/relationships/image" Target="../media/image66.png"/><Relationship Id="rId44" Type="http://schemas.openxmlformats.org/officeDocument/2006/relationships/image" Target="../media/image77.wmf"/><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notesSlide" Target="../notesSlides/notesSlide3.xml"/><Relationship Id="rId22" Type="http://schemas.openxmlformats.org/officeDocument/2006/relationships/audio" Target="../media/audio1.wav"/><Relationship Id="rId27" Type="http://schemas.openxmlformats.org/officeDocument/2006/relationships/image" Target="../media/image64.png"/><Relationship Id="rId30" Type="http://schemas.openxmlformats.org/officeDocument/2006/relationships/slide" Target="slide11.xml"/><Relationship Id="rId35" Type="http://schemas.openxmlformats.org/officeDocument/2006/relationships/slide" Target="slide16.xml"/><Relationship Id="rId43" Type="http://schemas.openxmlformats.org/officeDocument/2006/relationships/image" Target="../media/image76.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6FF86199-1679-8BD5-F081-AF70EF9F71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77926">
            <a:off x="7790091" y="359902"/>
            <a:ext cx="1470306" cy="1489260"/>
          </a:xfrm>
          <a:prstGeom prst="rect">
            <a:avLst/>
          </a:prstGeom>
          <a:effectLst>
            <a:glow rad="63500">
              <a:schemeClr val="accent6">
                <a:satMod val="175000"/>
                <a:alpha val="26000"/>
              </a:schemeClr>
            </a:glow>
          </a:effectLst>
        </p:spPr>
      </p:pic>
      <p:pic>
        <p:nvPicPr>
          <p:cNvPr id="14" name="Picture 5">
            <a:extLst>
              <a:ext uri="{FF2B5EF4-FFF2-40B4-BE49-F238E27FC236}">
                <a16:creationId xmlns:a16="http://schemas.microsoft.com/office/drawing/2014/main" id="{4EF16C58-0829-1882-0D48-1294F3C47B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44969" y="592748"/>
            <a:ext cx="4702245" cy="1919507"/>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a:extLst>
              <a:ext uri="{FF2B5EF4-FFF2-40B4-BE49-F238E27FC236}">
                <a16:creationId xmlns:a16="http://schemas.microsoft.com/office/drawing/2014/main" id="{60E39837-268C-CB31-5A00-020357294D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93409" y="121597"/>
            <a:ext cx="7041709" cy="6771290"/>
          </a:xfrm>
          <a:prstGeom prst="rect">
            <a:avLst/>
          </a:prstGeom>
        </p:spPr>
      </p:pic>
      <p:pic>
        <p:nvPicPr>
          <p:cNvPr id="7" name="Picture 4">
            <a:extLst>
              <a:ext uri="{FF2B5EF4-FFF2-40B4-BE49-F238E27FC236}">
                <a16:creationId xmlns:a16="http://schemas.microsoft.com/office/drawing/2014/main" id="{1E6DD36E-CD23-BCFF-14BB-CE593E1DB8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046324" y="3562159"/>
            <a:ext cx="6019800" cy="3295841"/>
          </a:xfrm>
          <a:prstGeom prst="rect">
            <a:avLst/>
          </a:prstGeom>
        </p:spPr>
      </p:pic>
      <p:pic>
        <p:nvPicPr>
          <p:cNvPr id="10" name="Picture 20">
            <a:extLst>
              <a:ext uri="{FF2B5EF4-FFF2-40B4-BE49-F238E27FC236}">
                <a16:creationId xmlns:a16="http://schemas.microsoft.com/office/drawing/2014/main" id="{FDA866BD-2CD5-FEBB-9C24-FBAD8787746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012958">
            <a:off x="4683679" y="2794127"/>
            <a:ext cx="962016" cy="733537"/>
          </a:xfrm>
          <a:prstGeom prst="rect">
            <a:avLst/>
          </a:prstGeom>
          <a:effectLst>
            <a:glow rad="63500">
              <a:schemeClr val="accent3">
                <a:lumMod val="20000"/>
                <a:lumOff val="80000"/>
                <a:alpha val="65000"/>
              </a:schemeClr>
            </a:glow>
          </a:effectLst>
        </p:spPr>
      </p:pic>
      <p:pic>
        <p:nvPicPr>
          <p:cNvPr id="16" name="Picture 4">
            <a:extLst>
              <a:ext uri="{FF2B5EF4-FFF2-40B4-BE49-F238E27FC236}">
                <a16:creationId xmlns:a16="http://schemas.microsoft.com/office/drawing/2014/main" id="{4E75BD5A-1A1B-30C0-364C-891D809C91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pic>
        <p:nvPicPr>
          <p:cNvPr id="2" name="Picture 1">
            <a:extLst>
              <a:ext uri="{FF2B5EF4-FFF2-40B4-BE49-F238E27FC236}">
                <a16:creationId xmlns:a16="http://schemas.microsoft.com/office/drawing/2014/main" id="{0AC24A79-CD3F-BF08-44AE-8C451C1F0A52}"/>
              </a:ext>
            </a:extLst>
          </p:cNvPr>
          <p:cNvPicPr>
            <a:picLocks noChangeAspect="1"/>
          </p:cNvPicPr>
          <p:nvPr/>
        </p:nvPicPr>
        <p:blipFill>
          <a:blip r:embed="rId15"/>
          <a:stretch>
            <a:fillRect/>
          </a:stretch>
        </p:blipFill>
        <p:spPr>
          <a:xfrm>
            <a:off x="5610714" y="1176789"/>
            <a:ext cx="3743268" cy="768163"/>
          </a:xfrm>
          <a:prstGeom prst="rect">
            <a:avLst/>
          </a:prstGeom>
        </p:spPr>
      </p:pic>
      <p:pic>
        <p:nvPicPr>
          <p:cNvPr id="3" name="Picture 2">
            <a:extLst>
              <a:ext uri="{FF2B5EF4-FFF2-40B4-BE49-F238E27FC236}">
                <a16:creationId xmlns:a16="http://schemas.microsoft.com/office/drawing/2014/main" id="{67C4FF51-2A27-4F7C-8953-D61B190BA6E2}"/>
              </a:ext>
            </a:extLst>
          </p:cNvPr>
          <p:cNvPicPr>
            <a:picLocks noChangeAspect="1"/>
          </p:cNvPicPr>
          <p:nvPr/>
        </p:nvPicPr>
        <p:blipFill>
          <a:blip r:embed="rId16"/>
          <a:stretch>
            <a:fillRect/>
          </a:stretch>
        </p:blipFill>
        <p:spPr>
          <a:xfrm>
            <a:off x="443225" y="1504612"/>
            <a:ext cx="4816257" cy="2688569"/>
          </a:xfrm>
          <a:prstGeom prst="rect">
            <a:avLst/>
          </a:prstGeom>
        </p:spPr>
      </p:pic>
    </p:spTree>
    <p:extLst>
      <p:ext uri="{BB962C8B-B14F-4D97-AF65-F5344CB8AC3E}">
        <p14:creationId xmlns:p14="http://schemas.microsoft.com/office/powerpoint/2010/main" val="4024206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6" dur="2000" fill="hold"/>
                                        <p:tgtEl>
                                          <p:spTgt spid="16"/>
                                        </p:tgtEl>
                                        <p:attrNameLst>
                                          <p:attrName>ppt_x</p:attrName>
                                          <p:attrName>ppt_y</p:attrName>
                                        </p:attrNameLst>
                                      </p:cBhvr>
                                      <p:rCtr x="22813" y="0"/>
                                    </p:animMotion>
                                  </p:childTnLst>
                                </p:cTn>
                              </p:par>
                              <p:par>
                                <p:cTn id="7" presetID="39" presetClass="path" presetSubtype="0" accel="50000" decel="50000" fill="hold" nodeType="withEffect">
                                  <p:stCondLst>
                                    <p:cond delay="0"/>
                                  </p:stCondLst>
                                  <p:childTnLst>
                                    <p:animMotion origin="layout" path="M 2.29167E-6 3.7037E-7 C 2.29167E-6 0.03495 -0.04336 0.06204 -0.09584 0.06204 C -0.14987 0.06204 -0.1931 0.03495 -0.1931 3.7037E-7 C -0.1931 -0.03495 -0.23633 -0.06204 -0.29037 -0.06204 C -0.34284 -0.06204 -0.38607 -0.03495 -0.38607 3.7037E-7 " pathEditMode="relative" rAng="0" ptsTypes="AAAAA">
                                      <p:cBhvr>
                                        <p:cTn id="8" dur="2000" fill="hold"/>
                                        <p:tgtEl>
                                          <p:spTgt spid="10"/>
                                        </p:tgtEl>
                                        <p:attrNameLst>
                                          <p:attrName>ppt_x</p:attrName>
                                          <p:attrName>ppt_y</p:attrName>
                                        </p:attrNameLst>
                                      </p:cBhvr>
                                      <p:rCtr x="-19310" y="0"/>
                                    </p:animMotion>
                                  </p:childTnLst>
                                </p:cTn>
                              </p:par>
                              <p:par>
                                <p:cTn id="9" presetID="42" presetClass="path" presetSubtype="0" accel="50000" decel="50000" fill="hold" nodeType="withEffect">
                                  <p:stCondLst>
                                    <p:cond delay="0"/>
                                  </p:stCondLst>
                                  <p:childTnLst>
                                    <p:animMotion origin="layout" path="M 1.25E-6 -1.11111E-6 L 0.05703 -0.06111 " pathEditMode="relative" rAng="0" ptsTypes="AA">
                                      <p:cBhvr>
                                        <p:cTn id="10" dur="2000" fill="hold"/>
                                        <p:tgtEl>
                                          <p:spTgt spid="13"/>
                                        </p:tgtEl>
                                        <p:attrNameLst>
                                          <p:attrName>ppt_x</p:attrName>
                                          <p:attrName>ppt_y</p:attrName>
                                        </p:attrNameLst>
                                      </p:cBhvr>
                                      <p:rCtr x="2852" y="-3056"/>
                                    </p:animMotion>
                                  </p:childTnLst>
                                </p:cTn>
                              </p:par>
                              <p:par>
                                <p:cTn id="11" presetID="32" presetClass="emph" presetSubtype="0"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63" presetClass="path" presetSubtype="0" accel="50000" decel="50000" fill="hold" nodeType="withEffect">
                                  <p:stCondLst>
                                    <p:cond delay="0"/>
                                  </p:stCondLst>
                                  <p:childTnLst>
                                    <p:animMotion origin="layout" path="M -1.45833E-6 -2.22222E-6 L 0.57761 0.02107 " pathEditMode="relative" rAng="0" ptsTypes="AA">
                                      <p:cBhvr>
                                        <p:cTn id="18" dur="2000" fill="hold"/>
                                        <p:tgtEl>
                                          <p:spTgt spid="7"/>
                                        </p:tgtEl>
                                        <p:attrNameLst>
                                          <p:attrName>ppt_x</p:attrName>
                                          <p:attrName>ppt_y</p:attrName>
                                        </p:attrNameLst>
                                      </p:cBhvr>
                                      <p:rCtr x="28880" y="1042"/>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919385" y="2284263"/>
            <a:ext cx="4082487" cy="375561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1602324" y="3076575"/>
            <a:ext cx="6126932" cy="2765320"/>
          </a:xfrm>
          <a:custGeom>
            <a:avLst/>
            <a:gdLst>
              <a:gd name="connsiteX0" fmla="*/ 0 w 6126932"/>
              <a:gd name="connsiteY0" fmla="*/ 460896 h 2765320"/>
              <a:gd name="connsiteX1" fmla="*/ 460896 w 6126932"/>
              <a:gd name="connsiteY1" fmla="*/ 0 h 2765320"/>
              <a:gd name="connsiteX2" fmla="*/ 1021155 w 6126932"/>
              <a:gd name="connsiteY2" fmla="*/ 0 h 2765320"/>
              <a:gd name="connsiteX3" fmla="*/ 1021155 w 6126932"/>
              <a:gd name="connsiteY3" fmla="*/ 0 h 2765320"/>
              <a:gd name="connsiteX4" fmla="*/ 1562367 w 6126932"/>
              <a:gd name="connsiteY4" fmla="*/ 0 h 2765320"/>
              <a:gd name="connsiteX5" fmla="*/ 2088262 w 6126932"/>
              <a:gd name="connsiteY5" fmla="*/ 0 h 2765320"/>
              <a:gd name="connsiteX6" fmla="*/ 2552888 w 6126932"/>
              <a:gd name="connsiteY6" fmla="*/ 0 h 2765320"/>
              <a:gd name="connsiteX7" fmla="*/ 3206649 w 6126932"/>
              <a:gd name="connsiteY7" fmla="*/ 0 h 2765320"/>
              <a:gd name="connsiteX8" fmla="*/ 3891542 w 6126932"/>
              <a:gd name="connsiteY8" fmla="*/ 0 h 2765320"/>
              <a:gd name="connsiteX9" fmla="*/ 4514171 w 6126932"/>
              <a:gd name="connsiteY9" fmla="*/ 0 h 2765320"/>
              <a:gd name="connsiteX10" fmla="*/ 5105669 w 6126932"/>
              <a:gd name="connsiteY10" fmla="*/ 0 h 2765320"/>
              <a:gd name="connsiteX11" fmla="*/ 5666036 w 6126932"/>
              <a:gd name="connsiteY11" fmla="*/ 0 h 2765320"/>
              <a:gd name="connsiteX12" fmla="*/ 6126932 w 6126932"/>
              <a:gd name="connsiteY12" fmla="*/ 460896 h 2765320"/>
              <a:gd name="connsiteX13" fmla="*/ 6126932 w 6126932"/>
              <a:gd name="connsiteY13" fmla="*/ 1025477 h 2765320"/>
              <a:gd name="connsiteX14" fmla="*/ 6126932 w 6126932"/>
              <a:gd name="connsiteY14" fmla="*/ 1613103 h 2765320"/>
              <a:gd name="connsiteX15" fmla="*/ 6126932 w 6126932"/>
              <a:gd name="connsiteY15" fmla="*/ 1613103 h 2765320"/>
              <a:gd name="connsiteX16" fmla="*/ 6126932 w 6126932"/>
              <a:gd name="connsiteY16" fmla="*/ 2304433 h 2765320"/>
              <a:gd name="connsiteX17" fmla="*/ 6126932 w 6126932"/>
              <a:gd name="connsiteY17" fmla="*/ 2304424 h 2765320"/>
              <a:gd name="connsiteX18" fmla="*/ 5666036 w 6126932"/>
              <a:gd name="connsiteY18" fmla="*/ 2765320 h 2765320"/>
              <a:gd name="connsiteX19" fmla="*/ 4981143 w 6126932"/>
              <a:gd name="connsiteY19" fmla="*/ 2765320 h 2765320"/>
              <a:gd name="connsiteX20" fmla="*/ 4358514 w 6126932"/>
              <a:gd name="connsiteY20" fmla="*/ 2765320 h 2765320"/>
              <a:gd name="connsiteX21" fmla="*/ 3798147 w 6126932"/>
              <a:gd name="connsiteY21" fmla="*/ 2765320 h 2765320"/>
              <a:gd name="connsiteX22" fmla="*/ 3175518 w 6126932"/>
              <a:gd name="connsiteY22" fmla="*/ 2765320 h 2765320"/>
              <a:gd name="connsiteX23" fmla="*/ 2552888 w 6126932"/>
              <a:gd name="connsiteY23" fmla="*/ 2765320 h 2765320"/>
              <a:gd name="connsiteX24" fmla="*/ 2011676 w 6126932"/>
              <a:gd name="connsiteY24" fmla="*/ 2765320 h 2765320"/>
              <a:gd name="connsiteX25" fmla="*/ 1470463 w 6126932"/>
              <a:gd name="connsiteY25" fmla="*/ 2765320 h 2765320"/>
              <a:gd name="connsiteX26" fmla="*/ 1021155 w 6126932"/>
              <a:gd name="connsiteY26" fmla="*/ 2765320 h 2765320"/>
              <a:gd name="connsiteX27" fmla="*/ 1021155 w 6126932"/>
              <a:gd name="connsiteY27" fmla="*/ 2765320 h 2765320"/>
              <a:gd name="connsiteX28" fmla="*/ 460896 w 6126932"/>
              <a:gd name="connsiteY28" fmla="*/ 2765320 h 2765320"/>
              <a:gd name="connsiteX29" fmla="*/ 0 w 6126932"/>
              <a:gd name="connsiteY29" fmla="*/ 2304424 h 2765320"/>
              <a:gd name="connsiteX30" fmla="*/ 0 w 6126932"/>
              <a:gd name="connsiteY30" fmla="*/ 2304433 h 2765320"/>
              <a:gd name="connsiteX31" fmla="*/ -403667 w 6126932"/>
              <a:gd name="connsiteY31" fmla="*/ 1912784 h 2765320"/>
              <a:gd name="connsiteX32" fmla="*/ -776282 w 6126932"/>
              <a:gd name="connsiteY32" fmla="*/ 1551262 h 2765320"/>
              <a:gd name="connsiteX33" fmla="*/ -395904 w 6126932"/>
              <a:gd name="connsiteY33" fmla="*/ 1581564 h 2765320"/>
              <a:gd name="connsiteX34" fmla="*/ 0 w 6126932"/>
              <a:gd name="connsiteY34" fmla="*/ 1613103 h 2765320"/>
              <a:gd name="connsiteX35" fmla="*/ 0 w 6126932"/>
              <a:gd name="connsiteY35" fmla="*/ 1013955 h 2765320"/>
              <a:gd name="connsiteX36" fmla="*/ 0 w 6126932"/>
              <a:gd name="connsiteY36" fmla="*/ 460896 h 2765320"/>
              <a:gd name="connsiteX0" fmla="*/ 0 w 6126932"/>
              <a:gd name="connsiteY0" fmla="*/ 460896 h 2765320"/>
              <a:gd name="connsiteX1" fmla="*/ 460896 w 6126932"/>
              <a:gd name="connsiteY1" fmla="*/ 0 h 2765320"/>
              <a:gd name="connsiteX2" fmla="*/ 1021155 w 6126932"/>
              <a:gd name="connsiteY2" fmla="*/ 0 h 2765320"/>
              <a:gd name="connsiteX3" fmla="*/ 1021155 w 6126932"/>
              <a:gd name="connsiteY3" fmla="*/ 0 h 2765320"/>
              <a:gd name="connsiteX4" fmla="*/ 1531733 w 6126932"/>
              <a:gd name="connsiteY4" fmla="*/ 0 h 2765320"/>
              <a:gd name="connsiteX5" fmla="*/ 2026993 w 6126932"/>
              <a:gd name="connsiteY5" fmla="*/ 0 h 2765320"/>
              <a:gd name="connsiteX6" fmla="*/ 2552888 w 6126932"/>
              <a:gd name="connsiteY6" fmla="*/ 0 h 2765320"/>
              <a:gd name="connsiteX7" fmla="*/ 3113255 w 6126932"/>
              <a:gd name="connsiteY7" fmla="*/ 0 h 2765320"/>
              <a:gd name="connsiteX8" fmla="*/ 3767016 w 6126932"/>
              <a:gd name="connsiteY8" fmla="*/ 0 h 2765320"/>
              <a:gd name="connsiteX9" fmla="*/ 4296251 w 6126932"/>
              <a:gd name="connsiteY9" fmla="*/ 0 h 2765320"/>
              <a:gd name="connsiteX10" fmla="*/ 4950012 w 6126932"/>
              <a:gd name="connsiteY10" fmla="*/ 0 h 2765320"/>
              <a:gd name="connsiteX11" fmla="*/ 5666036 w 6126932"/>
              <a:gd name="connsiteY11" fmla="*/ 0 h 2765320"/>
              <a:gd name="connsiteX12" fmla="*/ 6126932 w 6126932"/>
              <a:gd name="connsiteY12" fmla="*/ 460896 h 2765320"/>
              <a:gd name="connsiteX13" fmla="*/ 6126932 w 6126932"/>
              <a:gd name="connsiteY13" fmla="*/ 1013955 h 2765320"/>
              <a:gd name="connsiteX14" fmla="*/ 6126932 w 6126932"/>
              <a:gd name="connsiteY14" fmla="*/ 1613103 h 2765320"/>
              <a:gd name="connsiteX15" fmla="*/ 6126932 w 6126932"/>
              <a:gd name="connsiteY15" fmla="*/ 1613103 h 2765320"/>
              <a:gd name="connsiteX16" fmla="*/ 6126932 w 6126932"/>
              <a:gd name="connsiteY16" fmla="*/ 2304433 h 2765320"/>
              <a:gd name="connsiteX17" fmla="*/ 6126932 w 6126932"/>
              <a:gd name="connsiteY17" fmla="*/ 2304424 h 2765320"/>
              <a:gd name="connsiteX18" fmla="*/ 5666036 w 6126932"/>
              <a:gd name="connsiteY18" fmla="*/ 2765320 h 2765320"/>
              <a:gd name="connsiteX19" fmla="*/ 5136801 w 6126932"/>
              <a:gd name="connsiteY19" fmla="*/ 2765320 h 2765320"/>
              <a:gd name="connsiteX20" fmla="*/ 4451908 w 6126932"/>
              <a:gd name="connsiteY20" fmla="*/ 2765320 h 2765320"/>
              <a:gd name="connsiteX21" fmla="*/ 3860410 w 6126932"/>
              <a:gd name="connsiteY21" fmla="*/ 2765320 h 2765320"/>
              <a:gd name="connsiteX22" fmla="*/ 3237781 w 6126932"/>
              <a:gd name="connsiteY22" fmla="*/ 2765320 h 2765320"/>
              <a:gd name="connsiteX23" fmla="*/ 2552888 w 6126932"/>
              <a:gd name="connsiteY23" fmla="*/ 2765320 h 2765320"/>
              <a:gd name="connsiteX24" fmla="*/ 2026993 w 6126932"/>
              <a:gd name="connsiteY24" fmla="*/ 2765320 h 2765320"/>
              <a:gd name="connsiteX25" fmla="*/ 1562367 w 6126932"/>
              <a:gd name="connsiteY25" fmla="*/ 2765320 h 2765320"/>
              <a:gd name="connsiteX26" fmla="*/ 1021155 w 6126932"/>
              <a:gd name="connsiteY26" fmla="*/ 2765320 h 2765320"/>
              <a:gd name="connsiteX27" fmla="*/ 1021155 w 6126932"/>
              <a:gd name="connsiteY27" fmla="*/ 2765320 h 2765320"/>
              <a:gd name="connsiteX28" fmla="*/ 460896 w 6126932"/>
              <a:gd name="connsiteY28" fmla="*/ 2765320 h 2765320"/>
              <a:gd name="connsiteX29" fmla="*/ 0 w 6126932"/>
              <a:gd name="connsiteY29" fmla="*/ 2304424 h 2765320"/>
              <a:gd name="connsiteX30" fmla="*/ 0 w 6126932"/>
              <a:gd name="connsiteY30" fmla="*/ 2304433 h 2765320"/>
              <a:gd name="connsiteX31" fmla="*/ -395904 w 6126932"/>
              <a:gd name="connsiteY31" fmla="*/ 1920316 h 2765320"/>
              <a:gd name="connsiteX32" fmla="*/ -776282 w 6126932"/>
              <a:gd name="connsiteY32" fmla="*/ 1551262 h 2765320"/>
              <a:gd name="connsiteX33" fmla="*/ -395904 w 6126932"/>
              <a:gd name="connsiteY33" fmla="*/ 1581564 h 2765320"/>
              <a:gd name="connsiteX34" fmla="*/ 0 w 6126932"/>
              <a:gd name="connsiteY34" fmla="*/ 1613103 h 2765320"/>
              <a:gd name="connsiteX35" fmla="*/ 0 w 6126932"/>
              <a:gd name="connsiteY35" fmla="*/ 1060044 h 2765320"/>
              <a:gd name="connsiteX36" fmla="*/ 0 w 6126932"/>
              <a:gd name="connsiteY36" fmla="*/ 460896 h 27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26932" h="2765320" fill="none" extrusionOk="0">
                <a:moveTo>
                  <a:pt x="0" y="460896"/>
                </a:moveTo>
                <a:cubicBezTo>
                  <a:pt x="73476" y="220130"/>
                  <a:pt x="208043" y="52857"/>
                  <a:pt x="460896" y="0"/>
                </a:cubicBezTo>
                <a:cubicBezTo>
                  <a:pt x="644054" y="31473"/>
                  <a:pt x="903388" y="2189"/>
                  <a:pt x="1021155" y="0"/>
                </a:cubicBezTo>
                <a:lnTo>
                  <a:pt x="1021155" y="0"/>
                </a:lnTo>
                <a:cubicBezTo>
                  <a:pt x="1184077" y="-4867"/>
                  <a:pt x="1392939" y="-4079"/>
                  <a:pt x="1562367" y="0"/>
                </a:cubicBezTo>
                <a:cubicBezTo>
                  <a:pt x="1789063" y="-24349"/>
                  <a:pt x="1881893" y="18393"/>
                  <a:pt x="2088262" y="0"/>
                </a:cubicBezTo>
                <a:cubicBezTo>
                  <a:pt x="2275996" y="-4875"/>
                  <a:pt x="2364071" y="-23617"/>
                  <a:pt x="2552888" y="0"/>
                </a:cubicBezTo>
                <a:cubicBezTo>
                  <a:pt x="2804961" y="-25772"/>
                  <a:pt x="2938042" y="38450"/>
                  <a:pt x="3206649" y="0"/>
                </a:cubicBezTo>
                <a:cubicBezTo>
                  <a:pt x="3406301" y="-40061"/>
                  <a:pt x="3634818" y="15322"/>
                  <a:pt x="3891542" y="0"/>
                </a:cubicBezTo>
                <a:cubicBezTo>
                  <a:pt x="4138964" y="-18050"/>
                  <a:pt x="4267900" y="-5721"/>
                  <a:pt x="4514171" y="0"/>
                </a:cubicBezTo>
                <a:cubicBezTo>
                  <a:pt x="4757139" y="3159"/>
                  <a:pt x="4858421" y="-5377"/>
                  <a:pt x="5105669" y="0"/>
                </a:cubicBezTo>
                <a:cubicBezTo>
                  <a:pt x="5358250" y="17930"/>
                  <a:pt x="5516911" y="-3740"/>
                  <a:pt x="5666036" y="0"/>
                </a:cubicBezTo>
                <a:cubicBezTo>
                  <a:pt x="5907865" y="68387"/>
                  <a:pt x="6146853" y="228090"/>
                  <a:pt x="6126932" y="460896"/>
                </a:cubicBezTo>
                <a:cubicBezTo>
                  <a:pt x="6145104" y="742079"/>
                  <a:pt x="6153209" y="759457"/>
                  <a:pt x="6126932" y="1025477"/>
                </a:cubicBezTo>
                <a:cubicBezTo>
                  <a:pt x="6095592" y="1286393"/>
                  <a:pt x="6156603" y="1331659"/>
                  <a:pt x="6126932" y="1613103"/>
                </a:cubicBezTo>
                <a:lnTo>
                  <a:pt x="6126932" y="1613103"/>
                </a:lnTo>
                <a:cubicBezTo>
                  <a:pt x="6169205" y="1828120"/>
                  <a:pt x="6146735" y="2134046"/>
                  <a:pt x="6126932" y="2304433"/>
                </a:cubicBezTo>
                <a:lnTo>
                  <a:pt x="6126932" y="2304424"/>
                </a:lnTo>
                <a:cubicBezTo>
                  <a:pt x="6138426" y="2600367"/>
                  <a:pt x="5940781" y="2720677"/>
                  <a:pt x="5666036" y="2765320"/>
                </a:cubicBezTo>
                <a:cubicBezTo>
                  <a:pt x="5393050" y="2742756"/>
                  <a:pt x="5186114" y="2798998"/>
                  <a:pt x="4981143" y="2765320"/>
                </a:cubicBezTo>
                <a:cubicBezTo>
                  <a:pt x="4774890" y="2751435"/>
                  <a:pt x="4486263" y="2770557"/>
                  <a:pt x="4358514" y="2765320"/>
                </a:cubicBezTo>
                <a:cubicBezTo>
                  <a:pt x="4160649" y="2763435"/>
                  <a:pt x="3928228" y="2784937"/>
                  <a:pt x="3798147" y="2765320"/>
                </a:cubicBezTo>
                <a:cubicBezTo>
                  <a:pt x="3621590" y="2719798"/>
                  <a:pt x="3373777" y="2792751"/>
                  <a:pt x="3175518" y="2765320"/>
                </a:cubicBezTo>
                <a:cubicBezTo>
                  <a:pt x="2986780" y="2794772"/>
                  <a:pt x="2729320" y="2761967"/>
                  <a:pt x="2552888" y="2765320"/>
                </a:cubicBezTo>
                <a:cubicBezTo>
                  <a:pt x="2422280" y="2778533"/>
                  <a:pt x="2154090" y="2773582"/>
                  <a:pt x="2011676" y="2765320"/>
                </a:cubicBezTo>
                <a:cubicBezTo>
                  <a:pt x="1847740" y="2798150"/>
                  <a:pt x="1673873" y="2753112"/>
                  <a:pt x="1470463" y="2765320"/>
                </a:cubicBezTo>
                <a:cubicBezTo>
                  <a:pt x="1274407" y="2785397"/>
                  <a:pt x="1169801" y="2758041"/>
                  <a:pt x="1021155" y="2765320"/>
                </a:cubicBezTo>
                <a:lnTo>
                  <a:pt x="1021155" y="2765320"/>
                </a:lnTo>
                <a:cubicBezTo>
                  <a:pt x="775933" y="2752928"/>
                  <a:pt x="628611" y="2736255"/>
                  <a:pt x="460896" y="2765320"/>
                </a:cubicBezTo>
                <a:cubicBezTo>
                  <a:pt x="234469" y="2712873"/>
                  <a:pt x="-31421" y="2605841"/>
                  <a:pt x="0" y="2304424"/>
                </a:cubicBezTo>
                <a:lnTo>
                  <a:pt x="0" y="2304433"/>
                </a:lnTo>
                <a:cubicBezTo>
                  <a:pt x="-128351" y="2203139"/>
                  <a:pt x="-213593" y="2069962"/>
                  <a:pt x="-403667" y="1912784"/>
                </a:cubicBezTo>
                <a:cubicBezTo>
                  <a:pt x="-564336" y="1743565"/>
                  <a:pt x="-664821" y="1647495"/>
                  <a:pt x="-776282" y="1551262"/>
                </a:cubicBezTo>
                <a:cubicBezTo>
                  <a:pt x="-598158" y="1578783"/>
                  <a:pt x="-575815" y="1558915"/>
                  <a:pt x="-395904" y="1581564"/>
                </a:cubicBezTo>
                <a:cubicBezTo>
                  <a:pt x="-238194" y="1595607"/>
                  <a:pt x="-127885" y="1608917"/>
                  <a:pt x="0" y="1613103"/>
                </a:cubicBezTo>
                <a:cubicBezTo>
                  <a:pt x="-33784" y="1466006"/>
                  <a:pt x="19104" y="1279817"/>
                  <a:pt x="0" y="1013955"/>
                </a:cubicBezTo>
                <a:cubicBezTo>
                  <a:pt x="10849" y="739245"/>
                  <a:pt x="-829" y="590544"/>
                  <a:pt x="0" y="460896"/>
                </a:cubicBezTo>
                <a:close/>
              </a:path>
              <a:path w="6126932" h="2765320" stroke="0" extrusionOk="0">
                <a:moveTo>
                  <a:pt x="0" y="460896"/>
                </a:moveTo>
                <a:cubicBezTo>
                  <a:pt x="8604" y="189625"/>
                  <a:pt x="190484" y="29057"/>
                  <a:pt x="460896" y="0"/>
                </a:cubicBezTo>
                <a:cubicBezTo>
                  <a:pt x="629159" y="-8981"/>
                  <a:pt x="862361" y="-33299"/>
                  <a:pt x="1021155" y="0"/>
                </a:cubicBezTo>
                <a:lnTo>
                  <a:pt x="1021155" y="0"/>
                </a:lnTo>
                <a:cubicBezTo>
                  <a:pt x="1236974" y="4813"/>
                  <a:pt x="1351373" y="1337"/>
                  <a:pt x="1531733" y="0"/>
                </a:cubicBezTo>
                <a:cubicBezTo>
                  <a:pt x="1719535" y="-1055"/>
                  <a:pt x="1840321" y="-4067"/>
                  <a:pt x="2026993" y="0"/>
                </a:cubicBezTo>
                <a:cubicBezTo>
                  <a:pt x="2226057" y="17241"/>
                  <a:pt x="2331687" y="4009"/>
                  <a:pt x="2552888" y="0"/>
                </a:cubicBezTo>
                <a:cubicBezTo>
                  <a:pt x="2747648" y="-3629"/>
                  <a:pt x="2862156" y="-11036"/>
                  <a:pt x="3113255" y="0"/>
                </a:cubicBezTo>
                <a:cubicBezTo>
                  <a:pt x="3358890" y="6451"/>
                  <a:pt x="3626305" y="27965"/>
                  <a:pt x="3767016" y="0"/>
                </a:cubicBezTo>
                <a:cubicBezTo>
                  <a:pt x="3963223" y="-50613"/>
                  <a:pt x="4106248" y="-17951"/>
                  <a:pt x="4296251" y="0"/>
                </a:cubicBezTo>
                <a:cubicBezTo>
                  <a:pt x="4482864" y="7131"/>
                  <a:pt x="4815191" y="52434"/>
                  <a:pt x="4950012" y="0"/>
                </a:cubicBezTo>
                <a:cubicBezTo>
                  <a:pt x="5048712" y="-40672"/>
                  <a:pt x="5323118" y="-59841"/>
                  <a:pt x="5666036" y="0"/>
                </a:cubicBezTo>
                <a:cubicBezTo>
                  <a:pt x="5899797" y="-27712"/>
                  <a:pt x="6178048" y="223133"/>
                  <a:pt x="6126932" y="460896"/>
                </a:cubicBezTo>
                <a:cubicBezTo>
                  <a:pt x="6113528" y="631485"/>
                  <a:pt x="6124954" y="776159"/>
                  <a:pt x="6126932" y="1013955"/>
                </a:cubicBezTo>
                <a:cubicBezTo>
                  <a:pt x="6137619" y="1284011"/>
                  <a:pt x="6138237" y="1334928"/>
                  <a:pt x="6126932" y="1613103"/>
                </a:cubicBezTo>
                <a:lnTo>
                  <a:pt x="6126932" y="1613103"/>
                </a:lnTo>
                <a:cubicBezTo>
                  <a:pt x="6144759" y="1796843"/>
                  <a:pt x="6114994" y="2075025"/>
                  <a:pt x="6126932" y="2304433"/>
                </a:cubicBezTo>
                <a:lnTo>
                  <a:pt x="6126932" y="2304424"/>
                </a:lnTo>
                <a:cubicBezTo>
                  <a:pt x="6083974" y="2524066"/>
                  <a:pt x="5924718" y="2758278"/>
                  <a:pt x="5666036" y="2765320"/>
                </a:cubicBezTo>
                <a:cubicBezTo>
                  <a:pt x="5449436" y="2799112"/>
                  <a:pt x="5266882" y="2771436"/>
                  <a:pt x="5136801" y="2765320"/>
                </a:cubicBezTo>
                <a:cubicBezTo>
                  <a:pt x="4991982" y="2758160"/>
                  <a:pt x="4789824" y="2698427"/>
                  <a:pt x="4451908" y="2765320"/>
                </a:cubicBezTo>
                <a:cubicBezTo>
                  <a:pt x="4111044" y="2789430"/>
                  <a:pt x="4065918" y="2753810"/>
                  <a:pt x="3860410" y="2765320"/>
                </a:cubicBezTo>
                <a:cubicBezTo>
                  <a:pt x="3672672" y="2752485"/>
                  <a:pt x="3512853" y="2784892"/>
                  <a:pt x="3237781" y="2765320"/>
                </a:cubicBezTo>
                <a:cubicBezTo>
                  <a:pt x="2989318" y="2710049"/>
                  <a:pt x="2786639" y="2757434"/>
                  <a:pt x="2552888" y="2765320"/>
                </a:cubicBezTo>
                <a:cubicBezTo>
                  <a:pt x="2387566" y="2794639"/>
                  <a:pt x="2187252" y="2720272"/>
                  <a:pt x="2026993" y="2765320"/>
                </a:cubicBezTo>
                <a:cubicBezTo>
                  <a:pt x="1855771" y="2812927"/>
                  <a:pt x="1710378" y="2753855"/>
                  <a:pt x="1562367" y="2765320"/>
                </a:cubicBezTo>
                <a:cubicBezTo>
                  <a:pt x="1414718" y="2771999"/>
                  <a:pt x="1265240" y="2769862"/>
                  <a:pt x="1021155" y="2765320"/>
                </a:cubicBezTo>
                <a:lnTo>
                  <a:pt x="1021155" y="2765320"/>
                </a:lnTo>
                <a:cubicBezTo>
                  <a:pt x="791570" y="2776960"/>
                  <a:pt x="738754" y="2771627"/>
                  <a:pt x="460896" y="2765320"/>
                </a:cubicBezTo>
                <a:cubicBezTo>
                  <a:pt x="214459" y="2764124"/>
                  <a:pt x="-61288" y="2562082"/>
                  <a:pt x="0" y="2304424"/>
                </a:cubicBezTo>
                <a:lnTo>
                  <a:pt x="0" y="2304433"/>
                </a:lnTo>
                <a:cubicBezTo>
                  <a:pt x="-36087" y="2199781"/>
                  <a:pt x="-258379" y="2059353"/>
                  <a:pt x="-395904" y="1920316"/>
                </a:cubicBezTo>
                <a:cubicBezTo>
                  <a:pt x="-495190" y="1794212"/>
                  <a:pt x="-661789" y="1664268"/>
                  <a:pt x="-776282" y="1551262"/>
                </a:cubicBezTo>
                <a:cubicBezTo>
                  <a:pt x="-689478" y="1559649"/>
                  <a:pt x="-535217" y="1576310"/>
                  <a:pt x="-395904" y="1581564"/>
                </a:cubicBezTo>
                <a:cubicBezTo>
                  <a:pt x="-246945" y="1594058"/>
                  <a:pt x="-118730" y="1630584"/>
                  <a:pt x="0" y="1613103"/>
                </a:cubicBezTo>
                <a:cubicBezTo>
                  <a:pt x="24304" y="1465504"/>
                  <a:pt x="3039" y="1287333"/>
                  <a:pt x="0" y="1060044"/>
                </a:cubicBezTo>
                <a:cubicBezTo>
                  <a:pt x="34074" y="845887"/>
                  <a:pt x="29499" y="649119"/>
                  <a:pt x="0" y="460896"/>
                </a:cubicBezTo>
                <a:close/>
              </a:path>
              <a:path w="6126932" h="2765320" fill="none" stroke="0" extrusionOk="0">
                <a:moveTo>
                  <a:pt x="0" y="460896"/>
                </a:moveTo>
                <a:cubicBezTo>
                  <a:pt x="22862" y="200645"/>
                  <a:pt x="170869" y="56579"/>
                  <a:pt x="460896" y="0"/>
                </a:cubicBezTo>
                <a:cubicBezTo>
                  <a:pt x="643243" y="7420"/>
                  <a:pt x="899388" y="-8937"/>
                  <a:pt x="1021155" y="0"/>
                </a:cubicBezTo>
                <a:lnTo>
                  <a:pt x="1021155" y="0"/>
                </a:lnTo>
                <a:cubicBezTo>
                  <a:pt x="1198556" y="-14800"/>
                  <a:pt x="1343856" y="44495"/>
                  <a:pt x="1562367" y="0"/>
                </a:cubicBezTo>
                <a:cubicBezTo>
                  <a:pt x="1740794" y="9844"/>
                  <a:pt x="1913678" y="-13702"/>
                  <a:pt x="2088262" y="0"/>
                </a:cubicBezTo>
                <a:cubicBezTo>
                  <a:pt x="2271245" y="-2046"/>
                  <a:pt x="2364185" y="-17979"/>
                  <a:pt x="2552888" y="0"/>
                </a:cubicBezTo>
                <a:cubicBezTo>
                  <a:pt x="2803864" y="-34910"/>
                  <a:pt x="2977261" y="52496"/>
                  <a:pt x="3206649" y="0"/>
                </a:cubicBezTo>
                <a:cubicBezTo>
                  <a:pt x="3466153" y="-65360"/>
                  <a:pt x="3654900" y="28952"/>
                  <a:pt x="3891542" y="0"/>
                </a:cubicBezTo>
                <a:cubicBezTo>
                  <a:pt x="4148156" y="-16167"/>
                  <a:pt x="4288327" y="-3587"/>
                  <a:pt x="4514171" y="0"/>
                </a:cubicBezTo>
                <a:cubicBezTo>
                  <a:pt x="4763758" y="-6548"/>
                  <a:pt x="4836869" y="-6871"/>
                  <a:pt x="5105669" y="0"/>
                </a:cubicBezTo>
                <a:cubicBezTo>
                  <a:pt x="5362380" y="-10395"/>
                  <a:pt x="5495506" y="-21659"/>
                  <a:pt x="5666036" y="0"/>
                </a:cubicBezTo>
                <a:cubicBezTo>
                  <a:pt x="5913610" y="14430"/>
                  <a:pt x="6122615" y="199086"/>
                  <a:pt x="6126932" y="460896"/>
                </a:cubicBezTo>
                <a:cubicBezTo>
                  <a:pt x="6149510" y="736837"/>
                  <a:pt x="6151909" y="765555"/>
                  <a:pt x="6126932" y="1025477"/>
                </a:cubicBezTo>
                <a:cubicBezTo>
                  <a:pt x="6103521" y="1286322"/>
                  <a:pt x="6141656" y="1335395"/>
                  <a:pt x="6126932" y="1613103"/>
                </a:cubicBezTo>
                <a:lnTo>
                  <a:pt x="6126932" y="1613103"/>
                </a:lnTo>
                <a:cubicBezTo>
                  <a:pt x="6166126" y="1862574"/>
                  <a:pt x="6124680" y="2123364"/>
                  <a:pt x="6126932" y="2304433"/>
                </a:cubicBezTo>
                <a:lnTo>
                  <a:pt x="6126932" y="2304424"/>
                </a:lnTo>
                <a:cubicBezTo>
                  <a:pt x="6179179" y="2581815"/>
                  <a:pt x="5897239" y="2730552"/>
                  <a:pt x="5666036" y="2765320"/>
                </a:cubicBezTo>
                <a:cubicBezTo>
                  <a:pt x="5404723" y="2778930"/>
                  <a:pt x="5180182" y="2756636"/>
                  <a:pt x="4981143" y="2765320"/>
                </a:cubicBezTo>
                <a:cubicBezTo>
                  <a:pt x="4766869" y="2758560"/>
                  <a:pt x="4521760" y="2718069"/>
                  <a:pt x="4358514" y="2765320"/>
                </a:cubicBezTo>
                <a:cubicBezTo>
                  <a:pt x="4226239" y="2761267"/>
                  <a:pt x="3946395" y="2770769"/>
                  <a:pt x="3798147" y="2765320"/>
                </a:cubicBezTo>
                <a:cubicBezTo>
                  <a:pt x="3624220" y="2729326"/>
                  <a:pt x="3397304" y="2760653"/>
                  <a:pt x="3175518" y="2765320"/>
                </a:cubicBezTo>
                <a:cubicBezTo>
                  <a:pt x="2976656" y="2766213"/>
                  <a:pt x="2760281" y="2778143"/>
                  <a:pt x="2552888" y="2765320"/>
                </a:cubicBezTo>
                <a:cubicBezTo>
                  <a:pt x="2434659" y="2797852"/>
                  <a:pt x="2205448" y="2745579"/>
                  <a:pt x="2011676" y="2765320"/>
                </a:cubicBezTo>
                <a:cubicBezTo>
                  <a:pt x="1856351" y="2739455"/>
                  <a:pt x="1668409" y="2755146"/>
                  <a:pt x="1470463" y="2765320"/>
                </a:cubicBezTo>
                <a:cubicBezTo>
                  <a:pt x="1288160" y="2752223"/>
                  <a:pt x="1167892" y="2764894"/>
                  <a:pt x="1021155" y="2765320"/>
                </a:cubicBezTo>
                <a:lnTo>
                  <a:pt x="1021155" y="2765320"/>
                </a:lnTo>
                <a:cubicBezTo>
                  <a:pt x="788526" y="2738434"/>
                  <a:pt x="628445" y="2750518"/>
                  <a:pt x="460896" y="2765320"/>
                </a:cubicBezTo>
                <a:cubicBezTo>
                  <a:pt x="222831" y="2776764"/>
                  <a:pt x="-38064" y="2587046"/>
                  <a:pt x="0" y="2304424"/>
                </a:cubicBezTo>
                <a:lnTo>
                  <a:pt x="0" y="2304433"/>
                </a:lnTo>
                <a:cubicBezTo>
                  <a:pt x="-125259" y="2223479"/>
                  <a:pt x="-242796" y="2065133"/>
                  <a:pt x="-403667" y="1912784"/>
                </a:cubicBezTo>
                <a:cubicBezTo>
                  <a:pt x="-578109" y="1744847"/>
                  <a:pt x="-688280" y="1631593"/>
                  <a:pt x="-776282" y="1551262"/>
                </a:cubicBezTo>
                <a:cubicBezTo>
                  <a:pt x="-596637" y="1585811"/>
                  <a:pt x="-580307" y="1556448"/>
                  <a:pt x="-395904" y="1581564"/>
                </a:cubicBezTo>
                <a:cubicBezTo>
                  <a:pt x="-226658" y="1596948"/>
                  <a:pt x="-90970" y="1615351"/>
                  <a:pt x="0" y="1613103"/>
                </a:cubicBezTo>
                <a:cubicBezTo>
                  <a:pt x="7208" y="1477800"/>
                  <a:pt x="519" y="1267107"/>
                  <a:pt x="0" y="1013955"/>
                </a:cubicBezTo>
                <a:cubicBezTo>
                  <a:pt x="7303" y="748680"/>
                  <a:pt x="8176" y="608207"/>
                  <a:pt x="0" y="460896"/>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6126932"/>
                      <a:gd name="connsiteY0" fmla="*/ 460896 h 2765320"/>
                      <a:gd name="connsiteX1" fmla="*/ 460896 w 6126932"/>
                      <a:gd name="connsiteY1" fmla="*/ 0 h 2765320"/>
                      <a:gd name="connsiteX2" fmla="*/ 1021155 w 6126932"/>
                      <a:gd name="connsiteY2" fmla="*/ 0 h 2765320"/>
                      <a:gd name="connsiteX3" fmla="*/ 1021155 w 6126932"/>
                      <a:gd name="connsiteY3" fmla="*/ 0 h 2765320"/>
                      <a:gd name="connsiteX4" fmla="*/ 1562367 w 6126932"/>
                      <a:gd name="connsiteY4" fmla="*/ 0 h 2765320"/>
                      <a:gd name="connsiteX5" fmla="*/ 2088262 w 6126932"/>
                      <a:gd name="connsiteY5" fmla="*/ 0 h 2765320"/>
                      <a:gd name="connsiteX6" fmla="*/ 2552888 w 6126932"/>
                      <a:gd name="connsiteY6" fmla="*/ 0 h 2765320"/>
                      <a:gd name="connsiteX7" fmla="*/ 3206649 w 6126932"/>
                      <a:gd name="connsiteY7" fmla="*/ 0 h 2765320"/>
                      <a:gd name="connsiteX8" fmla="*/ 3891542 w 6126932"/>
                      <a:gd name="connsiteY8" fmla="*/ 0 h 2765320"/>
                      <a:gd name="connsiteX9" fmla="*/ 4514171 w 6126932"/>
                      <a:gd name="connsiteY9" fmla="*/ 0 h 2765320"/>
                      <a:gd name="connsiteX10" fmla="*/ 5105669 w 6126932"/>
                      <a:gd name="connsiteY10" fmla="*/ 0 h 2765320"/>
                      <a:gd name="connsiteX11" fmla="*/ 5666036 w 6126932"/>
                      <a:gd name="connsiteY11" fmla="*/ 0 h 2765320"/>
                      <a:gd name="connsiteX12" fmla="*/ 6126932 w 6126932"/>
                      <a:gd name="connsiteY12" fmla="*/ 460896 h 2765320"/>
                      <a:gd name="connsiteX13" fmla="*/ 6126932 w 6126932"/>
                      <a:gd name="connsiteY13" fmla="*/ 1025477 h 2765320"/>
                      <a:gd name="connsiteX14" fmla="*/ 6126932 w 6126932"/>
                      <a:gd name="connsiteY14" fmla="*/ 1613103 h 2765320"/>
                      <a:gd name="connsiteX15" fmla="*/ 6126932 w 6126932"/>
                      <a:gd name="connsiteY15" fmla="*/ 1613103 h 2765320"/>
                      <a:gd name="connsiteX16" fmla="*/ 6126932 w 6126932"/>
                      <a:gd name="connsiteY16" fmla="*/ 2304433 h 2765320"/>
                      <a:gd name="connsiteX17" fmla="*/ 6126932 w 6126932"/>
                      <a:gd name="connsiteY17" fmla="*/ 2304424 h 2765320"/>
                      <a:gd name="connsiteX18" fmla="*/ 5666036 w 6126932"/>
                      <a:gd name="connsiteY18" fmla="*/ 2765320 h 2765320"/>
                      <a:gd name="connsiteX19" fmla="*/ 4981143 w 6126932"/>
                      <a:gd name="connsiteY19" fmla="*/ 2765320 h 2765320"/>
                      <a:gd name="connsiteX20" fmla="*/ 4358514 w 6126932"/>
                      <a:gd name="connsiteY20" fmla="*/ 2765320 h 2765320"/>
                      <a:gd name="connsiteX21" fmla="*/ 3798147 w 6126932"/>
                      <a:gd name="connsiteY21" fmla="*/ 2765320 h 2765320"/>
                      <a:gd name="connsiteX22" fmla="*/ 3175518 w 6126932"/>
                      <a:gd name="connsiteY22" fmla="*/ 2765320 h 2765320"/>
                      <a:gd name="connsiteX23" fmla="*/ 2552888 w 6126932"/>
                      <a:gd name="connsiteY23" fmla="*/ 2765320 h 2765320"/>
                      <a:gd name="connsiteX24" fmla="*/ 2011676 w 6126932"/>
                      <a:gd name="connsiteY24" fmla="*/ 2765320 h 2765320"/>
                      <a:gd name="connsiteX25" fmla="*/ 1470463 w 6126932"/>
                      <a:gd name="connsiteY25" fmla="*/ 2765320 h 2765320"/>
                      <a:gd name="connsiteX26" fmla="*/ 1021155 w 6126932"/>
                      <a:gd name="connsiteY26" fmla="*/ 2765320 h 2765320"/>
                      <a:gd name="connsiteX27" fmla="*/ 1021155 w 6126932"/>
                      <a:gd name="connsiteY27" fmla="*/ 2765320 h 2765320"/>
                      <a:gd name="connsiteX28" fmla="*/ 460896 w 6126932"/>
                      <a:gd name="connsiteY28" fmla="*/ 2765320 h 2765320"/>
                      <a:gd name="connsiteX29" fmla="*/ 0 w 6126932"/>
                      <a:gd name="connsiteY29" fmla="*/ 2304424 h 2765320"/>
                      <a:gd name="connsiteX30" fmla="*/ 0 w 6126932"/>
                      <a:gd name="connsiteY30" fmla="*/ 2304433 h 2765320"/>
                      <a:gd name="connsiteX31" fmla="*/ -403667 w 6126932"/>
                      <a:gd name="connsiteY31" fmla="*/ 1912784 h 2765320"/>
                      <a:gd name="connsiteX32" fmla="*/ -776282 w 6126932"/>
                      <a:gd name="connsiteY32" fmla="*/ 1551262 h 2765320"/>
                      <a:gd name="connsiteX33" fmla="*/ -395904 w 6126932"/>
                      <a:gd name="connsiteY33" fmla="*/ 1581564 h 2765320"/>
                      <a:gd name="connsiteX34" fmla="*/ 0 w 6126932"/>
                      <a:gd name="connsiteY34" fmla="*/ 1613103 h 2765320"/>
                      <a:gd name="connsiteX35" fmla="*/ 0 w 6126932"/>
                      <a:gd name="connsiteY35" fmla="*/ 1013955 h 2765320"/>
                      <a:gd name="connsiteX36" fmla="*/ 0 w 6126932"/>
                      <a:gd name="connsiteY36" fmla="*/ 460896 h 27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26932" h="2765320" fill="none" extrusionOk="0">
                        <a:moveTo>
                          <a:pt x="0" y="460896"/>
                        </a:moveTo>
                        <a:cubicBezTo>
                          <a:pt x="19971" y="216218"/>
                          <a:pt x="175730" y="52153"/>
                          <a:pt x="460896" y="0"/>
                        </a:cubicBezTo>
                        <a:cubicBezTo>
                          <a:pt x="629821" y="23551"/>
                          <a:pt x="904371" y="-15402"/>
                          <a:pt x="1021155" y="0"/>
                        </a:cubicBezTo>
                        <a:lnTo>
                          <a:pt x="1021155" y="0"/>
                        </a:lnTo>
                        <a:cubicBezTo>
                          <a:pt x="1180996" y="-14527"/>
                          <a:pt x="1362537" y="8464"/>
                          <a:pt x="1562367" y="0"/>
                        </a:cubicBezTo>
                        <a:cubicBezTo>
                          <a:pt x="1762197" y="-8464"/>
                          <a:pt x="1894629" y="3881"/>
                          <a:pt x="2088262" y="0"/>
                        </a:cubicBezTo>
                        <a:cubicBezTo>
                          <a:pt x="2281896" y="-3881"/>
                          <a:pt x="2351315" y="-12046"/>
                          <a:pt x="2552888" y="0"/>
                        </a:cubicBezTo>
                        <a:cubicBezTo>
                          <a:pt x="2808747" y="-27742"/>
                          <a:pt x="2964675" y="32043"/>
                          <a:pt x="3206649" y="0"/>
                        </a:cubicBezTo>
                        <a:cubicBezTo>
                          <a:pt x="3448623" y="-32043"/>
                          <a:pt x="3629430" y="14073"/>
                          <a:pt x="3891542" y="0"/>
                        </a:cubicBezTo>
                        <a:cubicBezTo>
                          <a:pt x="4153654" y="-14073"/>
                          <a:pt x="4269466" y="3997"/>
                          <a:pt x="4514171" y="0"/>
                        </a:cubicBezTo>
                        <a:cubicBezTo>
                          <a:pt x="4758876" y="-3997"/>
                          <a:pt x="4851006" y="-4893"/>
                          <a:pt x="5105669" y="0"/>
                        </a:cubicBezTo>
                        <a:cubicBezTo>
                          <a:pt x="5360332" y="4893"/>
                          <a:pt x="5491391" y="-24513"/>
                          <a:pt x="5666036" y="0"/>
                        </a:cubicBezTo>
                        <a:cubicBezTo>
                          <a:pt x="5914316" y="25818"/>
                          <a:pt x="6163584" y="203958"/>
                          <a:pt x="6126932" y="460896"/>
                        </a:cubicBezTo>
                        <a:cubicBezTo>
                          <a:pt x="6146755" y="740805"/>
                          <a:pt x="6152624" y="760642"/>
                          <a:pt x="6126932" y="1025477"/>
                        </a:cubicBezTo>
                        <a:cubicBezTo>
                          <a:pt x="6101240" y="1290312"/>
                          <a:pt x="6153403" y="1326467"/>
                          <a:pt x="6126932" y="1613103"/>
                        </a:cubicBezTo>
                        <a:lnTo>
                          <a:pt x="6126932" y="1613103"/>
                        </a:lnTo>
                        <a:cubicBezTo>
                          <a:pt x="6150724" y="1828016"/>
                          <a:pt x="6126302" y="2137534"/>
                          <a:pt x="6126932" y="2304433"/>
                        </a:cubicBezTo>
                        <a:lnTo>
                          <a:pt x="6126932" y="2304424"/>
                        </a:lnTo>
                        <a:cubicBezTo>
                          <a:pt x="6150969" y="2591522"/>
                          <a:pt x="5903624" y="2710804"/>
                          <a:pt x="5666036" y="2765320"/>
                        </a:cubicBezTo>
                        <a:cubicBezTo>
                          <a:pt x="5403619" y="2770836"/>
                          <a:pt x="5190037" y="2750007"/>
                          <a:pt x="4981143" y="2765320"/>
                        </a:cubicBezTo>
                        <a:cubicBezTo>
                          <a:pt x="4772249" y="2780633"/>
                          <a:pt x="4520980" y="2755617"/>
                          <a:pt x="4358514" y="2765320"/>
                        </a:cubicBezTo>
                        <a:cubicBezTo>
                          <a:pt x="4196048" y="2775023"/>
                          <a:pt x="3949858" y="2792743"/>
                          <a:pt x="3798147" y="2765320"/>
                        </a:cubicBezTo>
                        <a:cubicBezTo>
                          <a:pt x="3646436" y="2737897"/>
                          <a:pt x="3378481" y="2769586"/>
                          <a:pt x="3175518" y="2765320"/>
                        </a:cubicBezTo>
                        <a:cubicBezTo>
                          <a:pt x="2972555" y="2761054"/>
                          <a:pt x="2756185" y="2741564"/>
                          <a:pt x="2552888" y="2765320"/>
                        </a:cubicBezTo>
                        <a:cubicBezTo>
                          <a:pt x="2408047" y="2785167"/>
                          <a:pt x="2187064" y="2762523"/>
                          <a:pt x="2011676" y="2765320"/>
                        </a:cubicBezTo>
                        <a:cubicBezTo>
                          <a:pt x="1836288" y="2768117"/>
                          <a:pt x="1670689" y="2769859"/>
                          <a:pt x="1470463" y="2765320"/>
                        </a:cubicBezTo>
                        <a:cubicBezTo>
                          <a:pt x="1270237" y="2760781"/>
                          <a:pt x="1162942" y="2753731"/>
                          <a:pt x="1021155" y="2765320"/>
                        </a:cubicBezTo>
                        <a:lnTo>
                          <a:pt x="1021155" y="2765320"/>
                        </a:lnTo>
                        <a:cubicBezTo>
                          <a:pt x="770549" y="2764272"/>
                          <a:pt x="620328" y="2749952"/>
                          <a:pt x="460896" y="2765320"/>
                        </a:cubicBezTo>
                        <a:cubicBezTo>
                          <a:pt x="212300" y="2734028"/>
                          <a:pt x="5247" y="2589943"/>
                          <a:pt x="0" y="2304424"/>
                        </a:cubicBezTo>
                        <a:lnTo>
                          <a:pt x="0" y="2304433"/>
                        </a:lnTo>
                        <a:cubicBezTo>
                          <a:pt x="-121920" y="2187344"/>
                          <a:pt x="-238899" y="2067018"/>
                          <a:pt x="-403667" y="1912784"/>
                        </a:cubicBezTo>
                        <a:cubicBezTo>
                          <a:pt x="-568435" y="1758550"/>
                          <a:pt x="-676257" y="1625927"/>
                          <a:pt x="-776282" y="1551262"/>
                        </a:cubicBezTo>
                        <a:cubicBezTo>
                          <a:pt x="-598789" y="1581492"/>
                          <a:pt x="-576473" y="1562161"/>
                          <a:pt x="-395904" y="1581564"/>
                        </a:cubicBezTo>
                        <a:cubicBezTo>
                          <a:pt x="-215335" y="1600968"/>
                          <a:pt x="-115456" y="1616658"/>
                          <a:pt x="0" y="1613103"/>
                        </a:cubicBezTo>
                        <a:cubicBezTo>
                          <a:pt x="-28732" y="1472351"/>
                          <a:pt x="6739" y="1269828"/>
                          <a:pt x="0" y="1013955"/>
                        </a:cubicBezTo>
                        <a:cubicBezTo>
                          <a:pt x="-6739" y="758082"/>
                          <a:pt x="2167" y="604386"/>
                          <a:pt x="0" y="460896"/>
                        </a:cubicBezTo>
                        <a:close/>
                      </a:path>
                      <a:path w="6126932" h="2765320" stroke="0" extrusionOk="0">
                        <a:moveTo>
                          <a:pt x="0" y="460896"/>
                        </a:moveTo>
                        <a:cubicBezTo>
                          <a:pt x="5431" y="177097"/>
                          <a:pt x="165021" y="37629"/>
                          <a:pt x="460896" y="0"/>
                        </a:cubicBezTo>
                        <a:cubicBezTo>
                          <a:pt x="612616" y="15140"/>
                          <a:pt x="875378" y="-5927"/>
                          <a:pt x="1021155" y="0"/>
                        </a:cubicBezTo>
                        <a:lnTo>
                          <a:pt x="1021155" y="0"/>
                        </a:lnTo>
                        <a:cubicBezTo>
                          <a:pt x="1249017" y="-1345"/>
                          <a:pt x="1359323" y="-16366"/>
                          <a:pt x="1531733" y="0"/>
                        </a:cubicBezTo>
                        <a:cubicBezTo>
                          <a:pt x="1704143" y="16366"/>
                          <a:pt x="1833669" y="6298"/>
                          <a:pt x="2026993" y="0"/>
                        </a:cubicBezTo>
                        <a:cubicBezTo>
                          <a:pt x="2220317" y="-6298"/>
                          <a:pt x="2332924" y="-3998"/>
                          <a:pt x="2552888" y="0"/>
                        </a:cubicBezTo>
                        <a:cubicBezTo>
                          <a:pt x="2737251" y="-16774"/>
                          <a:pt x="2860132" y="-5693"/>
                          <a:pt x="3113255" y="0"/>
                        </a:cubicBezTo>
                        <a:cubicBezTo>
                          <a:pt x="3366378" y="5693"/>
                          <a:pt x="3604544" y="29440"/>
                          <a:pt x="3767016" y="0"/>
                        </a:cubicBezTo>
                        <a:cubicBezTo>
                          <a:pt x="3929488" y="-29440"/>
                          <a:pt x="4121458" y="8686"/>
                          <a:pt x="4296251" y="0"/>
                        </a:cubicBezTo>
                        <a:cubicBezTo>
                          <a:pt x="4471044" y="-8686"/>
                          <a:pt x="4792157" y="29801"/>
                          <a:pt x="4950012" y="0"/>
                        </a:cubicBezTo>
                        <a:cubicBezTo>
                          <a:pt x="5107867" y="-29801"/>
                          <a:pt x="5365023" y="-35056"/>
                          <a:pt x="5666036" y="0"/>
                        </a:cubicBezTo>
                        <a:cubicBezTo>
                          <a:pt x="5920552" y="-36706"/>
                          <a:pt x="6159771" y="185441"/>
                          <a:pt x="6126932" y="460896"/>
                        </a:cubicBezTo>
                        <a:cubicBezTo>
                          <a:pt x="6118393" y="633246"/>
                          <a:pt x="6120949" y="748529"/>
                          <a:pt x="6126932" y="1013955"/>
                        </a:cubicBezTo>
                        <a:cubicBezTo>
                          <a:pt x="6132915" y="1279381"/>
                          <a:pt x="6146307" y="1338820"/>
                          <a:pt x="6126932" y="1613103"/>
                        </a:cubicBezTo>
                        <a:lnTo>
                          <a:pt x="6126932" y="1613103"/>
                        </a:lnTo>
                        <a:cubicBezTo>
                          <a:pt x="6118842" y="1819856"/>
                          <a:pt x="6138742" y="2064477"/>
                          <a:pt x="6126932" y="2304433"/>
                        </a:cubicBezTo>
                        <a:lnTo>
                          <a:pt x="6126932" y="2304424"/>
                        </a:lnTo>
                        <a:cubicBezTo>
                          <a:pt x="6122234" y="2517923"/>
                          <a:pt x="5929619" y="2762210"/>
                          <a:pt x="5666036" y="2765320"/>
                        </a:cubicBezTo>
                        <a:cubicBezTo>
                          <a:pt x="5468824" y="2784112"/>
                          <a:pt x="5264359" y="2780756"/>
                          <a:pt x="5136801" y="2765320"/>
                        </a:cubicBezTo>
                        <a:cubicBezTo>
                          <a:pt x="5009244" y="2749884"/>
                          <a:pt x="4789087" y="2752805"/>
                          <a:pt x="4451908" y="2765320"/>
                        </a:cubicBezTo>
                        <a:cubicBezTo>
                          <a:pt x="4114729" y="2777835"/>
                          <a:pt x="4070680" y="2755581"/>
                          <a:pt x="3860410" y="2765320"/>
                        </a:cubicBezTo>
                        <a:cubicBezTo>
                          <a:pt x="3650140" y="2775059"/>
                          <a:pt x="3499694" y="2789707"/>
                          <a:pt x="3237781" y="2765320"/>
                        </a:cubicBezTo>
                        <a:cubicBezTo>
                          <a:pt x="2975868" y="2740933"/>
                          <a:pt x="2770383" y="2768023"/>
                          <a:pt x="2552888" y="2765320"/>
                        </a:cubicBezTo>
                        <a:cubicBezTo>
                          <a:pt x="2361000" y="2769775"/>
                          <a:pt x="2186644" y="2741197"/>
                          <a:pt x="2026993" y="2765320"/>
                        </a:cubicBezTo>
                        <a:cubicBezTo>
                          <a:pt x="1867342" y="2789443"/>
                          <a:pt x="1704901" y="2750348"/>
                          <a:pt x="1562367" y="2765320"/>
                        </a:cubicBezTo>
                        <a:cubicBezTo>
                          <a:pt x="1419833" y="2780292"/>
                          <a:pt x="1266053" y="2776527"/>
                          <a:pt x="1021155" y="2765320"/>
                        </a:cubicBezTo>
                        <a:lnTo>
                          <a:pt x="1021155" y="2765320"/>
                        </a:lnTo>
                        <a:cubicBezTo>
                          <a:pt x="787068" y="2768069"/>
                          <a:pt x="740182" y="2761525"/>
                          <a:pt x="460896" y="2765320"/>
                        </a:cubicBezTo>
                        <a:cubicBezTo>
                          <a:pt x="205620" y="2752142"/>
                          <a:pt x="-52844" y="2571895"/>
                          <a:pt x="0" y="2304424"/>
                        </a:cubicBezTo>
                        <a:lnTo>
                          <a:pt x="0" y="2304433"/>
                        </a:lnTo>
                        <a:cubicBezTo>
                          <a:pt x="-81565" y="2193758"/>
                          <a:pt x="-258730" y="2049483"/>
                          <a:pt x="-395904" y="1920316"/>
                        </a:cubicBezTo>
                        <a:cubicBezTo>
                          <a:pt x="-533078" y="1791149"/>
                          <a:pt x="-674258" y="1665833"/>
                          <a:pt x="-776282" y="1551262"/>
                        </a:cubicBezTo>
                        <a:cubicBezTo>
                          <a:pt x="-700578" y="1565245"/>
                          <a:pt x="-543099" y="1580960"/>
                          <a:pt x="-395904" y="1581564"/>
                        </a:cubicBezTo>
                        <a:cubicBezTo>
                          <a:pt x="-248709" y="1582168"/>
                          <a:pt x="-100137" y="1622162"/>
                          <a:pt x="0" y="1613103"/>
                        </a:cubicBezTo>
                        <a:cubicBezTo>
                          <a:pt x="-3987" y="1450445"/>
                          <a:pt x="-20000" y="1268817"/>
                          <a:pt x="0" y="1060044"/>
                        </a:cubicBezTo>
                        <a:cubicBezTo>
                          <a:pt x="20000" y="851271"/>
                          <a:pt x="23320" y="631175"/>
                          <a:pt x="0" y="4608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libri" panose="020F0502020204030204" pitchFamily="34" charset="0"/>
                <a:cs typeface="Calibri" panose="020F0502020204030204" pitchFamily="34" charset="0"/>
              </a:rPr>
              <a:t>Nấm được tìm thấy nhiều nhất ở: Cây gỗ mục, lá cây mục, thức ăn để lâu ngày.</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ACC5254C-56D3-F9AC-E263-52B117F314F0}"/>
              </a:ext>
            </a:extLst>
          </p:cNvPr>
          <p:cNvGrpSpPr/>
          <p:nvPr/>
        </p:nvGrpSpPr>
        <p:grpSpPr>
          <a:xfrm>
            <a:off x="276637" y="26773"/>
            <a:ext cx="11725235" cy="2271863"/>
            <a:chOff x="798035" y="265148"/>
            <a:chExt cx="11100690" cy="2352321"/>
          </a:xfrm>
        </p:grpSpPr>
        <p:grpSp>
          <p:nvGrpSpPr>
            <p:cNvPr id="16" name="Group 15">
              <a:extLst>
                <a:ext uri="{FF2B5EF4-FFF2-40B4-BE49-F238E27FC236}">
                  <a16:creationId xmlns:a16="http://schemas.microsoft.com/office/drawing/2014/main" id="{7EA2C6C7-47D9-8B30-F010-272C9E31628F}"/>
                </a:ext>
              </a:extLst>
            </p:cNvPr>
            <p:cNvGrpSpPr/>
            <p:nvPr/>
          </p:nvGrpSpPr>
          <p:grpSpPr>
            <a:xfrm>
              <a:off x="798035" y="265148"/>
              <a:ext cx="11100690" cy="2352321"/>
              <a:chOff x="226284" y="90882"/>
              <a:chExt cx="14800920" cy="2290722"/>
            </a:xfrm>
          </p:grpSpPr>
          <p:pic>
            <p:nvPicPr>
              <p:cNvPr id="18" name="Picture 16">
                <a:extLst>
                  <a:ext uri="{FF2B5EF4-FFF2-40B4-BE49-F238E27FC236}">
                    <a16:creationId xmlns:a16="http://schemas.microsoft.com/office/drawing/2014/main" id="{C751CF96-4BDC-0D23-1F4B-83FB931C3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226284" y="184387"/>
                <a:ext cx="6501596" cy="2197217"/>
              </a:xfrm>
              <a:prstGeom prst="rect">
                <a:avLst/>
              </a:prstGeom>
            </p:spPr>
          </p:pic>
          <p:pic>
            <p:nvPicPr>
              <p:cNvPr id="19" name="Picture 17">
                <a:extLst>
                  <a:ext uri="{FF2B5EF4-FFF2-40B4-BE49-F238E27FC236}">
                    <a16:creationId xmlns:a16="http://schemas.microsoft.com/office/drawing/2014/main" id="{FB1CE91E-9C70-C5EC-EFBB-600309BDCA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6" cy="2197218"/>
              </a:xfrm>
              <a:prstGeom prst="rect">
                <a:avLst/>
              </a:prstGeom>
            </p:spPr>
          </p:pic>
        </p:grpSp>
        <p:sp>
          <p:nvSpPr>
            <p:cNvPr id="17" name="TextBox 16">
              <a:extLst>
                <a:ext uri="{FF2B5EF4-FFF2-40B4-BE49-F238E27FC236}">
                  <a16:creationId xmlns:a16="http://schemas.microsoft.com/office/drawing/2014/main" id="{E0D21C06-BBC0-37C2-9194-377C7FB6137F}"/>
                </a:ext>
              </a:extLst>
            </p:cNvPr>
            <p:cNvSpPr txBox="1"/>
            <p:nvPr/>
          </p:nvSpPr>
          <p:spPr>
            <a:xfrm>
              <a:off x="1041122" y="867898"/>
              <a:ext cx="10642270" cy="860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spc="-40" dirty="0">
                  <a:effectLst/>
                  <a:latin typeface="Calibri" panose="020F0502020204030204" pitchFamily="34" charset="0"/>
                  <a:ea typeface="Times New Roman" panose="02020603050405020304" pitchFamily="18" charset="0"/>
                  <a:cs typeface="Calibri" panose="020F0502020204030204" pitchFamily="34" charset="0"/>
                </a:rPr>
                <a:t>1. Nấm được tìm thấy nhiều nhất ở đâu?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728972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800"/>
                                        <p:tgtEl>
                                          <p:spTgt spid="8"/>
                                        </p:tgtEl>
                                      </p:cBhvr>
                                    </p:animEffect>
                                  </p:childTnLst>
                                </p:cTn>
                              </p:par>
                            </p:childTnLst>
                          </p:cTn>
                        </p:par>
                        <p:par>
                          <p:cTn id="8" fill="hold">
                            <p:stCondLst>
                              <p:cond delay="8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3305798"/>
            <a:ext cx="4082487" cy="375561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677107" y="2444691"/>
            <a:ext cx="8533568" cy="2317809"/>
          </a:xfrm>
          <a:custGeom>
            <a:avLst/>
            <a:gdLst>
              <a:gd name="connsiteX0" fmla="*/ 0 w 8533568"/>
              <a:gd name="connsiteY0" fmla="*/ 386309 h 2317809"/>
              <a:gd name="connsiteX1" fmla="*/ 386309 w 8533568"/>
              <a:gd name="connsiteY1" fmla="*/ 0 h 2317809"/>
              <a:gd name="connsiteX2" fmla="*/ 904285 w 8533568"/>
              <a:gd name="connsiteY2" fmla="*/ 0 h 2317809"/>
              <a:gd name="connsiteX3" fmla="*/ 1422261 w 8533568"/>
              <a:gd name="connsiteY3" fmla="*/ 0 h 2317809"/>
              <a:gd name="connsiteX4" fmla="*/ 1422261 w 8533568"/>
              <a:gd name="connsiteY4" fmla="*/ 0 h 2317809"/>
              <a:gd name="connsiteX5" fmla="*/ 1998277 w 8533568"/>
              <a:gd name="connsiteY5" fmla="*/ 0 h 2317809"/>
              <a:gd name="connsiteX6" fmla="*/ 2510291 w 8533568"/>
              <a:gd name="connsiteY6" fmla="*/ 0 h 2317809"/>
              <a:gd name="connsiteX7" fmla="*/ 3043639 w 8533568"/>
              <a:gd name="connsiteY7" fmla="*/ 0 h 2317809"/>
              <a:gd name="connsiteX8" fmla="*/ 3555653 w 8533568"/>
              <a:gd name="connsiteY8" fmla="*/ 0 h 2317809"/>
              <a:gd name="connsiteX9" fmla="*/ 4211597 w 8533568"/>
              <a:gd name="connsiteY9" fmla="*/ 0 h 2317809"/>
              <a:gd name="connsiteX10" fmla="*/ 4959373 w 8533568"/>
              <a:gd name="connsiteY10" fmla="*/ 0 h 2317809"/>
              <a:gd name="connsiteX11" fmla="*/ 5707148 w 8533568"/>
              <a:gd name="connsiteY11" fmla="*/ 0 h 2317809"/>
              <a:gd name="connsiteX12" fmla="*/ 6271260 w 8533568"/>
              <a:gd name="connsiteY12" fmla="*/ 0 h 2317809"/>
              <a:gd name="connsiteX13" fmla="*/ 6835372 w 8533568"/>
              <a:gd name="connsiteY13" fmla="*/ 0 h 2317809"/>
              <a:gd name="connsiteX14" fmla="*/ 7537231 w 8533568"/>
              <a:gd name="connsiteY14" fmla="*/ 0 h 2317809"/>
              <a:gd name="connsiteX15" fmla="*/ 8147259 w 8533568"/>
              <a:gd name="connsiteY15" fmla="*/ 0 h 2317809"/>
              <a:gd name="connsiteX16" fmla="*/ 8533568 w 8533568"/>
              <a:gd name="connsiteY16" fmla="*/ 386309 h 2317809"/>
              <a:gd name="connsiteX17" fmla="*/ 8533568 w 8533568"/>
              <a:gd name="connsiteY17" fmla="*/ 386302 h 2317809"/>
              <a:gd name="connsiteX18" fmla="*/ 8533568 w 8533568"/>
              <a:gd name="connsiteY18" fmla="*/ 386302 h 2317809"/>
              <a:gd name="connsiteX19" fmla="*/ 8533568 w 8533568"/>
              <a:gd name="connsiteY19" fmla="*/ 965754 h 2317809"/>
              <a:gd name="connsiteX20" fmla="*/ 8533568 w 8533568"/>
              <a:gd name="connsiteY20" fmla="*/ 1458284 h 2317809"/>
              <a:gd name="connsiteX21" fmla="*/ 8533568 w 8533568"/>
              <a:gd name="connsiteY21" fmla="*/ 1931500 h 2317809"/>
              <a:gd name="connsiteX22" fmla="*/ 8147259 w 8533568"/>
              <a:gd name="connsiteY22" fmla="*/ 2317809 h 2317809"/>
              <a:gd name="connsiteX23" fmla="*/ 7537231 w 8533568"/>
              <a:gd name="connsiteY23" fmla="*/ 2317809 h 2317809"/>
              <a:gd name="connsiteX24" fmla="*/ 6789456 w 8533568"/>
              <a:gd name="connsiteY24" fmla="*/ 2317809 h 2317809"/>
              <a:gd name="connsiteX25" fmla="*/ 6225344 w 8533568"/>
              <a:gd name="connsiteY25" fmla="*/ 2317809 h 2317809"/>
              <a:gd name="connsiteX26" fmla="*/ 5523484 w 8533568"/>
              <a:gd name="connsiteY26" fmla="*/ 2317809 h 2317809"/>
              <a:gd name="connsiteX27" fmla="*/ 4821624 w 8533568"/>
              <a:gd name="connsiteY27" fmla="*/ 2317809 h 2317809"/>
              <a:gd name="connsiteX28" fmla="*/ 3555653 w 8533568"/>
              <a:gd name="connsiteY28" fmla="*/ 2317809 h 2317809"/>
              <a:gd name="connsiteX29" fmla="*/ 3086307 w 8533568"/>
              <a:gd name="connsiteY29" fmla="*/ 2317809 h 2317809"/>
              <a:gd name="connsiteX30" fmla="*/ 2531625 w 8533568"/>
              <a:gd name="connsiteY30" fmla="*/ 2317809 h 2317809"/>
              <a:gd name="connsiteX31" fmla="*/ 1998277 w 8533568"/>
              <a:gd name="connsiteY31" fmla="*/ 2317809 h 2317809"/>
              <a:gd name="connsiteX32" fmla="*/ 1422261 w 8533568"/>
              <a:gd name="connsiteY32" fmla="*/ 2317809 h 2317809"/>
              <a:gd name="connsiteX33" fmla="*/ 1422261 w 8533568"/>
              <a:gd name="connsiteY33" fmla="*/ 2317809 h 2317809"/>
              <a:gd name="connsiteX34" fmla="*/ 893925 w 8533568"/>
              <a:gd name="connsiteY34" fmla="*/ 2317809 h 2317809"/>
              <a:gd name="connsiteX35" fmla="*/ 386309 w 8533568"/>
              <a:gd name="connsiteY35" fmla="*/ 2317809 h 2317809"/>
              <a:gd name="connsiteX36" fmla="*/ 0 w 8533568"/>
              <a:gd name="connsiteY36" fmla="*/ 1931500 h 2317809"/>
              <a:gd name="connsiteX37" fmla="*/ 0 w 8533568"/>
              <a:gd name="connsiteY37" fmla="*/ 1429312 h 2317809"/>
              <a:gd name="connsiteX38" fmla="*/ 0 w 8533568"/>
              <a:gd name="connsiteY38" fmla="*/ 965754 h 2317809"/>
              <a:gd name="connsiteX39" fmla="*/ -612860 w 8533568"/>
              <a:gd name="connsiteY39" fmla="*/ 914058 h 2317809"/>
              <a:gd name="connsiteX40" fmla="*/ -1276792 w 8533568"/>
              <a:gd name="connsiteY40" fmla="*/ 858053 h 2317809"/>
              <a:gd name="connsiteX41" fmla="*/ -625628 w 8533568"/>
              <a:gd name="connsiteY41" fmla="*/ 617460 h 2317809"/>
              <a:gd name="connsiteX42" fmla="*/ 0 w 8533568"/>
              <a:gd name="connsiteY42" fmla="*/ 386302 h 2317809"/>
              <a:gd name="connsiteX43" fmla="*/ 0 w 8533568"/>
              <a:gd name="connsiteY43" fmla="*/ 386309 h 2317809"/>
              <a:gd name="connsiteX0" fmla="*/ 0 w 8533568"/>
              <a:gd name="connsiteY0" fmla="*/ 386309 h 2317809"/>
              <a:gd name="connsiteX1" fmla="*/ 386309 w 8533568"/>
              <a:gd name="connsiteY1" fmla="*/ 0 h 2317809"/>
              <a:gd name="connsiteX2" fmla="*/ 904285 w 8533568"/>
              <a:gd name="connsiteY2" fmla="*/ 0 h 2317809"/>
              <a:gd name="connsiteX3" fmla="*/ 1422261 w 8533568"/>
              <a:gd name="connsiteY3" fmla="*/ 0 h 2317809"/>
              <a:gd name="connsiteX4" fmla="*/ 1422261 w 8533568"/>
              <a:gd name="connsiteY4" fmla="*/ 0 h 2317809"/>
              <a:gd name="connsiteX5" fmla="*/ 1912941 w 8533568"/>
              <a:gd name="connsiteY5" fmla="*/ 0 h 2317809"/>
              <a:gd name="connsiteX6" fmla="*/ 2488957 w 8533568"/>
              <a:gd name="connsiteY6" fmla="*/ 0 h 2317809"/>
              <a:gd name="connsiteX7" fmla="*/ 2979637 w 8533568"/>
              <a:gd name="connsiteY7" fmla="*/ 0 h 2317809"/>
              <a:gd name="connsiteX8" fmla="*/ 3555653 w 8533568"/>
              <a:gd name="connsiteY8" fmla="*/ 0 h 2317809"/>
              <a:gd name="connsiteX9" fmla="*/ 4119765 w 8533568"/>
              <a:gd name="connsiteY9" fmla="*/ 0 h 2317809"/>
              <a:gd name="connsiteX10" fmla="*/ 4821624 w 8533568"/>
              <a:gd name="connsiteY10" fmla="*/ 0 h 2317809"/>
              <a:gd name="connsiteX11" fmla="*/ 5477568 w 8533568"/>
              <a:gd name="connsiteY11" fmla="*/ 0 h 2317809"/>
              <a:gd name="connsiteX12" fmla="*/ 6225344 w 8533568"/>
              <a:gd name="connsiteY12" fmla="*/ 0 h 2317809"/>
              <a:gd name="connsiteX13" fmla="*/ 6927204 w 8533568"/>
              <a:gd name="connsiteY13" fmla="*/ 0 h 2317809"/>
              <a:gd name="connsiteX14" fmla="*/ 7491315 w 8533568"/>
              <a:gd name="connsiteY14" fmla="*/ 0 h 2317809"/>
              <a:gd name="connsiteX15" fmla="*/ 8147259 w 8533568"/>
              <a:gd name="connsiteY15" fmla="*/ 0 h 2317809"/>
              <a:gd name="connsiteX16" fmla="*/ 8533568 w 8533568"/>
              <a:gd name="connsiteY16" fmla="*/ 386309 h 2317809"/>
              <a:gd name="connsiteX17" fmla="*/ 8533568 w 8533568"/>
              <a:gd name="connsiteY17" fmla="*/ 386302 h 2317809"/>
              <a:gd name="connsiteX18" fmla="*/ 8533568 w 8533568"/>
              <a:gd name="connsiteY18" fmla="*/ 386302 h 2317809"/>
              <a:gd name="connsiteX19" fmla="*/ 8533568 w 8533568"/>
              <a:gd name="connsiteY19" fmla="*/ 965754 h 2317809"/>
              <a:gd name="connsiteX20" fmla="*/ 8533568 w 8533568"/>
              <a:gd name="connsiteY20" fmla="*/ 1419655 h 2317809"/>
              <a:gd name="connsiteX21" fmla="*/ 8533568 w 8533568"/>
              <a:gd name="connsiteY21" fmla="*/ 1931500 h 2317809"/>
              <a:gd name="connsiteX22" fmla="*/ 8147259 w 8533568"/>
              <a:gd name="connsiteY22" fmla="*/ 2317809 h 2317809"/>
              <a:gd name="connsiteX23" fmla="*/ 7583147 w 8533568"/>
              <a:gd name="connsiteY23" fmla="*/ 2317809 h 2317809"/>
              <a:gd name="connsiteX24" fmla="*/ 6881288 w 8533568"/>
              <a:gd name="connsiteY24" fmla="*/ 2317809 h 2317809"/>
              <a:gd name="connsiteX25" fmla="*/ 6133512 w 8533568"/>
              <a:gd name="connsiteY25" fmla="*/ 2317809 h 2317809"/>
              <a:gd name="connsiteX26" fmla="*/ 5569400 w 8533568"/>
              <a:gd name="connsiteY26" fmla="*/ 2317809 h 2317809"/>
              <a:gd name="connsiteX27" fmla="*/ 4959373 w 8533568"/>
              <a:gd name="connsiteY27" fmla="*/ 2317809 h 2317809"/>
              <a:gd name="connsiteX28" fmla="*/ 4395261 w 8533568"/>
              <a:gd name="connsiteY28" fmla="*/ 2317809 h 2317809"/>
              <a:gd name="connsiteX29" fmla="*/ 3555653 w 8533568"/>
              <a:gd name="connsiteY29" fmla="*/ 2317809 h 2317809"/>
              <a:gd name="connsiteX30" fmla="*/ 3043639 w 8533568"/>
              <a:gd name="connsiteY30" fmla="*/ 2317809 h 2317809"/>
              <a:gd name="connsiteX31" fmla="*/ 2531625 w 8533568"/>
              <a:gd name="connsiteY31" fmla="*/ 2317809 h 2317809"/>
              <a:gd name="connsiteX32" fmla="*/ 1955609 w 8533568"/>
              <a:gd name="connsiteY32" fmla="*/ 2317809 h 2317809"/>
              <a:gd name="connsiteX33" fmla="*/ 1422261 w 8533568"/>
              <a:gd name="connsiteY33" fmla="*/ 2317809 h 2317809"/>
              <a:gd name="connsiteX34" fmla="*/ 1422261 w 8533568"/>
              <a:gd name="connsiteY34" fmla="*/ 2317809 h 2317809"/>
              <a:gd name="connsiteX35" fmla="*/ 914645 w 8533568"/>
              <a:gd name="connsiteY35" fmla="*/ 2317809 h 2317809"/>
              <a:gd name="connsiteX36" fmla="*/ 386309 w 8533568"/>
              <a:gd name="connsiteY36" fmla="*/ 2317809 h 2317809"/>
              <a:gd name="connsiteX37" fmla="*/ 0 w 8533568"/>
              <a:gd name="connsiteY37" fmla="*/ 1931500 h 2317809"/>
              <a:gd name="connsiteX38" fmla="*/ 0 w 8533568"/>
              <a:gd name="connsiteY38" fmla="*/ 1467942 h 2317809"/>
              <a:gd name="connsiteX39" fmla="*/ 0 w 8533568"/>
              <a:gd name="connsiteY39" fmla="*/ 965754 h 2317809"/>
              <a:gd name="connsiteX40" fmla="*/ -638396 w 8533568"/>
              <a:gd name="connsiteY40" fmla="*/ 911904 h 2317809"/>
              <a:gd name="connsiteX41" fmla="*/ -1276792 w 8533568"/>
              <a:gd name="connsiteY41" fmla="*/ 858053 h 2317809"/>
              <a:gd name="connsiteX42" fmla="*/ -663932 w 8533568"/>
              <a:gd name="connsiteY42" fmla="*/ 631613 h 2317809"/>
              <a:gd name="connsiteX43" fmla="*/ 0 w 8533568"/>
              <a:gd name="connsiteY43" fmla="*/ 386302 h 2317809"/>
              <a:gd name="connsiteX44" fmla="*/ 0 w 8533568"/>
              <a:gd name="connsiteY44" fmla="*/ 386309 h 2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33568" h="2317809" fill="none" extrusionOk="0">
                <a:moveTo>
                  <a:pt x="0" y="386309"/>
                </a:moveTo>
                <a:cubicBezTo>
                  <a:pt x="-23178" y="133994"/>
                  <a:pt x="188751" y="-3454"/>
                  <a:pt x="386309" y="0"/>
                </a:cubicBezTo>
                <a:cubicBezTo>
                  <a:pt x="562907" y="8810"/>
                  <a:pt x="726633" y="24684"/>
                  <a:pt x="904285" y="0"/>
                </a:cubicBezTo>
                <a:cubicBezTo>
                  <a:pt x="1085332" y="-10888"/>
                  <a:pt x="1250133" y="40916"/>
                  <a:pt x="1422261" y="0"/>
                </a:cubicBezTo>
                <a:lnTo>
                  <a:pt x="1422261" y="0"/>
                </a:lnTo>
                <a:cubicBezTo>
                  <a:pt x="1623159" y="-848"/>
                  <a:pt x="1825159" y="8365"/>
                  <a:pt x="1998277" y="0"/>
                </a:cubicBezTo>
                <a:cubicBezTo>
                  <a:pt x="2122051" y="44283"/>
                  <a:pt x="2328342" y="-25799"/>
                  <a:pt x="2510291" y="0"/>
                </a:cubicBezTo>
                <a:cubicBezTo>
                  <a:pt x="2671886" y="-5047"/>
                  <a:pt x="2865746" y="12005"/>
                  <a:pt x="3043639" y="0"/>
                </a:cubicBezTo>
                <a:cubicBezTo>
                  <a:pt x="3269125" y="16979"/>
                  <a:pt x="3452074" y="-23284"/>
                  <a:pt x="3555653" y="0"/>
                </a:cubicBezTo>
                <a:cubicBezTo>
                  <a:pt x="3761820" y="43286"/>
                  <a:pt x="4028339" y="31735"/>
                  <a:pt x="4211597" y="0"/>
                </a:cubicBezTo>
                <a:cubicBezTo>
                  <a:pt x="4396399" y="-64559"/>
                  <a:pt x="4735121" y="3824"/>
                  <a:pt x="4959373" y="0"/>
                </a:cubicBezTo>
                <a:cubicBezTo>
                  <a:pt x="5182614" y="11466"/>
                  <a:pt x="5400216" y="-383"/>
                  <a:pt x="5707148" y="0"/>
                </a:cubicBezTo>
                <a:cubicBezTo>
                  <a:pt x="5978004" y="1815"/>
                  <a:pt x="6131459" y="63"/>
                  <a:pt x="6271260" y="0"/>
                </a:cubicBezTo>
                <a:cubicBezTo>
                  <a:pt x="6381411" y="-15698"/>
                  <a:pt x="6709253" y="2487"/>
                  <a:pt x="6835372" y="0"/>
                </a:cubicBezTo>
                <a:cubicBezTo>
                  <a:pt x="6977084" y="45001"/>
                  <a:pt x="7257737" y="58490"/>
                  <a:pt x="7537231" y="0"/>
                </a:cubicBezTo>
                <a:cubicBezTo>
                  <a:pt x="7814100" y="-47834"/>
                  <a:pt x="7960392" y="31916"/>
                  <a:pt x="8147259" y="0"/>
                </a:cubicBezTo>
                <a:cubicBezTo>
                  <a:pt x="8349883" y="11935"/>
                  <a:pt x="8503920" y="120394"/>
                  <a:pt x="8533568" y="386309"/>
                </a:cubicBezTo>
                <a:lnTo>
                  <a:pt x="8533568" y="386302"/>
                </a:lnTo>
                <a:lnTo>
                  <a:pt x="8533568" y="386302"/>
                </a:lnTo>
                <a:cubicBezTo>
                  <a:pt x="8522832" y="596962"/>
                  <a:pt x="8560855" y="740497"/>
                  <a:pt x="8533568" y="965754"/>
                </a:cubicBezTo>
                <a:cubicBezTo>
                  <a:pt x="8535488" y="1189880"/>
                  <a:pt x="8524408" y="1211866"/>
                  <a:pt x="8533568" y="1458284"/>
                </a:cubicBezTo>
                <a:cubicBezTo>
                  <a:pt x="8555155" y="1692558"/>
                  <a:pt x="8520603" y="1811595"/>
                  <a:pt x="8533568" y="1931500"/>
                </a:cubicBezTo>
                <a:cubicBezTo>
                  <a:pt x="8502189" y="2195106"/>
                  <a:pt x="8384802" y="2325154"/>
                  <a:pt x="8147259" y="2317809"/>
                </a:cubicBezTo>
                <a:cubicBezTo>
                  <a:pt x="7932248" y="2282103"/>
                  <a:pt x="7810798" y="2352023"/>
                  <a:pt x="7537231" y="2317809"/>
                </a:cubicBezTo>
                <a:cubicBezTo>
                  <a:pt x="7277320" y="2241837"/>
                  <a:pt x="7061356" y="2283670"/>
                  <a:pt x="6789456" y="2317809"/>
                </a:cubicBezTo>
                <a:cubicBezTo>
                  <a:pt x="6515052" y="2331283"/>
                  <a:pt x="6484846" y="2297543"/>
                  <a:pt x="6225344" y="2317809"/>
                </a:cubicBezTo>
                <a:cubicBezTo>
                  <a:pt x="5951036" y="2322755"/>
                  <a:pt x="5706759" y="2304491"/>
                  <a:pt x="5523484" y="2317809"/>
                </a:cubicBezTo>
                <a:cubicBezTo>
                  <a:pt x="5373917" y="2333334"/>
                  <a:pt x="4995457" y="2303146"/>
                  <a:pt x="4821624" y="2317809"/>
                </a:cubicBezTo>
                <a:cubicBezTo>
                  <a:pt x="4653124" y="2352696"/>
                  <a:pt x="4046688" y="2309598"/>
                  <a:pt x="3555653" y="2317809"/>
                </a:cubicBezTo>
                <a:cubicBezTo>
                  <a:pt x="3422079" y="2321541"/>
                  <a:pt x="3186078" y="2306381"/>
                  <a:pt x="3086307" y="2317809"/>
                </a:cubicBezTo>
                <a:cubicBezTo>
                  <a:pt x="2952011" y="2319858"/>
                  <a:pt x="2760321" y="2304166"/>
                  <a:pt x="2531625" y="2317809"/>
                </a:cubicBezTo>
                <a:cubicBezTo>
                  <a:pt x="2310022" y="2330148"/>
                  <a:pt x="2208725" y="2313554"/>
                  <a:pt x="1998277" y="2317809"/>
                </a:cubicBezTo>
                <a:cubicBezTo>
                  <a:pt x="1798750" y="2317590"/>
                  <a:pt x="1697345" y="2316519"/>
                  <a:pt x="1422261" y="2317809"/>
                </a:cubicBezTo>
                <a:lnTo>
                  <a:pt x="1422261" y="2317809"/>
                </a:lnTo>
                <a:cubicBezTo>
                  <a:pt x="1169430" y="2353410"/>
                  <a:pt x="1101765" y="2329106"/>
                  <a:pt x="893925" y="2317809"/>
                </a:cubicBezTo>
                <a:cubicBezTo>
                  <a:pt x="664994" y="2295243"/>
                  <a:pt x="591509" y="2330843"/>
                  <a:pt x="386309" y="2317809"/>
                </a:cubicBezTo>
                <a:cubicBezTo>
                  <a:pt x="153328" y="2298697"/>
                  <a:pt x="-5528" y="2096780"/>
                  <a:pt x="0" y="1931500"/>
                </a:cubicBezTo>
                <a:cubicBezTo>
                  <a:pt x="23416" y="1788420"/>
                  <a:pt x="3200" y="1557697"/>
                  <a:pt x="0" y="1429312"/>
                </a:cubicBezTo>
                <a:cubicBezTo>
                  <a:pt x="-13744" y="1312428"/>
                  <a:pt x="-7520" y="1164271"/>
                  <a:pt x="0" y="965754"/>
                </a:cubicBezTo>
                <a:cubicBezTo>
                  <a:pt x="-226159" y="939429"/>
                  <a:pt x="-365589" y="941326"/>
                  <a:pt x="-612860" y="914058"/>
                </a:cubicBezTo>
                <a:cubicBezTo>
                  <a:pt x="-857737" y="913921"/>
                  <a:pt x="-978995" y="909083"/>
                  <a:pt x="-1276792" y="858053"/>
                </a:cubicBezTo>
                <a:cubicBezTo>
                  <a:pt x="-959071" y="770209"/>
                  <a:pt x="-936960" y="766910"/>
                  <a:pt x="-625628" y="617460"/>
                </a:cubicBezTo>
                <a:cubicBezTo>
                  <a:pt x="-296127" y="447781"/>
                  <a:pt x="-170626" y="446654"/>
                  <a:pt x="0" y="386302"/>
                </a:cubicBezTo>
                <a:lnTo>
                  <a:pt x="0" y="386309"/>
                </a:lnTo>
                <a:close/>
              </a:path>
              <a:path w="8533568" h="2317809" stroke="0" extrusionOk="0">
                <a:moveTo>
                  <a:pt x="0" y="386309"/>
                </a:moveTo>
                <a:cubicBezTo>
                  <a:pt x="750" y="135574"/>
                  <a:pt x="148601" y="-8154"/>
                  <a:pt x="386309" y="0"/>
                </a:cubicBezTo>
                <a:cubicBezTo>
                  <a:pt x="489587" y="25192"/>
                  <a:pt x="685425" y="-7766"/>
                  <a:pt x="904285" y="0"/>
                </a:cubicBezTo>
                <a:cubicBezTo>
                  <a:pt x="1114388" y="-10359"/>
                  <a:pt x="1202981" y="-21825"/>
                  <a:pt x="1422261" y="0"/>
                </a:cubicBezTo>
                <a:lnTo>
                  <a:pt x="1422261" y="0"/>
                </a:lnTo>
                <a:cubicBezTo>
                  <a:pt x="1546401" y="27607"/>
                  <a:pt x="1755173" y="-27184"/>
                  <a:pt x="1912941" y="0"/>
                </a:cubicBezTo>
                <a:cubicBezTo>
                  <a:pt x="2065737" y="1593"/>
                  <a:pt x="2394694" y="-26608"/>
                  <a:pt x="2488957" y="0"/>
                </a:cubicBezTo>
                <a:cubicBezTo>
                  <a:pt x="2614794" y="5215"/>
                  <a:pt x="2873658" y="6885"/>
                  <a:pt x="2979637" y="0"/>
                </a:cubicBezTo>
                <a:cubicBezTo>
                  <a:pt x="3101488" y="-2398"/>
                  <a:pt x="3433093" y="-5253"/>
                  <a:pt x="3555653" y="0"/>
                </a:cubicBezTo>
                <a:cubicBezTo>
                  <a:pt x="3757409" y="46270"/>
                  <a:pt x="4007148" y="-15411"/>
                  <a:pt x="4119765" y="0"/>
                </a:cubicBezTo>
                <a:cubicBezTo>
                  <a:pt x="4227914" y="-8460"/>
                  <a:pt x="4501383" y="-44010"/>
                  <a:pt x="4821624" y="0"/>
                </a:cubicBezTo>
                <a:cubicBezTo>
                  <a:pt x="5147547" y="24853"/>
                  <a:pt x="5240699" y="-4626"/>
                  <a:pt x="5477568" y="0"/>
                </a:cubicBezTo>
                <a:cubicBezTo>
                  <a:pt x="5732007" y="35844"/>
                  <a:pt x="5872115" y="-4793"/>
                  <a:pt x="6225344" y="0"/>
                </a:cubicBezTo>
                <a:cubicBezTo>
                  <a:pt x="6579508" y="1606"/>
                  <a:pt x="6617889" y="37825"/>
                  <a:pt x="6927204" y="0"/>
                </a:cubicBezTo>
                <a:cubicBezTo>
                  <a:pt x="7242579" y="-27631"/>
                  <a:pt x="7286202" y="-11169"/>
                  <a:pt x="7491315" y="0"/>
                </a:cubicBezTo>
                <a:cubicBezTo>
                  <a:pt x="7730349" y="-2563"/>
                  <a:pt x="7844565" y="-9025"/>
                  <a:pt x="8147259" y="0"/>
                </a:cubicBezTo>
                <a:cubicBezTo>
                  <a:pt x="8383930" y="-26204"/>
                  <a:pt x="8474252" y="156057"/>
                  <a:pt x="8533568" y="386309"/>
                </a:cubicBezTo>
                <a:lnTo>
                  <a:pt x="8533568" y="386302"/>
                </a:lnTo>
                <a:lnTo>
                  <a:pt x="8533568" y="386302"/>
                </a:lnTo>
                <a:cubicBezTo>
                  <a:pt x="8581071" y="562423"/>
                  <a:pt x="8540146" y="835260"/>
                  <a:pt x="8533568" y="965754"/>
                </a:cubicBezTo>
                <a:cubicBezTo>
                  <a:pt x="8552650" y="1122560"/>
                  <a:pt x="8526209" y="1297455"/>
                  <a:pt x="8533568" y="1419655"/>
                </a:cubicBezTo>
                <a:cubicBezTo>
                  <a:pt x="8554550" y="1546178"/>
                  <a:pt x="8494885" y="1764683"/>
                  <a:pt x="8533568" y="1931500"/>
                </a:cubicBezTo>
                <a:cubicBezTo>
                  <a:pt x="8539446" y="2110405"/>
                  <a:pt x="8393215" y="2277661"/>
                  <a:pt x="8147259" y="2317809"/>
                </a:cubicBezTo>
                <a:cubicBezTo>
                  <a:pt x="7867303" y="2304829"/>
                  <a:pt x="7795751" y="2327070"/>
                  <a:pt x="7583147" y="2317809"/>
                </a:cubicBezTo>
                <a:cubicBezTo>
                  <a:pt x="7363187" y="2353532"/>
                  <a:pt x="7183433" y="2341102"/>
                  <a:pt x="6881288" y="2317809"/>
                </a:cubicBezTo>
                <a:cubicBezTo>
                  <a:pt x="6591589" y="2269336"/>
                  <a:pt x="6426056" y="2265765"/>
                  <a:pt x="6133512" y="2317809"/>
                </a:cubicBezTo>
                <a:cubicBezTo>
                  <a:pt x="5824701" y="2362846"/>
                  <a:pt x="5725116" y="2329096"/>
                  <a:pt x="5569400" y="2317809"/>
                </a:cubicBezTo>
                <a:cubicBezTo>
                  <a:pt x="5429780" y="2299610"/>
                  <a:pt x="5085578" y="2295426"/>
                  <a:pt x="4959373" y="2317809"/>
                </a:cubicBezTo>
                <a:cubicBezTo>
                  <a:pt x="4826111" y="2336124"/>
                  <a:pt x="4613844" y="2321903"/>
                  <a:pt x="4395261" y="2317809"/>
                </a:cubicBezTo>
                <a:cubicBezTo>
                  <a:pt x="4179004" y="2307842"/>
                  <a:pt x="3819921" y="2325494"/>
                  <a:pt x="3555653" y="2317809"/>
                </a:cubicBezTo>
                <a:cubicBezTo>
                  <a:pt x="3370472" y="2338791"/>
                  <a:pt x="3307184" y="2304653"/>
                  <a:pt x="3043639" y="2317809"/>
                </a:cubicBezTo>
                <a:cubicBezTo>
                  <a:pt x="2806044" y="2325998"/>
                  <a:pt x="2646253" y="2361820"/>
                  <a:pt x="2531625" y="2317809"/>
                </a:cubicBezTo>
                <a:cubicBezTo>
                  <a:pt x="2431176" y="2278262"/>
                  <a:pt x="2185767" y="2342746"/>
                  <a:pt x="1955609" y="2317809"/>
                </a:cubicBezTo>
                <a:cubicBezTo>
                  <a:pt x="1752539" y="2306356"/>
                  <a:pt x="1540101" y="2293199"/>
                  <a:pt x="1422261" y="2317809"/>
                </a:cubicBezTo>
                <a:lnTo>
                  <a:pt x="1422261" y="2317809"/>
                </a:lnTo>
                <a:cubicBezTo>
                  <a:pt x="1196855" y="2339111"/>
                  <a:pt x="1154806" y="2340666"/>
                  <a:pt x="914645" y="2317809"/>
                </a:cubicBezTo>
                <a:cubicBezTo>
                  <a:pt x="662582" y="2288402"/>
                  <a:pt x="609177" y="2311714"/>
                  <a:pt x="386309" y="2317809"/>
                </a:cubicBezTo>
                <a:cubicBezTo>
                  <a:pt x="104154" y="2289184"/>
                  <a:pt x="16058" y="2103200"/>
                  <a:pt x="0" y="1931500"/>
                </a:cubicBezTo>
                <a:cubicBezTo>
                  <a:pt x="32748" y="1716186"/>
                  <a:pt x="27396" y="1562884"/>
                  <a:pt x="0" y="1467942"/>
                </a:cubicBezTo>
                <a:cubicBezTo>
                  <a:pt x="-15082" y="1354234"/>
                  <a:pt x="-11360" y="1227093"/>
                  <a:pt x="0" y="965754"/>
                </a:cubicBezTo>
                <a:cubicBezTo>
                  <a:pt x="-188988" y="982589"/>
                  <a:pt x="-483168" y="922943"/>
                  <a:pt x="-638396" y="911904"/>
                </a:cubicBezTo>
                <a:cubicBezTo>
                  <a:pt x="-801441" y="896146"/>
                  <a:pt x="-1118552" y="852547"/>
                  <a:pt x="-1276792" y="858053"/>
                </a:cubicBezTo>
                <a:cubicBezTo>
                  <a:pt x="-1010802" y="772973"/>
                  <a:pt x="-894976" y="707929"/>
                  <a:pt x="-663932" y="631613"/>
                </a:cubicBezTo>
                <a:cubicBezTo>
                  <a:pt x="-403718" y="568337"/>
                  <a:pt x="-248216" y="505725"/>
                  <a:pt x="0" y="386302"/>
                </a:cubicBezTo>
                <a:lnTo>
                  <a:pt x="0" y="386309"/>
                </a:lnTo>
                <a:close/>
              </a:path>
              <a:path w="8533568" h="2317809" fill="none" stroke="0" extrusionOk="0">
                <a:moveTo>
                  <a:pt x="0" y="386309"/>
                </a:moveTo>
                <a:cubicBezTo>
                  <a:pt x="2664" y="96104"/>
                  <a:pt x="183115" y="34247"/>
                  <a:pt x="386309" y="0"/>
                </a:cubicBezTo>
                <a:cubicBezTo>
                  <a:pt x="578501" y="-34427"/>
                  <a:pt x="706342" y="44036"/>
                  <a:pt x="904285" y="0"/>
                </a:cubicBezTo>
                <a:cubicBezTo>
                  <a:pt x="1098095" y="-25216"/>
                  <a:pt x="1216800" y="31472"/>
                  <a:pt x="1422261" y="0"/>
                </a:cubicBezTo>
                <a:lnTo>
                  <a:pt x="1422261" y="0"/>
                </a:lnTo>
                <a:cubicBezTo>
                  <a:pt x="1603071" y="-3037"/>
                  <a:pt x="1864646" y="-39371"/>
                  <a:pt x="1998277" y="0"/>
                </a:cubicBezTo>
                <a:cubicBezTo>
                  <a:pt x="2116105" y="28766"/>
                  <a:pt x="2329183" y="-16570"/>
                  <a:pt x="2510291" y="0"/>
                </a:cubicBezTo>
                <a:cubicBezTo>
                  <a:pt x="2686557" y="-4029"/>
                  <a:pt x="2854161" y="-6775"/>
                  <a:pt x="3043639" y="0"/>
                </a:cubicBezTo>
                <a:cubicBezTo>
                  <a:pt x="3241449" y="12710"/>
                  <a:pt x="3436663" y="-15759"/>
                  <a:pt x="3555653" y="0"/>
                </a:cubicBezTo>
                <a:cubicBezTo>
                  <a:pt x="3782899" y="7472"/>
                  <a:pt x="4028712" y="21272"/>
                  <a:pt x="4211597" y="0"/>
                </a:cubicBezTo>
                <a:cubicBezTo>
                  <a:pt x="4425935" y="-35804"/>
                  <a:pt x="4732792" y="-32812"/>
                  <a:pt x="4959373" y="0"/>
                </a:cubicBezTo>
                <a:cubicBezTo>
                  <a:pt x="5183917" y="8437"/>
                  <a:pt x="5462211" y="22971"/>
                  <a:pt x="5707148" y="0"/>
                </a:cubicBezTo>
                <a:cubicBezTo>
                  <a:pt x="5995230" y="-14264"/>
                  <a:pt x="6122272" y="2897"/>
                  <a:pt x="6271260" y="0"/>
                </a:cubicBezTo>
                <a:cubicBezTo>
                  <a:pt x="6410785" y="-28894"/>
                  <a:pt x="6708243" y="12241"/>
                  <a:pt x="6835372" y="0"/>
                </a:cubicBezTo>
                <a:cubicBezTo>
                  <a:pt x="6985876" y="-40565"/>
                  <a:pt x="7284948" y="37827"/>
                  <a:pt x="7537231" y="0"/>
                </a:cubicBezTo>
                <a:cubicBezTo>
                  <a:pt x="7792903" y="-15386"/>
                  <a:pt x="7975155" y="-7426"/>
                  <a:pt x="8147259" y="0"/>
                </a:cubicBezTo>
                <a:cubicBezTo>
                  <a:pt x="8386550" y="-20649"/>
                  <a:pt x="8492773" y="171006"/>
                  <a:pt x="8533568" y="386309"/>
                </a:cubicBezTo>
                <a:lnTo>
                  <a:pt x="8533568" y="386302"/>
                </a:lnTo>
                <a:lnTo>
                  <a:pt x="8533568" y="386302"/>
                </a:lnTo>
                <a:cubicBezTo>
                  <a:pt x="8522705" y="596835"/>
                  <a:pt x="8541580" y="734322"/>
                  <a:pt x="8533568" y="965754"/>
                </a:cubicBezTo>
                <a:cubicBezTo>
                  <a:pt x="8532876" y="1190468"/>
                  <a:pt x="8524073" y="1208915"/>
                  <a:pt x="8533568" y="1458284"/>
                </a:cubicBezTo>
                <a:cubicBezTo>
                  <a:pt x="8559377" y="1696625"/>
                  <a:pt x="8530724" y="1804532"/>
                  <a:pt x="8533568" y="1931500"/>
                </a:cubicBezTo>
                <a:cubicBezTo>
                  <a:pt x="8468986" y="2155987"/>
                  <a:pt x="8383419" y="2306527"/>
                  <a:pt x="8147259" y="2317809"/>
                </a:cubicBezTo>
                <a:cubicBezTo>
                  <a:pt x="7938553" y="2322968"/>
                  <a:pt x="7810034" y="2364432"/>
                  <a:pt x="7537231" y="2317809"/>
                </a:cubicBezTo>
                <a:cubicBezTo>
                  <a:pt x="7292299" y="2301091"/>
                  <a:pt x="7078779" y="2283200"/>
                  <a:pt x="6789456" y="2317809"/>
                </a:cubicBezTo>
                <a:cubicBezTo>
                  <a:pt x="6523098" y="2330412"/>
                  <a:pt x="6489478" y="2297265"/>
                  <a:pt x="6225344" y="2317809"/>
                </a:cubicBezTo>
                <a:cubicBezTo>
                  <a:pt x="5977794" y="2326676"/>
                  <a:pt x="5688535" y="2292903"/>
                  <a:pt x="5523484" y="2317809"/>
                </a:cubicBezTo>
                <a:cubicBezTo>
                  <a:pt x="5365821" y="2340094"/>
                  <a:pt x="5024569" y="2310779"/>
                  <a:pt x="4821624" y="2317809"/>
                </a:cubicBezTo>
                <a:cubicBezTo>
                  <a:pt x="4664280" y="2398692"/>
                  <a:pt x="3915732" y="2326149"/>
                  <a:pt x="3555653" y="2317809"/>
                </a:cubicBezTo>
                <a:cubicBezTo>
                  <a:pt x="3409038" y="2360310"/>
                  <a:pt x="3185978" y="2323076"/>
                  <a:pt x="3086307" y="2317809"/>
                </a:cubicBezTo>
                <a:cubicBezTo>
                  <a:pt x="2962423" y="2287983"/>
                  <a:pt x="2720968" y="2311931"/>
                  <a:pt x="2531625" y="2317809"/>
                </a:cubicBezTo>
                <a:cubicBezTo>
                  <a:pt x="2305253" y="2362117"/>
                  <a:pt x="2192727" y="2316249"/>
                  <a:pt x="1998277" y="2317809"/>
                </a:cubicBezTo>
                <a:cubicBezTo>
                  <a:pt x="1781920" y="2303313"/>
                  <a:pt x="1704556" y="2298332"/>
                  <a:pt x="1422261" y="2317809"/>
                </a:cubicBezTo>
                <a:lnTo>
                  <a:pt x="1422261" y="2317809"/>
                </a:lnTo>
                <a:cubicBezTo>
                  <a:pt x="1172263" y="2344730"/>
                  <a:pt x="1093414" y="2341702"/>
                  <a:pt x="893925" y="2317809"/>
                </a:cubicBezTo>
                <a:cubicBezTo>
                  <a:pt x="706299" y="2282574"/>
                  <a:pt x="582258" y="2348004"/>
                  <a:pt x="386309" y="2317809"/>
                </a:cubicBezTo>
                <a:cubicBezTo>
                  <a:pt x="168740" y="2309460"/>
                  <a:pt x="56538" y="2129268"/>
                  <a:pt x="0" y="1931500"/>
                </a:cubicBezTo>
                <a:cubicBezTo>
                  <a:pt x="20777" y="1774263"/>
                  <a:pt x="-15112" y="1567827"/>
                  <a:pt x="0" y="1429312"/>
                </a:cubicBezTo>
                <a:cubicBezTo>
                  <a:pt x="17795" y="1330535"/>
                  <a:pt x="32885" y="1158710"/>
                  <a:pt x="0" y="965754"/>
                </a:cubicBezTo>
                <a:cubicBezTo>
                  <a:pt x="-211712" y="932013"/>
                  <a:pt x="-394561" y="924883"/>
                  <a:pt x="-612860" y="914058"/>
                </a:cubicBezTo>
                <a:cubicBezTo>
                  <a:pt x="-866369" y="914993"/>
                  <a:pt x="-963665" y="868053"/>
                  <a:pt x="-1276792" y="858053"/>
                </a:cubicBezTo>
                <a:cubicBezTo>
                  <a:pt x="-962002" y="768365"/>
                  <a:pt x="-936300" y="768912"/>
                  <a:pt x="-625628" y="617460"/>
                </a:cubicBezTo>
                <a:cubicBezTo>
                  <a:pt x="-321460" y="465777"/>
                  <a:pt x="-130378" y="444268"/>
                  <a:pt x="0" y="386302"/>
                </a:cubicBezTo>
                <a:lnTo>
                  <a:pt x="0" y="386309"/>
                </a:ln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8533568"/>
                      <a:gd name="connsiteY0" fmla="*/ 386309 h 2317809"/>
                      <a:gd name="connsiteX1" fmla="*/ 386309 w 8533568"/>
                      <a:gd name="connsiteY1" fmla="*/ 0 h 2317809"/>
                      <a:gd name="connsiteX2" fmla="*/ 904285 w 8533568"/>
                      <a:gd name="connsiteY2" fmla="*/ 0 h 2317809"/>
                      <a:gd name="connsiteX3" fmla="*/ 1422261 w 8533568"/>
                      <a:gd name="connsiteY3" fmla="*/ 0 h 2317809"/>
                      <a:gd name="connsiteX4" fmla="*/ 1422261 w 8533568"/>
                      <a:gd name="connsiteY4" fmla="*/ 0 h 2317809"/>
                      <a:gd name="connsiteX5" fmla="*/ 1998277 w 8533568"/>
                      <a:gd name="connsiteY5" fmla="*/ 0 h 2317809"/>
                      <a:gd name="connsiteX6" fmla="*/ 2510291 w 8533568"/>
                      <a:gd name="connsiteY6" fmla="*/ 0 h 2317809"/>
                      <a:gd name="connsiteX7" fmla="*/ 3043639 w 8533568"/>
                      <a:gd name="connsiteY7" fmla="*/ 0 h 2317809"/>
                      <a:gd name="connsiteX8" fmla="*/ 3555653 w 8533568"/>
                      <a:gd name="connsiteY8" fmla="*/ 0 h 2317809"/>
                      <a:gd name="connsiteX9" fmla="*/ 4211597 w 8533568"/>
                      <a:gd name="connsiteY9" fmla="*/ 0 h 2317809"/>
                      <a:gd name="connsiteX10" fmla="*/ 4959373 w 8533568"/>
                      <a:gd name="connsiteY10" fmla="*/ 0 h 2317809"/>
                      <a:gd name="connsiteX11" fmla="*/ 5707148 w 8533568"/>
                      <a:gd name="connsiteY11" fmla="*/ 0 h 2317809"/>
                      <a:gd name="connsiteX12" fmla="*/ 6271260 w 8533568"/>
                      <a:gd name="connsiteY12" fmla="*/ 0 h 2317809"/>
                      <a:gd name="connsiteX13" fmla="*/ 6835372 w 8533568"/>
                      <a:gd name="connsiteY13" fmla="*/ 0 h 2317809"/>
                      <a:gd name="connsiteX14" fmla="*/ 7537231 w 8533568"/>
                      <a:gd name="connsiteY14" fmla="*/ 0 h 2317809"/>
                      <a:gd name="connsiteX15" fmla="*/ 8147259 w 8533568"/>
                      <a:gd name="connsiteY15" fmla="*/ 0 h 2317809"/>
                      <a:gd name="connsiteX16" fmla="*/ 8533568 w 8533568"/>
                      <a:gd name="connsiteY16" fmla="*/ 386309 h 2317809"/>
                      <a:gd name="connsiteX17" fmla="*/ 8533568 w 8533568"/>
                      <a:gd name="connsiteY17" fmla="*/ 386302 h 2317809"/>
                      <a:gd name="connsiteX18" fmla="*/ 8533568 w 8533568"/>
                      <a:gd name="connsiteY18" fmla="*/ 386302 h 2317809"/>
                      <a:gd name="connsiteX19" fmla="*/ 8533568 w 8533568"/>
                      <a:gd name="connsiteY19" fmla="*/ 965754 h 2317809"/>
                      <a:gd name="connsiteX20" fmla="*/ 8533568 w 8533568"/>
                      <a:gd name="connsiteY20" fmla="*/ 1458284 h 2317809"/>
                      <a:gd name="connsiteX21" fmla="*/ 8533568 w 8533568"/>
                      <a:gd name="connsiteY21" fmla="*/ 1931500 h 2317809"/>
                      <a:gd name="connsiteX22" fmla="*/ 8147259 w 8533568"/>
                      <a:gd name="connsiteY22" fmla="*/ 2317809 h 2317809"/>
                      <a:gd name="connsiteX23" fmla="*/ 7537231 w 8533568"/>
                      <a:gd name="connsiteY23" fmla="*/ 2317809 h 2317809"/>
                      <a:gd name="connsiteX24" fmla="*/ 6789456 w 8533568"/>
                      <a:gd name="connsiteY24" fmla="*/ 2317809 h 2317809"/>
                      <a:gd name="connsiteX25" fmla="*/ 6225344 w 8533568"/>
                      <a:gd name="connsiteY25" fmla="*/ 2317809 h 2317809"/>
                      <a:gd name="connsiteX26" fmla="*/ 5523484 w 8533568"/>
                      <a:gd name="connsiteY26" fmla="*/ 2317809 h 2317809"/>
                      <a:gd name="connsiteX27" fmla="*/ 4821624 w 8533568"/>
                      <a:gd name="connsiteY27" fmla="*/ 2317809 h 2317809"/>
                      <a:gd name="connsiteX28" fmla="*/ 3555653 w 8533568"/>
                      <a:gd name="connsiteY28" fmla="*/ 2317809 h 2317809"/>
                      <a:gd name="connsiteX29" fmla="*/ 3086307 w 8533568"/>
                      <a:gd name="connsiteY29" fmla="*/ 2317809 h 2317809"/>
                      <a:gd name="connsiteX30" fmla="*/ 2531625 w 8533568"/>
                      <a:gd name="connsiteY30" fmla="*/ 2317809 h 2317809"/>
                      <a:gd name="connsiteX31" fmla="*/ 1998277 w 8533568"/>
                      <a:gd name="connsiteY31" fmla="*/ 2317809 h 2317809"/>
                      <a:gd name="connsiteX32" fmla="*/ 1422261 w 8533568"/>
                      <a:gd name="connsiteY32" fmla="*/ 2317809 h 2317809"/>
                      <a:gd name="connsiteX33" fmla="*/ 1422261 w 8533568"/>
                      <a:gd name="connsiteY33" fmla="*/ 2317809 h 2317809"/>
                      <a:gd name="connsiteX34" fmla="*/ 893925 w 8533568"/>
                      <a:gd name="connsiteY34" fmla="*/ 2317809 h 2317809"/>
                      <a:gd name="connsiteX35" fmla="*/ 386309 w 8533568"/>
                      <a:gd name="connsiteY35" fmla="*/ 2317809 h 2317809"/>
                      <a:gd name="connsiteX36" fmla="*/ 0 w 8533568"/>
                      <a:gd name="connsiteY36" fmla="*/ 1931500 h 2317809"/>
                      <a:gd name="connsiteX37" fmla="*/ 0 w 8533568"/>
                      <a:gd name="connsiteY37" fmla="*/ 1429312 h 2317809"/>
                      <a:gd name="connsiteX38" fmla="*/ 0 w 8533568"/>
                      <a:gd name="connsiteY38" fmla="*/ 965754 h 2317809"/>
                      <a:gd name="connsiteX39" fmla="*/ -612860 w 8533568"/>
                      <a:gd name="connsiteY39" fmla="*/ 914058 h 2317809"/>
                      <a:gd name="connsiteX40" fmla="*/ -1276792 w 8533568"/>
                      <a:gd name="connsiteY40" fmla="*/ 858053 h 2317809"/>
                      <a:gd name="connsiteX41" fmla="*/ -625628 w 8533568"/>
                      <a:gd name="connsiteY41" fmla="*/ 617460 h 2317809"/>
                      <a:gd name="connsiteX42" fmla="*/ 0 w 8533568"/>
                      <a:gd name="connsiteY42" fmla="*/ 386302 h 2317809"/>
                      <a:gd name="connsiteX43" fmla="*/ 0 w 8533568"/>
                      <a:gd name="connsiteY43" fmla="*/ 386309 h 23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33568" h="2317809" fill="none" extrusionOk="0">
                        <a:moveTo>
                          <a:pt x="0" y="386309"/>
                        </a:moveTo>
                        <a:cubicBezTo>
                          <a:pt x="-5270" y="138842"/>
                          <a:pt x="193328" y="24948"/>
                          <a:pt x="386309" y="0"/>
                        </a:cubicBezTo>
                        <a:cubicBezTo>
                          <a:pt x="571300" y="-25773"/>
                          <a:pt x="720975" y="25053"/>
                          <a:pt x="904285" y="0"/>
                        </a:cubicBezTo>
                        <a:cubicBezTo>
                          <a:pt x="1087595" y="-25053"/>
                          <a:pt x="1223249" y="19033"/>
                          <a:pt x="1422261" y="0"/>
                        </a:cubicBezTo>
                        <a:lnTo>
                          <a:pt x="1422261" y="0"/>
                        </a:lnTo>
                        <a:cubicBezTo>
                          <a:pt x="1626532" y="-23105"/>
                          <a:pt x="1846895" y="-22985"/>
                          <a:pt x="1998277" y="0"/>
                        </a:cubicBezTo>
                        <a:cubicBezTo>
                          <a:pt x="2149659" y="22985"/>
                          <a:pt x="2322190" y="-13346"/>
                          <a:pt x="2510291" y="0"/>
                        </a:cubicBezTo>
                        <a:cubicBezTo>
                          <a:pt x="2698392" y="13346"/>
                          <a:pt x="2847986" y="-16810"/>
                          <a:pt x="3043639" y="0"/>
                        </a:cubicBezTo>
                        <a:cubicBezTo>
                          <a:pt x="3239292" y="16810"/>
                          <a:pt x="3430178" y="-19547"/>
                          <a:pt x="3555653" y="0"/>
                        </a:cubicBezTo>
                        <a:cubicBezTo>
                          <a:pt x="3802189" y="14818"/>
                          <a:pt x="4012896" y="27632"/>
                          <a:pt x="4211597" y="0"/>
                        </a:cubicBezTo>
                        <a:cubicBezTo>
                          <a:pt x="4410298" y="-27632"/>
                          <a:pt x="4737997" y="-32084"/>
                          <a:pt x="4959373" y="0"/>
                        </a:cubicBezTo>
                        <a:cubicBezTo>
                          <a:pt x="5180749" y="32084"/>
                          <a:pt x="5417692" y="-7904"/>
                          <a:pt x="5707148" y="0"/>
                        </a:cubicBezTo>
                        <a:cubicBezTo>
                          <a:pt x="5996604" y="7904"/>
                          <a:pt x="6147685" y="5919"/>
                          <a:pt x="6271260" y="0"/>
                        </a:cubicBezTo>
                        <a:cubicBezTo>
                          <a:pt x="6394835" y="-5919"/>
                          <a:pt x="6710696" y="-4620"/>
                          <a:pt x="6835372" y="0"/>
                        </a:cubicBezTo>
                        <a:cubicBezTo>
                          <a:pt x="6960048" y="4620"/>
                          <a:pt x="7289888" y="34073"/>
                          <a:pt x="7537231" y="0"/>
                        </a:cubicBezTo>
                        <a:cubicBezTo>
                          <a:pt x="7784574" y="-34073"/>
                          <a:pt x="7978946" y="25693"/>
                          <a:pt x="8147259" y="0"/>
                        </a:cubicBezTo>
                        <a:cubicBezTo>
                          <a:pt x="8343152" y="-5716"/>
                          <a:pt x="8496471" y="159568"/>
                          <a:pt x="8533568" y="386309"/>
                        </a:cubicBezTo>
                        <a:lnTo>
                          <a:pt x="8533568" y="386302"/>
                        </a:lnTo>
                        <a:lnTo>
                          <a:pt x="8533568" y="386302"/>
                        </a:lnTo>
                        <a:cubicBezTo>
                          <a:pt x="8522272" y="593658"/>
                          <a:pt x="8546143" y="731253"/>
                          <a:pt x="8533568" y="965754"/>
                        </a:cubicBezTo>
                        <a:cubicBezTo>
                          <a:pt x="8533667" y="1193715"/>
                          <a:pt x="8523998" y="1212544"/>
                          <a:pt x="8533568" y="1458284"/>
                        </a:cubicBezTo>
                        <a:cubicBezTo>
                          <a:pt x="8543139" y="1704024"/>
                          <a:pt x="8531119" y="1807036"/>
                          <a:pt x="8533568" y="1931500"/>
                        </a:cubicBezTo>
                        <a:cubicBezTo>
                          <a:pt x="8511447" y="2172368"/>
                          <a:pt x="8352170" y="2321357"/>
                          <a:pt x="8147259" y="2317809"/>
                        </a:cubicBezTo>
                        <a:cubicBezTo>
                          <a:pt x="7925545" y="2306605"/>
                          <a:pt x="7808068" y="2346875"/>
                          <a:pt x="7537231" y="2317809"/>
                        </a:cubicBezTo>
                        <a:cubicBezTo>
                          <a:pt x="7266394" y="2288743"/>
                          <a:pt x="7057472" y="2302837"/>
                          <a:pt x="6789456" y="2317809"/>
                        </a:cubicBezTo>
                        <a:cubicBezTo>
                          <a:pt x="6521440" y="2332781"/>
                          <a:pt x="6490020" y="2300765"/>
                          <a:pt x="6225344" y="2317809"/>
                        </a:cubicBezTo>
                        <a:cubicBezTo>
                          <a:pt x="5960668" y="2334853"/>
                          <a:pt x="5686369" y="2288019"/>
                          <a:pt x="5523484" y="2317809"/>
                        </a:cubicBezTo>
                        <a:cubicBezTo>
                          <a:pt x="5360599" y="2347599"/>
                          <a:pt x="4996688" y="2308835"/>
                          <a:pt x="4821624" y="2317809"/>
                        </a:cubicBezTo>
                        <a:cubicBezTo>
                          <a:pt x="4646560" y="2326783"/>
                          <a:pt x="3983965" y="2330713"/>
                          <a:pt x="3555653" y="2317809"/>
                        </a:cubicBezTo>
                        <a:cubicBezTo>
                          <a:pt x="3411148" y="2337479"/>
                          <a:pt x="3196419" y="2328127"/>
                          <a:pt x="3086307" y="2317809"/>
                        </a:cubicBezTo>
                        <a:cubicBezTo>
                          <a:pt x="2976195" y="2307491"/>
                          <a:pt x="2766462" y="2290491"/>
                          <a:pt x="2531625" y="2317809"/>
                        </a:cubicBezTo>
                        <a:cubicBezTo>
                          <a:pt x="2296788" y="2345127"/>
                          <a:pt x="2200020" y="2327117"/>
                          <a:pt x="1998277" y="2317809"/>
                        </a:cubicBezTo>
                        <a:cubicBezTo>
                          <a:pt x="1796534" y="2308501"/>
                          <a:pt x="1700119" y="2298569"/>
                          <a:pt x="1422261" y="2317809"/>
                        </a:cubicBezTo>
                        <a:lnTo>
                          <a:pt x="1422261" y="2317809"/>
                        </a:lnTo>
                        <a:cubicBezTo>
                          <a:pt x="1161243" y="2343059"/>
                          <a:pt x="1096484" y="2343045"/>
                          <a:pt x="893925" y="2317809"/>
                        </a:cubicBezTo>
                        <a:cubicBezTo>
                          <a:pt x="691366" y="2292573"/>
                          <a:pt x="558760" y="2333063"/>
                          <a:pt x="386309" y="2317809"/>
                        </a:cubicBezTo>
                        <a:cubicBezTo>
                          <a:pt x="139577" y="2307328"/>
                          <a:pt x="12474" y="2128308"/>
                          <a:pt x="0" y="1931500"/>
                        </a:cubicBezTo>
                        <a:cubicBezTo>
                          <a:pt x="7183" y="1766697"/>
                          <a:pt x="-13623" y="1541167"/>
                          <a:pt x="0" y="1429312"/>
                        </a:cubicBezTo>
                        <a:cubicBezTo>
                          <a:pt x="13623" y="1317457"/>
                          <a:pt x="3545" y="1170815"/>
                          <a:pt x="0" y="965754"/>
                        </a:cubicBezTo>
                        <a:cubicBezTo>
                          <a:pt x="-219032" y="936341"/>
                          <a:pt x="-381036" y="909471"/>
                          <a:pt x="-612860" y="914058"/>
                        </a:cubicBezTo>
                        <a:cubicBezTo>
                          <a:pt x="-844684" y="918645"/>
                          <a:pt x="-982470" y="885111"/>
                          <a:pt x="-1276792" y="858053"/>
                        </a:cubicBezTo>
                        <a:cubicBezTo>
                          <a:pt x="-961310" y="768005"/>
                          <a:pt x="-933971" y="768352"/>
                          <a:pt x="-625628" y="617460"/>
                        </a:cubicBezTo>
                        <a:cubicBezTo>
                          <a:pt x="-317285" y="466568"/>
                          <a:pt x="-153293" y="438955"/>
                          <a:pt x="0" y="386302"/>
                        </a:cubicBezTo>
                        <a:lnTo>
                          <a:pt x="0" y="386309"/>
                        </a:lnTo>
                        <a:close/>
                      </a:path>
                      <a:path w="8533568" h="2317809" stroke="0" extrusionOk="0">
                        <a:moveTo>
                          <a:pt x="0" y="386309"/>
                        </a:moveTo>
                        <a:cubicBezTo>
                          <a:pt x="7130" y="134550"/>
                          <a:pt x="166309" y="6052"/>
                          <a:pt x="386309" y="0"/>
                        </a:cubicBezTo>
                        <a:cubicBezTo>
                          <a:pt x="516193" y="4609"/>
                          <a:pt x="678480" y="17887"/>
                          <a:pt x="904285" y="0"/>
                        </a:cubicBezTo>
                        <a:cubicBezTo>
                          <a:pt x="1130090" y="-17887"/>
                          <a:pt x="1202821" y="-9989"/>
                          <a:pt x="1422261" y="0"/>
                        </a:cubicBezTo>
                        <a:lnTo>
                          <a:pt x="1422261" y="0"/>
                        </a:lnTo>
                        <a:cubicBezTo>
                          <a:pt x="1548529" y="20912"/>
                          <a:pt x="1777427" y="-18907"/>
                          <a:pt x="1912941" y="0"/>
                        </a:cubicBezTo>
                        <a:cubicBezTo>
                          <a:pt x="2048455" y="18907"/>
                          <a:pt x="2368218" y="-16920"/>
                          <a:pt x="2488957" y="0"/>
                        </a:cubicBezTo>
                        <a:cubicBezTo>
                          <a:pt x="2609696" y="16920"/>
                          <a:pt x="2867126" y="11140"/>
                          <a:pt x="2979637" y="0"/>
                        </a:cubicBezTo>
                        <a:cubicBezTo>
                          <a:pt x="3092148" y="-11140"/>
                          <a:pt x="3432697" y="8372"/>
                          <a:pt x="3555653" y="0"/>
                        </a:cubicBezTo>
                        <a:cubicBezTo>
                          <a:pt x="3766886" y="27037"/>
                          <a:pt x="3990193" y="-26269"/>
                          <a:pt x="4119765" y="0"/>
                        </a:cubicBezTo>
                        <a:cubicBezTo>
                          <a:pt x="4249337" y="26269"/>
                          <a:pt x="4506263" y="-3993"/>
                          <a:pt x="4821624" y="0"/>
                        </a:cubicBezTo>
                        <a:cubicBezTo>
                          <a:pt x="5136985" y="3993"/>
                          <a:pt x="5241577" y="-10835"/>
                          <a:pt x="5477568" y="0"/>
                        </a:cubicBezTo>
                        <a:cubicBezTo>
                          <a:pt x="5713559" y="10835"/>
                          <a:pt x="5875331" y="-1056"/>
                          <a:pt x="6225344" y="0"/>
                        </a:cubicBezTo>
                        <a:cubicBezTo>
                          <a:pt x="6575357" y="1056"/>
                          <a:pt x="6617543" y="28093"/>
                          <a:pt x="6927204" y="0"/>
                        </a:cubicBezTo>
                        <a:cubicBezTo>
                          <a:pt x="7236865" y="-28093"/>
                          <a:pt x="7277309" y="-10053"/>
                          <a:pt x="7491315" y="0"/>
                        </a:cubicBezTo>
                        <a:cubicBezTo>
                          <a:pt x="7705321" y="10053"/>
                          <a:pt x="7822943" y="3730"/>
                          <a:pt x="8147259" y="0"/>
                        </a:cubicBezTo>
                        <a:cubicBezTo>
                          <a:pt x="8382718" y="-34373"/>
                          <a:pt x="8512070" y="138926"/>
                          <a:pt x="8533568" y="386309"/>
                        </a:cubicBezTo>
                        <a:lnTo>
                          <a:pt x="8533568" y="386302"/>
                        </a:lnTo>
                        <a:lnTo>
                          <a:pt x="8533568" y="386302"/>
                        </a:lnTo>
                        <a:cubicBezTo>
                          <a:pt x="8554518" y="548289"/>
                          <a:pt x="8537351" y="833013"/>
                          <a:pt x="8533568" y="965754"/>
                        </a:cubicBezTo>
                        <a:cubicBezTo>
                          <a:pt x="8531234" y="1130753"/>
                          <a:pt x="8523845" y="1290590"/>
                          <a:pt x="8533568" y="1419655"/>
                        </a:cubicBezTo>
                        <a:cubicBezTo>
                          <a:pt x="8543291" y="1548720"/>
                          <a:pt x="8509229" y="1762557"/>
                          <a:pt x="8533568" y="1931500"/>
                        </a:cubicBezTo>
                        <a:cubicBezTo>
                          <a:pt x="8534369" y="2106325"/>
                          <a:pt x="8392795" y="2303145"/>
                          <a:pt x="8147259" y="2317809"/>
                        </a:cubicBezTo>
                        <a:cubicBezTo>
                          <a:pt x="7866152" y="2303111"/>
                          <a:pt x="7781384" y="2319649"/>
                          <a:pt x="7583147" y="2317809"/>
                        </a:cubicBezTo>
                        <a:cubicBezTo>
                          <a:pt x="7384910" y="2315969"/>
                          <a:pt x="7187064" y="2349360"/>
                          <a:pt x="6881288" y="2317809"/>
                        </a:cubicBezTo>
                        <a:cubicBezTo>
                          <a:pt x="6575512" y="2286258"/>
                          <a:pt x="6448093" y="2285050"/>
                          <a:pt x="6133512" y="2317809"/>
                        </a:cubicBezTo>
                        <a:cubicBezTo>
                          <a:pt x="5818931" y="2350568"/>
                          <a:pt x="5703052" y="2340340"/>
                          <a:pt x="5569400" y="2317809"/>
                        </a:cubicBezTo>
                        <a:cubicBezTo>
                          <a:pt x="5435748" y="2295278"/>
                          <a:pt x="5086031" y="2290441"/>
                          <a:pt x="4959373" y="2317809"/>
                        </a:cubicBezTo>
                        <a:cubicBezTo>
                          <a:pt x="4832715" y="2345177"/>
                          <a:pt x="4631467" y="2303483"/>
                          <a:pt x="4395261" y="2317809"/>
                        </a:cubicBezTo>
                        <a:cubicBezTo>
                          <a:pt x="4159055" y="2332135"/>
                          <a:pt x="3770775" y="2310045"/>
                          <a:pt x="3555653" y="2317809"/>
                        </a:cubicBezTo>
                        <a:cubicBezTo>
                          <a:pt x="3360939" y="2343338"/>
                          <a:pt x="3297732" y="2314214"/>
                          <a:pt x="3043639" y="2317809"/>
                        </a:cubicBezTo>
                        <a:cubicBezTo>
                          <a:pt x="2789546" y="2321404"/>
                          <a:pt x="2643137" y="2338611"/>
                          <a:pt x="2531625" y="2317809"/>
                        </a:cubicBezTo>
                        <a:cubicBezTo>
                          <a:pt x="2420113" y="2297007"/>
                          <a:pt x="2166649" y="2339577"/>
                          <a:pt x="1955609" y="2317809"/>
                        </a:cubicBezTo>
                        <a:cubicBezTo>
                          <a:pt x="1744569" y="2296041"/>
                          <a:pt x="1558441" y="2296719"/>
                          <a:pt x="1422261" y="2317809"/>
                        </a:cubicBezTo>
                        <a:lnTo>
                          <a:pt x="1422261" y="2317809"/>
                        </a:lnTo>
                        <a:cubicBezTo>
                          <a:pt x="1194016" y="2337613"/>
                          <a:pt x="1160930" y="2343031"/>
                          <a:pt x="914645" y="2317809"/>
                        </a:cubicBezTo>
                        <a:cubicBezTo>
                          <a:pt x="668360" y="2292587"/>
                          <a:pt x="616626" y="2318704"/>
                          <a:pt x="386309" y="2317809"/>
                        </a:cubicBezTo>
                        <a:cubicBezTo>
                          <a:pt x="133504" y="2286843"/>
                          <a:pt x="2161" y="2138519"/>
                          <a:pt x="0" y="1931500"/>
                        </a:cubicBezTo>
                        <a:cubicBezTo>
                          <a:pt x="19360" y="1733816"/>
                          <a:pt x="17610" y="1576476"/>
                          <a:pt x="0" y="1467942"/>
                        </a:cubicBezTo>
                        <a:cubicBezTo>
                          <a:pt x="-17610" y="1359408"/>
                          <a:pt x="-7107" y="1208611"/>
                          <a:pt x="0" y="965754"/>
                        </a:cubicBezTo>
                        <a:cubicBezTo>
                          <a:pt x="-179149" y="949557"/>
                          <a:pt x="-491568" y="900306"/>
                          <a:pt x="-638396" y="911904"/>
                        </a:cubicBezTo>
                        <a:cubicBezTo>
                          <a:pt x="-785224" y="923501"/>
                          <a:pt x="-1072017" y="852534"/>
                          <a:pt x="-1276792" y="858053"/>
                        </a:cubicBezTo>
                        <a:cubicBezTo>
                          <a:pt x="-1021913" y="795021"/>
                          <a:pt x="-919164" y="717290"/>
                          <a:pt x="-663932" y="631613"/>
                        </a:cubicBezTo>
                        <a:cubicBezTo>
                          <a:pt x="-408700" y="545935"/>
                          <a:pt x="-252971" y="480352"/>
                          <a:pt x="0" y="386302"/>
                        </a:cubicBezTo>
                        <a:lnTo>
                          <a:pt x="0" y="386309"/>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E78712">
                    <a:lumMod val="50000"/>
                  </a:srgbClr>
                </a:solidFill>
                <a:latin typeface="Calibri" panose="020F0502020204030204" pitchFamily="34" charset="0"/>
                <a:cs typeface="Calibri" panose="020F0502020204030204" pitchFamily="34" charset="0"/>
              </a:rPr>
              <a:t>Các nhóm chất dinh dưỡng có trong thức ăn: chất bột đường, chất đạm, chất béo, vitamin và chất khoáng.</a:t>
            </a:r>
            <a:endPar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0045D71E-0D9D-A21F-D44B-CCB87612355C}"/>
              </a:ext>
            </a:extLst>
          </p:cNvPr>
          <p:cNvGrpSpPr/>
          <p:nvPr/>
        </p:nvGrpSpPr>
        <p:grpSpPr>
          <a:xfrm>
            <a:off x="470572" y="95250"/>
            <a:ext cx="11330903" cy="1447800"/>
            <a:chOff x="647868" y="265148"/>
            <a:chExt cx="11330903" cy="2348544"/>
          </a:xfrm>
        </p:grpSpPr>
        <p:grpSp>
          <p:nvGrpSpPr>
            <p:cNvPr id="5" name="Group 15">
              <a:extLst>
                <a:ext uri="{FF2B5EF4-FFF2-40B4-BE49-F238E27FC236}">
                  <a16:creationId xmlns:a16="http://schemas.microsoft.com/office/drawing/2014/main" id="{E01BB050-E441-DEDC-3C94-91AA7B4D3E08}"/>
                </a:ext>
              </a:extLst>
            </p:cNvPr>
            <p:cNvGrpSpPr/>
            <p:nvPr/>
          </p:nvGrpSpPr>
          <p:grpSpPr>
            <a:xfrm>
              <a:off x="647868" y="265148"/>
              <a:ext cx="11250856" cy="2348544"/>
              <a:chOff x="26061" y="90882"/>
              <a:chExt cx="15001142" cy="2287044"/>
            </a:xfrm>
          </p:grpSpPr>
          <p:pic>
            <p:nvPicPr>
              <p:cNvPr id="9" name="Picture 16">
                <a:extLst>
                  <a:ext uri="{FF2B5EF4-FFF2-40B4-BE49-F238E27FC236}">
                    <a16:creationId xmlns:a16="http://schemas.microsoft.com/office/drawing/2014/main" id="{E35574D7-B57A-4924-C873-2B8BC51946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26061" y="180709"/>
                <a:ext cx="6701927" cy="2197217"/>
              </a:xfrm>
              <a:prstGeom prst="rect">
                <a:avLst/>
              </a:prstGeom>
            </p:spPr>
          </p:pic>
          <p:pic>
            <p:nvPicPr>
              <p:cNvPr id="10" name="Picture 17">
                <a:extLst>
                  <a:ext uri="{FF2B5EF4-FFF2-40B4-BE49-F238E27FC236}">
                    <a16:creationId xmlns:a16="http://schemas.microsoft.com/office/drawing/2014/main" id="{5847A499-2E48-3467-965C-F2A74C9CBF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5" cy="2197217"/>
              </a:xfrm>
              <a:prstGeom prst="rect">
                <a:avLst/>
              </a:prstGeom>
            </p:spPr>
          </p:pic>
        </p:grpSp>
        <p:sp>
          <p:nvSpPr>
            <p:cNvPr id="6" name="TextBox 5">
              <a:extLst>
                <a:ext uri="{FF2B5EF4-FFF2-40B4-BE49-F238E27FC236}">
                  <a16:creationId xmlns:a16="http://schemas.microsoft.com/office/drawing/2014/main" id="{2438E81A-E24C-E276-74FF-4BF679A4197E}"/>
                </a:ext>
              </a:extLst>
            </p:cNvPr>
            <p:cNvSpPr txBox="1"/>
            <p:nvPr/>
          </p:nvSpPr>
          <p:spPr>
            <a:xfrm>
              <a:off x="730608" y="504327"/>
              <a:ext cx="11248163" cy="174740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 hãy nêu tên của các nhóm chất dinh dưỡng có trong thức ăn và nêu ví dụ thực phẩm trong</a:t>
              </a:r>
              <a:r>
                <a:rPr kumimoji="0" lang="en-US" sz="32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i="0" u="none" strike="noStrike" kern="1200" cap="none" spc="-6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mỗ</a:t>
              </a:r>
              <a:r>
                <a:rPr kumimoji="0" lang="vi-VN" sz="32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 nhóm dưỡng chất đó.</a:t>
              </a:r>
            </a:p>
          </p:txBody>
        </p:sp>
      </p:grpSp>
    </p:spTree>
    <p:extLst>
      <p:ext uri="{BB962C8B-B14F-4D97-AF65-F5344CB8AC3E}">
        <p14:creationId xmlns:p14="http://schemas.microsoft.com/office/powerpoint/2010/main" val="2732025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8295521" y="2590800"/>
            <a:ext cx="4082487" cy="375561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190126" y="3381375"/>
            <a:ext cx="8105394" cy="3102230"/>
          </a:xfrm>
          <a:custGeom>
            <a:avLst/>
            <a:gdLst>
              <a:gd name="connsiteX0" fmla="*/ 0 w 8105394"/>
              <a:gd name="connsiteY0" fmla="*/ 517049 h 3102230"/>
              <a:gd name="connsiteX1" fmla="*/ 517049 w 8105394"/>
              <a:gd name="connsiteY1" fmla="*/ 0 h 3102230"/>
              <a:gd name="connsiteX2" fmla="*/ 925636 w 8105394"/>
              <a:gd name="connsiteY2" fmla="*/ 0 h 3102230"/>
              <a:gd name="connsiteX3" fmla="*/ 1350899 w 8105394"/>
              <a:gd name="connsiteY3" fmla="*/ 0 h 3102230"/>
              <a:gd name="connsiteX4" fmla="*/ 1350899 w 8105394"/>
              <a:gd name="connsiteY4" fmla="*/ 0 h 3102230"/>
              <a:gd name="connsiteX5" fmla="*/ 2026349 w 8105394"/>
              <a:gd name="connsiteY5" fmla="*/ 0 h 3102230"/>
              <a:gd name="connsiteX6" fmla="*/ 2681535 w 8105394"/>
              <a:gd name="connsiteY6" fmla="*/ 0 h 3102230"/>
              <a:gd name="connsiteX7" fmla="*/ 3377248 w 8105394"/>
              <a:gd name="connsiteY7" fmla="*/ 0 h 3102230"/>
              <a:gd name="connsiteX8" fmla="*/ 4020944 w 8105394"/>
              <a:gd name="connsiteY8" fmla="*/ 0 h 3102230"/>
              <a:gd name="connsiteX9" fmla="*/ 4496197 w 8105394"/>
              <a:gd name="connsiteY9" fmla="*/ 0 h 3102230"/>
              <a:gd name="connsiteX10" fmla="*/ 5139893 w 8105394"/>
              <a:gd name="connsiteY10" fmla="*/ 0 h 3102230"/>
              <a:gd name="connsiteX11" fmla="*/ 5783589 w 8105394"/>
              <a:gd name="connsiteY11" fmla="*/ 0 h 3102230"/>
              <a:gd name="connsiteX12" fmla="*/ 6385174 w 8105394"/>
              <a:gd name="connsiteY12" fmla="*/ 0 h 3102230"/>
              <a:gd name="connsiteX13" fmla="*/ 7070982 w 8105394"/>
              <a:gd name="connsiteY13" fmla="*/ 0 h 3102230"/>
              <a:gd name="connsiteX14" fmla="*/ 7588345 w 8105394"/>
              <a:gd name="connsiteY14" fmla="*/ 0 h 3102230"/>
              <a:gd name="connsiteX15" fmla="*/ 8105394 w 8105394"/>
              <a:gd name="connsiteY15" fmla="*/ 517049 h 3102230"/>
              <a:gd name="connsiteX16" fmla="*/ 8105394 w 8105394"/>
              <a:gd name="connsiteY16" fmla="*/ 1163342 h 3102230"/>
              <a:gd name="connsiteX17" fmla="*/ 8105394 w 8105394"/>
              <a:gd name="connsiteY17" fmla="*/ 1809634 h 3102230"/>
              <a:gd name="connsiteX18" fmla="*/ 8105394 w 8105394"/>
              <a:gd name="connsiteY18" fmla="*/ 1809634 h 3102230"/>
              <a:gd name="connsiteX19" fmla="*/ 8105394 w 8105394"/>
              <a:gd name="connsiteY19" fmla="*/ 2212924 h 3102230"/>
              <a:gd name="connsiteX20" fmla="*/ 8105394 w 8105394"/>
              <a:gd name="connsiteY20" fmla="*/ 2585192 h 3102230"/>
              <a:gd name="connsiteX21" fmla="*/ 8105394 w 8105394"/>
              <a:gd name="connsiteY21" fmla="*/ 2585181 h 3102230"/>
              <a:gd name="connsiteX22" fmla="*/ 7588345 w 8105394"/>
              <a:gd name="connsiteY22" fmla="*/ 3102230 h 3102230"/>
              <a:gd name="connsiteX23" fmla="*/ 7028871 w 8105394"/>
              <a:gd name="connsiteY23" fmla="*/ 3102230 h 3102230"/>
              <a:gd name="connsiteX24" fmla="*/ 6385174 w 8105394"/>
              <a:gd name="connsiteY24" fmla="*/ 3102230 h 3102230"/>
              <a:gd name="connsiteX25" fmla="*/ 5699367 w 8105394"/>
              <a:gd name="connsiteY25" fmla="*/ 3102230 h 3102230"/>
              <a:gd name="connsiteX26" fmla="*/ 5224115 w 8105394"/>
              <a:gd name="connsiteY26" fmla="*/ 3102230 h 3102230"/>
              <a:gd name="connsiteX27" fmla="*/ 4706751 w 8105394"/>
              <a:gd name="connsiteY27" fmla="*/ 3102230 h 3102230"/>
              <a:gd name="connsiteX28" fmla="*/ 4063055 w 8105394"/>
              <a:gd name="connsiteY28" fmla="*/ 3102230 h 3102230"/>
              <a:gd name="connsiteX29" fmla="*/ 3377248 w 8105394"/>
              <a:gd name="connsiteY29" fmla="*/ 3102230 h 3102230"/>
              <a:gd name="connsiteX30" fmla="*/ 2661271 w 8105394"/>
              <a:gd name="connsiteY30" fmla="*/ 3102230 h 3102230"/>
              <a:gd name="connsiteX31" fmla="*/ 1945295 w 8105394"/>
              <a:gd name="connsiteY31" fmla="*/ 3102230 h 3102230"/>
              <a:gd name="connsiteX32" fmla="*/ 1350899 w 8105394"/>
              <a:gd name="connsiteY32" fmla="*/ 3102230 h 3102230"/>
              <a:gd name="connsiteX33" fmla="*/ 1350899 w 8105394"/>
              <a:gd name="connsiteY33" fmla="*/ 3102230 h 3102230"/>
              <a:gd name="connsiteX34" fmla="*/ 942313 w 8105394"/>
              <a:gd name="connsiteY34" fmla="*/ 3102230 h 3102230"/>
              <a:gd name="connsiteX35" fmla="*/ 517049 w 8105394"/>
              <a:gd name="connsiteY35" fmla="*/ 3102230 h 3102230"/>
              <a:gd name="connsiteX36" fmla="*/ 0 w 8105394"/>
              <a:gd name="connsiteY36" fmla="*/ 2585181 h 3102230"/>
              <a:gd name="connsiteX37" fmla="*/ 0 w 8105394"/>
              <a:gd name="connsiteY37" fmla="*/ 2585192 h 3102230"/>
              <a:gd name="connsiteX38" fmla="*/ -534016 w 8105394"/>
              <a:gd name="connsiteY38" fmla="*/ 2145826 h 3102230"/>
              <a:gd name="connsiteX39" fmla="*/ -1026953 w 8105394"/>
              <a:gd name="connsiteY39" fmla="*/ 1740258 h 3102230"/>
              <a:gd name="connsiteX40" fmla="*/ -513477 w 8105394"/>
              <a:gd name="connsiteY40" fmla="*/ 1774946 h 3102230"/>
              <a:gd name="connsiteX41" fmla="*/ 0 w 8105394"/>
              <a:gd name="connsiteY41" fmla="*/ 1809634 h 3102230"/>
              <a:gd name="connsiteX42" fmla="*/ 0 w 8105394"/>
              <a:gd name="connsiteY42" fmla="*/ 1202119 h 3102230"/>
              <a:gd name="connsiteX43" fmla="*/ 0 w 8105394"/>
              <a:gd name="connsiteY43" fmla="*/ 517049 h 3102230"/>
              <a:gd name="connsiteX0" fmla="*/ 0 w 8105394"/>
              <a:gd name="connsiteY0" fmla="*/ 517049 h 3102230"/>
              <a:gd name="connsiteX1" fmla="*/ 517049 w 8105394"/>
              <a:gd name="connsiteY1" fmla="*/ 0 h 3102230"/>
              <a:gd name="connsiteX2" fmla="*/ 933974 w 8105394"/>
              <a:gd name="connsiteY2" fmla="*/ 0 h 3102230"/>
              <a:gd name="connsiteX3" fmla="*/ 1350899 w 8105394"/>
              <a:gd name="connsiteY3" fmla="*/ 0 h 3102230"/>
              <a:gd name="connsiteX4" fmla="*/ 1350899 w 8105394"/>
              <a:gd name="connsiteY4" fmla="*/ 0 h 3102230"/>
              <a:gd name="connsiteX5" fmla="*/ 1985822 w 8105394"/>
              <a:gd name="connsiteY5" fmla="*/ 0 h 3102230"/>
              <a:gd name="connsiteX6" fmla="*/ 2701798 w 8105394"/>
              <a:gd name="connsiteY6" fmla="*/ 0 h 3102230"/>
              <a:gd name="connsiteX7" fmla="*/ 3377248 w 8105394"/>
              <a:gd name="connsiteY7" fmla="*/ 0 h 3102230"/>
              <a:gd name="connsiteX8" fmla="*/ 4063055 w 8105394"/>
              <a:gd name="connsiteY8" fmla="*/ 0 h 3102230"/>
              <a:gd name="connsiteX9" fmla="*/ 4538308 w 8105394"/>
              <a:gd name="connsiteY9" fmla="*/ 0 h 3102230"/>
              <a:gd name="connsiteX10" fmla="*/ 5182004 w 8105394"/>
              <a:gd name="connsiteY10" fmla="*/ 0 h 3102230"/>
              <a:gd name="connsiteX11" fmla="*/ 5783589 w 8105394"/>
              <a:gd name="connsiteY11" fmla="*/ 0 h 3102230"/>
              <a:gd name="connsiteX12" fmla="*/ 6469396 w 8105394"/>
              <a:gd name="connsiteY12" fmla="*/ 0 h 3102230"/>
              <a:gd name="connsiteX13" fmla="*/ 7588345 w 8105394"/>
              <a:gd name="connsiteY13" fmla="*/ 0 h 3102230"/>
              <a:gd name="connsiteX14" fmla="*/ 8105394 w 8105394"/>
              <a:gd name="connsiteY14" fmla="*/ 517049 h 3102230"/>
              <a:gd name="connsiteX15" fmla="*/ 8105394 w 8105394"/>
              <a:gd name="connsiteY15" fmla="*/ 1137490 h 3102230"/>
              <a:gd name="connsiteX16" fmla="*/ 8105394 w 8105394"/>
              <a:gd name="connsiteY16" fmla="*/ 1809634 h 3102230"/>
              <a:gd name="connsiteX17" fmla="*/ 8105394 w 8105394"/>
              <a:gd name="connsiteY17" fmla="*/ 1809634 h 3102230"/>
              <a:gd name="connsiteX18" fmla="*/ 8105394 w 8105394"/>
              <a:gd name="connsiteY18" fmla="*/ 2197413 h 3102230"/>
              <a:gd name="connsiteX19" fmla="*/ 8105394 w 8105394"/>
              <a:gd name="connsiteY19" fmla="*/ 2585192 h 3102230"/>
              <a:gd name="connsiteX20" fmla="*/ 8105394 w 8105394"/>
              <a:gd name="connsiteY20" fmla="*/ 2585181 h 3102230"/>
              <a:gd name="connsiteX21" fmla="*/ 7588345 w 8105394"/>
              <a:gd name="connsiteY21" fmla="*/ 3102230 h 3102230"/>
              <a:gd name="connsiteX22" fmla="*/ 6986760 w 8105394"/>
              <a:gd name="connsiteY22" fmla="*/ 3102230 h 3102230"/>
              <a:gd name="connsiteX23" fmla="*/ 6300952 w 8105394"/>
              <a:gd name="connsiteY23" fmla="*/ 3102230 h 3102230"/>
              <a:gd name="connsiteX24" fmla="*/ 5825700 w 8105394"/>
              <a:gd name="connsiteY24" fmla="*/ 3102230 h 3102230"/>
              <a:gd name="connsiteX25" fmla="*/ 5224115 w 8105394"/>
              <a:gd name="connsiteY25" fmla="*/ 3102230 h 3102230"/>
              <a:gd name="connsiteX26" fmla="*/ 4664641 w 8105394"/>
              <a:gd name="connsiteY26" fmla="*/ 3102230 h 3102230"/>
              <a:gd name="connsiteX27" fmla="*/ 4020944 w 8105394"/>
              <a:gd name="connsiteY27" fmla="*/ 3102230 h 3102230"/>
              <a:gd name="connsiteX28" fmla="*/ 3377248 w 8105394"/>
              <a:gd name="connsiteY28" fmla="*/ 3102230 h 3102230"/>
              <a:gd name="connsiteX29" fmla="*/ 2681535 w 8105394"/>
              <a:gd name="connsiteY29" fmla="*/ 3102230 h 3102230"/>
              <a:gd name="connsiteX30" fmla="*/ 2046612 w 8105394"/>
              <a:gd name="connsiteY30" fmla="*/ 3102230 h 3102230"/>
              <a:gd name="connsiteX31" fmla="*/ 1350899 w 8105394"/>
              <a:gd name="connsiteY31" fmla="*/ 3102230 h 3102230"/>
              <a:gd name="connsiteX32" fmla="*/ 1350899 w 8105394"/>
              <a:gd name="connsiteY32" fmla="*/ 3102230 h 3102230"/>
              <a:gd name="connsiteX33" fmla="*/ 942313 w 8105394"/>
              <a:gd name="connsiteY33" fmla="*/ 3102230 h 3102230"/>
              <a:gd name="connsiteX34" fmla="*/ 517049 w 8105394"/>
              <a:gd name="connsiteY34" fmla="*/ 3102230 h 3102230"/>
              <a:gd name="connsiteX35" fmla="*/ 0 w 8105394"/>
              <a:gd name="connsiteY35" fmla="*/ 2585181 h 3102230"/>
              <a:gd name="connsiteX36" fmla="*/ 0 w 8105394"/>
              <a:gd name="connsiteY36" fmla="*/ 2585192 h 3102230"/>
              <a:gd name="connsiteX37" fmla="*/ -523746 w 8105394"/>
              <a:gd name="connsiteY37" fmla="*/ 2154276 h 3102230"/>
              <a:gd name="connsiteX38" fmla="*/ -1026953 w 8105394"/>
              <a:gd name="connsiteY38" fmla="*/ 1740258 h 3102230"/>
              <a:gd name="connsiteX39" fmla="*/ -534016 w 8105394"/>
              <a:gd name="connsiteY39" fmla="*/ 1773558 h 3102230"/>
              <a:gd name="connsiteX40" fmla="*/ 0 w 8105394"/>
              <a:gd name="connsiteY40" fmla="*/ 1809634 h 3102230"/>
              <a:gd name="connsiteX41" fmla="*/ 0 w 8105394"/>
              <a:gd name="connsiteY41" fmla="*/ 1150416 h 3102230"/>
              <a:gd name="connsiteX42" fmla="*/ 0 w 8105394"/>
              <a:gd name="connsiteY42" fmla="*/ 517049 h 31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05394" h="3102230" fill="none" extrusionOk="0">
                <a:moveTo>
                  <a:pt x="0" y="517049"/>
                </a:moveTo>
                <a:cubicBezTo>
                  <a:pt x="13994" y="242799"/>
                  <a:pt x="220029" y="68532"/>
                  <a:pt x="517049" y="0"/>
                </a:cubicBezTo>
                <a:cubicBezTo>
                  <a:pt x="623954" y="12709"/>
                  <a:pt x="768268" y="-7019"/>
                  <a:pt x="925636" y="0"/>
                </a:cubicBezTo>
                <a:cubicBezTo>
                  <a:pt x="1081570" y="2753"/>
                  <a:pt x="1178434" y="4567"/>
                  <a:pt x="1350899" y="0"/>
                </a:cubicBezTo>
                <a:lnTo>
                  <a:pt x="1350899" y="0"/>
                </a:lnTo>
                <a:cubicBezTo>
                  <a:pt x="1603163" y="10345"/>
                  <a:pt x="1775994" y="-30846"/>
                  <a:pt x="2026349" y="0"/>
                </a:cubicBezTo>
                <a:cubicBezTo>
                  <a:pt x="2345542" y="25338"/>
                  <a:pt x="2472045" y="36056"/>
                  <a:pt x="2681535" y="0"/>
                </a:cubicBezTo>
                <a:cubicBezTo>
                  <a:pt x="2901675" y="-8796"/>
                  <a:pt x="3218968" y="-28397"/>
                  <a:pt x="3377248" y="0"/>
                </a:cubicBezTo>
                <a:cubicBezTo>
                  <a:pt x="3601620" y="33804"/>
                  <a:pt x="3846303" y="-42434"/>
                  <a:pt x="4020944" y="0"/>
                </a:cubicBezTo>
                <a:cubicBezTo>
                  <a:pt x="4191162" y="11065"/>
                  <a:pt x="4281379" y="718"/>
                  <a:pt x="4496197" y="0"/>
                </a:cubicBezTo>
                <a:cubicBezTo>
                  <a:pt x="4693677" y="-6636"/>
                  <a:pt x="4850819" y="3889"/>
                  <a:pt x="5139893" y="0"/>
                </a:cubicBezTo>
                <a:cubicBezTo>
                  <a:pt x="5404247" y="12126"/>
                  <a:pt x="5568427" y="43039"/>
                  <a:pt x="5783589" y="0"/>
                </a:cubicBezTo>
                <a:cubicBezTo>
                  <a:pt x="5987952" y="-7279"/>
                  <a:pt x="6244928" y="3592"/>
                  <a:pt x="6385174" y="0"/>
                </a:cubicBezTo>
                <a:cubicBezTo>
                  <a:pt x="6535149" y="-9760"/>
                  <a:pt x="6889567" y="47920"/>
                  <a:pt x="7070982" y="0"/>
                </a:cubicBezTo>
                <a:cubicBezTo>
                  <a:pt x="7263488" y="-33564"/>
                  <a:pt x="7359602" y="20224"/>
                  <a:pt x="7588345" y="0"/>
                </a:cubicBezTo>
                <a:cubicBezTo>
                  <a:pt x="7917975" y="46496"/>
                  <a:pt x="8122766" y="131437"/>
                  <a:pt x="8105394" y="517049"/>
                </a:cubicBezTo>
                <a:cubicBezTo>
                  <a:pt x="8103452" y="742460"/>
                  <a:pt x="8135980" y="865214"/>
                  <a:pt x="8105394" y="1163342"/>
                </a:cubicBezTo>
                <a:cubicBezTo>
                  <a:pt x="8080391" y="1447479"/>
                  <a:pt x="8076945" y="1566254"/>
                  <a:pt x="8105394" y="1809634"/>
                </a:cubicBezTo>
                <a:lnTo>
                  <a:pt x="8105394" y="1809634"/>
                </a:lnTo>
                <a:cubicBezTo>
                  <a:pt x="8121778" y="1922017"/>
                  <a:pt x="8116252" y="2023000"/>
                  <a:pt x="8105394" y="2212924"/>
                </a:cubicBezTo>
                <a:cubicBezTo>
                  <a:pt x="8100862" y="2400439"/>
                  <a:pt x="8125883" y="2470508"/>
                  <a:pt x="8105394" y="2585192"/>
                </a:cubicBezTo>
                <a:cubicBezTo>
                  <a:pt x="8105394" y="2585188"/>
                  <a:pt x="8105394" y="2585183"/>
                  <a:pt x="8105394" y="2585181"/>
                </a:cubicBezTo>
                <a:cubicBezTo>
                  <a:pt x="8083042" y="2867883"/>
                  <a:pt x="7837552" y="3065971"/>
                  <a:pt x="7588345" y="3102230"/>
                </a:cubicBezTo>
                <a:cubicBezTo>
                  <a:pt x="7300409" y="3140034"/>
                  <a:pt x="7206192" y="3073561"/>
                  <a:pt x="7028871" y="3102230"/>
                </a:cubicBezTo>
                <a:cubicBezTo>
                  <a:pt x="6833205" y="3124549"/>
                  <a:pt x="6573227" y="3070288"/>
                  <a:pt x="6385174" y="3102230"/>
                </a:cubicBezTo>
                <a:cubicBezTo>
                  <a:pt x="6167934" y="3109767"/>
                  <a:pt x="5916423" y="3061872"/>
                  <a:pt x="5699367" y="3102230"/>
                </a:cubicBezTo>
                <a:cubicBezTo>
                  <a:pt x="5479471" y="3107403"/>
                  <a:pt x="5401414" y="3101043"/>
                  <a:pt x="5224115" y="3102230"/>
                </a:cubicBezTo>
                <a:cubicBezTo>
                  <a:pt x="5042128" y="3098874"/>
                  <a:pt x="4875135" y="3106228"/>
                  <a:pt x="4706751" y="3102230"/>
                </a:cubicBezTo>
                <a:cubicBezTo>
                  <a:pt x="4532749" y="3065189"/>
                  <a:pt x="4261221" y="3133919"/>
                  <a:pt x="4063055" y="3102230"/>
                </a:cubicBezTo>
                <a:cubicBezTo>
                  <a:pt x="3879523" y="3052326"/>
                  <a:pt x="3603463" y="3040351"/>
                  <a:pt x="3377248" y="3102230"/>
                </a:cubicBezTo>
                <a:cubicBezTo>
                  <a:pt x="3180107" y="3134068"/>
                  <a:pt x="2841692" y="3086606"/>
                  <a:pt x="2661271" y="3102230"/>
                </a:cubicBezTo>
                <a:cubicBezTo>
                  <a:pt x="2452593" y="3157171"/>
                  <a:pt x="2157249" y="3134852"/>
                  <a:pt x="1945295" y="3102230"/>
                </a:cubicBezTo>
                <a:cubicBezTo>
                  <a:pt x="1728224" y="3061932"/>
                  <a:pt x="1645622" y="3123323"/>
                  <a:pt x="1350899" y="3102230"/>
                </a:cubicBezTo>
                <a:lnTo>
                  <a:pt x="1350899" y="3102230"/>
                </a:lnTo>
                <a:cubicBezTo>
                  <a:pt x="1218373" y="3100959"/>
                  <a:pt x="1085828" y="3069390"/>
                  <a:pt x="942313" y="3102230"/>
                </a:cubicBezTo>
                <a:cubicBezTo>
                  <a:pt x="797755" y="3115879"/>
                  <a:pt x="670023" y="3080822"/>
                  <a:pt x="517049" y="3102230"/>
                </a:cubicBezTo>
                <a:cubicBezTo>
                  <a:pt x="272449" y="3100385"/>
                  <a:pt x="40143" y="2901290"/>
                  <a:pt x="0" y="2585181"/>
                </a:cubicBezTo>
                <a:cubicBezTo>
                  <a:pt x="0" y="2585184"/>
                  <a:pt x="0" y="2585187"/>
                  <a:pt x="0" y="2585192"/>
                </a:cubicBezTo>
                <a:cubicBezTo>
                  <a:pt x="-176408" y="2396024"/>
                  <a:pt x="-321820" y="2376044"/>
                  <a:pt x="-534016" y="2145826"/>
                </a:cubicBezTo>
                <a:cubicBezTo>
                  <a:pt x="-773015" y="1927030"/>
                  <a:pt x="-803234" y="1923136"/>
                  <a:pt x="-1026953" y="1740258"/>
                </a:cubicBezTo>
                <a:cubicBezTo>
                  <a:pt x="-822638" y="1772498"/>
                  <a:pt x="-665537" y="1734495"/>
                  <a:pt x="-513477" y="1774946"/>
                </a:cubicBezTo>
                <a:cubicBezTo>
                  <a:pt x="-387249" y="1805029"/>
                  <a:pt x="-192406" y="1785498"/>
                  <a:pt x="0" y="1809634"/>
                </a:cubicBezTo>
                <a:cubicBezTo>
                  <a:pt x="13879" y="1690189"/>
                  <a:pt x="-32230" y="1358681"/>
                  <a:pt x="0" y="1202119"/>
                </a:cubicBezTo>
                <a:cubicBezTo>
                  <a:pt x="36712" y="1032485"/>
                  <a:pt x="42447" y="752019"/>
                  <a:pt x="0" y="517049"/>
                </a:cubicBezTo>
                <a:close/>
              </a:path>
              <a:path w="8105394" h="3102230" stroke="0" extrusionOk="0">
                <a:moveTo>
                  <a:pt x="0" y="517049"/>
                </a:moveTo>
                <a:cubicBezTo>
                  <a:pt x="32424" y="118000"/>
                  <a:pt x="226401" y="8387"/>
                  <a:pt x="517049" y="0"/>
                </a:cubicBezTo>
                <a:cubicBezTo>
                  <a:pt x="714864" y="10069"/>
                  <a:pt x="759884" y="-17757"/>
                  <a:pt x="933974" y="0"/>
                </a:cubicBezTo>
                <a:cubicBezTo>
                  <a:pt x="1105143" y="15460"/>
                  <a:pt x="1165307" y="-11985"/>
                  <a:pt x="1350899" y="0"/>
                </a:cubicBezTo>
                <a:lnTo>
                  <a:pt x="1350899" y="0"/>
                </a:lnTo>
                <a:cubicBezTo>
                  <a:pt x="1633001" y="-39038"/>
                  <a:pt x="1736304" y="-32887"/>
                  <a:pt x="1985822" y="0"/>
                </a:cubicBezTo>
                <a:cubicBezTo>
                  <a:pt x="2241121" y="29884"/>
                  <a:pt x="2512927" y="52372"/>
                  <a:pt x="2701798" y="0"/>
                </a:cubicBezTo>
                <a:cubicBezTo>
                  <a:pt x="2912733" y="11139"/>
                  <a:pt x="3112318" y="5311"/>
                  <a:pt x="3377248" y="0"/>
                </a:cubicBezTo>
                <a:cubicBezTo>
                  <a:pt x="3622249" y="28887"/>
                  <a:pt x="3813270" y="51385"/>
                  <a:pt x="4063055" y="0"/>
                </a:cubicBezTo>
                <a:cubicBezTo>
                  <a:pt x="4319944" y="1063"/>
                  <a:pt x="4411476" y="-19937"/>
                  <a:pt x="4538308" y="0"/>
                </a:cubicBezTo>
                <a:cubicBezTo>
                  <a:pt x="4715053" y="-611"/>
                  <a:pt x="4987729" y="-14596"/>
                  <a:pt x="5182004" y="0"/>
                </a:cubicBezTo>
                <a:cubicBezTo>
                  <a:pt x="5389042" y="46108"/>
                  <a:pt x="5517064" y="3170"/>
                  <a:pt x="5783589" y="0"/>
                </a:cubicBezTo>
                <a:cubicBezTo>
                  <a:pt x="6043440" y="26339"/>
                  <a:pt x="6240503" y="-2144"/>
                  <a:pt x="6469396" y="0"/>
                </a:cubicBezTo>
                <a:cubicBezTo>
                  <a:pt x="6791760" y="-15801"/>
                  <a:pt x="7107984" y="70785"/>
                  <a:pt x="7588345" y="0"/>
                </a:cubicBezTo>
                <a:cubicBezTo>
                  <a:pt x="7890261" y="19366"/>
                  <a:pt x="8057680" y="270016"/>
                  <a:pt x="8105394" y="517049"/>
                </a:cubicBezTo>
                <a:cubicBezTo>
                  <a:pt x="8154689" y="676459"/>
                  <a:pt x="8121866" y="881253"/>
                  <a:pt x="8105394" y="1137490"/>
                </a:cubicBezTo>
                <a:cubicBezTo>
                  <a:pt x="8108539" y="1386031"/>
                  <a:pt x="8132152" y="1506449"/>
                  <a:pt x="8105394" y="1809634"/>
                </a:cubicBezTo>
                <a:lnTo>
                  <a:pt x="8105394" y="1809634"/>
                </a:lnTo>
                <a:cubicBezTo>
                  <a:pt x="8112447" y="1965762"/>
                  <a:pt x="8096498" y="2021609"/>
                  <a:pt x="8105394" y="2197413"/>
                </a:cubicBezTo>
                <a:cubicBezTo>
                  <a:pt x="8122113" y="2351680"/>
                  <a:pt x="8079192" y="2478536"/>
                  <a:pt x="8105394" y="2585192"/>
                </a:cubicBezTo>
                <a:cubicBezTo>
                  <a:pt x="8105394" y="2585189"/>
                  <a:pt x="8105394" y="2585183"/>
                  <a:pt x="8105394" y="2585181"/>
                </a:cubicBezTo>
                <a:cubicBezTo>
                  <a:pt x="8144067" y="2794021"/>
                  <a:pt x="7856427" y="3057404"/>
                  <a:pt x="7588345" y="3102230"/>
                </a:cubicBezTo>
                <a:cubicBezTo>
                  <a:pt x="7363118" y="3116639"/>
                  <a:pt x="7261696" y="3086666"/>
                  <a:pt x="6986760" y="3102230"/>
                </a:cubicBezTo>
                <a:cubicBezTo>
                  <a:pt x="6700625" y="3129582"/>
                  <a:pt x="6622307" y="3093718"/>
                  <a:pt x="6300952" y="3102230"/>
                </a:cubicBezTo>
                <a:cubicBezTo>
                  <a:pt x="5980088" y="3101630"/>
                  <a:pt x="5920967" y="3127368"/>
                  <a:pt x="5825700" y="3102230"/>
                </a:cubicBezTo>
                <a:cubicBezTo>
                  <a:pt x="5683520" y="3103330"/>
                  <a:pt x="5522506" y="3066208"/>
                  <a:pt x="5224115" y="3102230"/>
                </a:cubicBezTo>
                <a:cubicBezTo>
                  <a:pt x="4916345" y="3082247"/>
                  <a:pt x="4817004" y="3094843"/>
                  <a:pt x="4664641" y="3102230"/>
                </a:cubicBezTo>
                <a:cubicBezTo>
                  <a:pt x="4467954" y="3077252"/>
                  <a:pt x="4266724" y="3103960"/>
                  <a:pt x="4020944" y="3102230"/>
                </a:cubicBezTo>
                <a:cubicBezTo>
                  <a:pt x="3770503" y="3099493"/>
                  <a:pt x="3687389" y="3123410"/>
                  <a:pt x="3377248" y="3102230"/>
                </a:cubicBezTo>
                <a:cubicBezTo>
                  <a:pt x="3233542" y="3056843"/>
                  <a:pt x="3037823" y="3117884"/>
                  <a:pt x="2681535" y="3102230"/>
                </a:cubicBezTo>
                <a:cubicBezTo>
                  <a:pt x="2344410" y="3106250"/>
                  <a:pt x="2322646" y="3140285"/>
                  <a:pt x="2046612" y="3102230"/>
                </a:cubicBezTo>
                <a:cubicBezTo>
                  <a:pt x="1779402" y="3106163"/>
                  <a:pt x="1520621" y="3119083"/>
                  <a:pt x="1350899" y="3102230"/>
                </a:cubicBezTo>
                <a:lnTo>
                  <a:pt x="1350899" y="3102230"/>
                </a:lnTo>
                <a:cubicBezTo>
                  <a:pt x="1141138" y="3106762"/>
                  <a:pt x="1084965" y="3108607"/>
                  <a:pt x="942313" y="3102230"/>
                </a:cubicBezTo>
                <a:cubicBezTo>
                  <a:pt x="783769" y="3081925"/>
                  <a:pt x="612445" y="3077419"/>
                  <a:pt x="517049" y="3102230"/>
                </a:cubicBezTo>
                <a:cubicBezTo>
                  <a:pt x="264280" y="3082681"/>
                  <a:pt x="67241" y="2832875"/>
                  <a:pt x="0" y="2585181"/>
                </a:cubicBezTo>
                <a:cubicBezTo>
                  <a:pt x="0" y="2585183"/>
                  <a:pt x="-1" y="2585188"/>
                  <a:pt x="0" y="2585192"/>
                </a:cubicBezTo>
                <a:cubicBezTo>
                  <a:pt x="-133423" y="2442284"/>
                  <a:pt x="-309203" y="2266135"/>
                  <a:pt x="-523746" y="2154276"/>
                </a:cubicBezTo>
                <a:cubicBezTo>
                  <a:pt x="-709125" y="2045368"/>
                  <a:pt x="-907273" y="1824033"/>
                  <a:pt x="-1026953" y="1740258"/>
                </a:cubicBezTo>
                <a:cubicBezTo>
                  <a:pt x="-929765" y="1720637"/>
                  <a:pt x="-684725" y="1765176"/>
                  <a:pt x="-534016" y="1773558"/>
                </a:cubicBezTo>
                <a:cubicBezTo>
                  <a:pt x="-376334" y="1822217"/>
                  <a:pt x="-258934" y="1792385"/>
                  <a:pt x="0" y="1809634"/>
                </a:cubicBezTo>
                <a:cubicBezTo>
                  <a:pt x="-315" y="1636155"/>
                  <a:pt x="-57332" y="1376901"/>
                  <a:pt x="0" y="1150416"/>
                </a:cubicBezTo>
                <a:cubicBezTo>
                  <a:pt x="-7982" y="948125"/>
                  <a:pt x="-3049" y="750918"/>
                  <a:pt x="0" y="517049"/>
                </a:cubicBezTo>
                <a:close/>
              </a:path>
              <a:path w="8105394" h="3102230" fill="none" stroke="0" extrusionOk="0">
                <a:moveTo>
                  <a:pt x="0" y="517049"/>
                </a:moveTo>
                <a:cubicBezTo>
                  <a:pt x="-6155" y="213855"/>
                  <a:pt x="201604" y="53265"/>
                  <a:pt x="517049" y="0"/>
                </a:cubicBezTo>
                <a:cubicBezTo>
                  <a:pt x="648585" y="-19455"/>
                  <a:pt x="757557" y="9885"/>
                  <a:pt x="925636" y="0"/>
                </a:cubicBezTo>
                <a:cubicBezTo>
                  <a:pt x="1104083" y="11015"/>
                  <a:pt x="1180211" y="38307"/>
                  <a:pt x="1350899" y="0"/>
                </a:cubicBezTo>
                <a:lnTo>
                  <a:pt x="1350899" y="0"/>
                </a:lnTo>
                <a:cubicBezTo>
                  <a:pt x="1579022" y="-19499"/>
                  <a:pt x="1763182" y="-51892"/>
                  <a:pt x="2026349" y="0"/>
                </a:cubicBezTo>
                <a:cubicBezTo>
                  <a:pt x="2289918" y="34868"/>
                  <a:pt x="2531489" y="2507"/>
                  <a:pt x="2681535" y="0"/>
                </a:cubicBezTo>
                <a:cubicBezTo>
                  <a:pt x="2847881" y="-44709"/>
                  <a:pt x="3226489" y="-13429"/>
                  <a:pt x="3377248" y="0"/>
                </a:cubicBezTo>
                <a:cubicBezTo>
                  <a:pt x="3612209" y="-12775"/>
                  <a:pt x="3859977" y="2004"/>
                  <a:pt x="4020944" y="0"/>
                </a:cubicBezTo>
                <a:cubicBezTo>
                  <a:pt x="4195147" y="6455"/>
                  <a:pt x="4311878" y="-4174"/>
                  <a:pt x="4496197" y="0"/>
                </a:cubicBezTo>
                <a:cubicBezTo>
                  <a:pt x="4710202" y="-8883"/>
                  <a:pt x="4864282" y="16779"/>
                  <a:pt x="5139893" y="0"/>
                </a:cubicBezTo>
                <a:cubicBezTo>
                  <a:pt x="5413349" y="-40533"/>
                  <a:pt x="5590606" y="43656"/>
                  <a:pt x="5783589" y="0"/>
                </a:cubicBezTo>
                <a:cubicBezTo>
                  <a:pt x="6005180" y="-60489"/>
                  <a:pt x="6190233" y="10092"/>
                  <a:pt x="6385174" y="0"/>
                </a:cubicBezTo>
                <a:cubicBezTo>
                  <a:pt x="6550630" y="-18246"/>
                  <a:pt x="6878788" y="34442"/>
                  <a:pt x="7070982" y="0"/>
                </a:cubicBezTo>
                <a:cubicBezTo>
                  <a:pt x="7268612" y="-35970"/>
                  <a:pt x="7350656" y="11814"/>
                  <a:pt x="7588345" y="0"/>
                </a:cubicBezTo>
                <a:cubicBezTo>
                  <a:pt x="7899299" y="45804"/>
                  <a:pt x="8099055" y="153283"/>
                  <a:pt x="8105394" y="517049"/>
                </a:cubicBezTo>
                <a:cubicBezTo>
                  <a:pt x="8117561" y="747794"/>
                  <a:pt x="8105233" y="912792"/>
                  <a:pt x="8105394" y="1163342"/>
                </a:cubicBezTo>
                <a:cubicBezTo>
                  <a:pt x="8100745" y="1467524"/>
                  <a:pt x="8076143" y="1558804"/>
                  <a:pt x="8105394" y="1809634"/>
                </a:cubicBezTo>
                <a:lnTo>
                  <a:pt x="8105394" y="1809634"/>
                </a:lnTo>
                <a:cubicBezTo>
                  <a:pt x="8100672" y="1896114"/>
                  <a:pt x="8113944" y="2019037"/>
                  <a:pt x="8105394" y="2212924"/>
                </a:cubicBezTo>
                <a:cubicBezTo>
                  <a:pt x="8111911" y="2386653"/>
                  <a:pt x="8121940" y="2472038"/>
                  <a:pt x="8105394" y="2585192"/>
                </a:cubicBezTo>
                <a:cubicBezTo>
                  <a:pt x="8105394" y="2585186"/>
                  <a:pt x="8105394" y="2585186"/>
                  <a:pt x="8105394" y="2585181"/>
                </a:cubicBezTo>
                <a:cubicBezTo>
                  <a:pt x="8121361" y="2889479"/>
                  <a:pt x="7857100" y="3037898"/>
                  <a:pt x="7588345" y="3102230"/>
                </a:cubicBezTo>
                <a:cubicBezTo>
                  <a:pt x="7307821" y="3145369"/>
                  <a:pt x="7176511" y="3095217"/>
                  <a:pt x="7028871" y="3102230"/>
                </a:cubicBezTo>
                <a:cubicBezTo>
                  <a:pt x="6823107" y="3105107"/>
                  <a:pt x="6638373" y="3061033"/>
                  <a:pt x="6385174" y="3102230"/>
                </a:cubicBezTo>
                <a:cubicBezTo>
                  <a:pt x="6144044" y="3075521"/>
                  <a:pt x="5904461" y="3062773"/>
                  <a:pt x="5699367" y="3102230"/>
                </a:cubicBezTo>
                <a:cubicBezTo>
                  <a:pt x="5485339" y="3113302"/>
                  <a:pt x="5401089" y="3093493"/>
                  <a:pt x="5224115" y="3102230"/>
                </a:cubicBezTo>
                <a:cubicBezTo>
                  <a:pt x="5066544" y="3094949"/>
                  <a:pt x="4871738" y="3078260"/>
                  <a:pt x="4706751" y="3102230"/>
                </a:cubicBezTo>
                <a:cubicBezTo>
                  <a:pt x="4521506" y="3101274"/>
                  <a:pt x="4225127" y="3117205"/>
                  <a:pt x="4063055" y="3102230"/>
                </a:cubicBezTo>
                <a:cubicBezTo>
                  <a:pt x="3875605" y="3082471"/>
                  <a:pt x="3594386" y="3072582"/>
                  <a:pt x="3377248" y="3102230"/>
                </a:cubicBezTo>
                <a:cubicBezTo>
                  <a:pt x="3191739" y="3132851"/>
                  <a:pt x="2842424" y="3113186"/>
                  <a:pt x="2661271" y="3102230"/>
                </a:cubicBezTo>
                <a:cubicBezTo>
                  <a:pt x="2524056" y="3155075"/>
                  <a:pt x="2155181" y="3130875"/>
                  <a:pt x="1945295" y="3102230"/>
                </a:cubicBezTo>
                <a:cubicBezTo>
                  <a:pt x="1733018" y="3047341"/>
                  <a:pt x="1652537" y="3109837"/>
                  <a:pt x="1350899" y="3102230"/>
                </a:cubicBezTo>
                <a:lnTo>
                  <a:pt x="1350899" y="3102230"/>
                </a:lnTo>
                <a:cubicBezTo>
                  <a:pt x="1212922" y="3122361"/>
                  <a:pt x="1077899" y="3108965"/>
                  <a:pt x="942313" y="3102230"/>
                </a:cubicBezTo>
                <a:cubicBezTo>
                  <a:pt x="801673" y="3121475"/>
                  <a:pt x="669477" y="3112969"/>
                  <a:pt x="517049" y="3102230"/>
                </a:cubicBezTo>
                <a:cubicBezTo>
                  <a:pt x="232018" y="3105282"/>
                  <a:pt x="5591" y="2839293"/>
                  <a:pt x="0" y="2585181"/>
                </a:cubicBezTo>
                <a:cubicBezTo>
                  <a:pt x="0" y="2585187"/>
                  <a:pt x="0" y="2585190"/>
                  <a:pt x="0" y="2585192"/>
                </a:cubicBezTo>
                <a:cubicBezTo>
                  <a:pt x="-198167" y="2417272"/>
                  <a:pt x="-318320" y="2361258"/>
                  <a:pt x="-534016" y="2145826"/>
                </a:cubicBezTo>
                <a:cubicBezTo>
                  <a:pt x="-767328" y="1923143"/>
                  <a:pt x="-803874" y="1929352"/>
                  <a:pt x="-1026953" y="1740258"/>
                </a:cubicBezTo>
                <a:cubicBezTo>
                  <a:pt x="-826031" y="1765952"/>
                  <a:pt x="-700170" y="1755420"/>
                  <a:pt x="-513477" y="1774946"/>
                </a:cubicBezTo>
                <a:cubicBezTo>
                  <a:pt x="-327150" y="1795555"/>
                  <a:pt x="-211704" y="1796147"/>
                  <a:pt x="0" y="1809634"/>
                </a:cubicBezTo>
                <a:cubicBezTo>
                  <a:pt x="14515" y="1630495"/>
                  <a:pt x="-32107" y="1386237"/>
                  <a:pt x="0" y="1202119"/>
                </a:cubicBezTo>
                <a:cubicBezTo>
                  <a:pt x="85267" y="1039365"/>
                  <a:pt x="15365" y="794106"/>
                  <a:pt x="0" y="517049"/>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8105394"/>
                      <a:gd name="connsiteY0" fmla="*/ 517049 h 3102230"/>
                      <a:gd name="connsiteX1" fmla="*/ 517049 w 8105394"/>
                      <a:gd name="connsiteY1" fmla="*/ 0 h 3102230"/>
                      <a:gd name="connsiteX2" fmla="*/ 925636 w 8105394"/>
                      <a:gd name="connsiteY2" fmla="*/ 0 h 3102230"/>
                      <a:gd name="connsiteX3" fmla="*/ 1350899 w 8105394"/>
                      <a:gd name="connsiteY3" fmla="*/ 0 h 3102230"/>
                      <a:gd name="connsiteX4" fmla="*/ 1350899 w 8105394"/>
                      <a:gd name="connsiteY4" fmla="*/ 0 h 3102230"/>
                      <a:gd name="connsiteX5" fmla="*/ 2026349 w 8105394"/>
                      <a:gd name="connsiteY5" fmla="*/ 0 h 3102230"/>
                      <a:gd name="connsiteX6" fmla="*/ 2681535 w 8105394"/>
                      <a:gd name="connsiteY6" fmla="*/ 0 h 3102230"/>
                      <a:gd name="connsiteX7" fmla="*/ 3377248 w 8105394"/>
                      <a:gd name="connsiteY7" fmla="*/ 0 h 3102230"/>
                      <a:gd name="connsiteX8" fmla="*/ 4020944 w 8105394"/>
                      <a:gd name="connsiteY8" fmla="*/ 0 h 3102230"/>
                      <a:gd name="connsiteX9" fmla="*/ 4496197 w 8105394"/>
                      <a:gd name="connsiteY9" fmla="*/ 0 h 3102230"/>
                      <a:gd name="connsiteX10" fmla="*/ 5139893 w 8105394"/>
                      <a:gd name="connsiteY10" fmla="*/ 0 h 3102230"/>
                      <a:gd name="connsiteX11" fmla="*/ 5783589 w 8105394"/>
                      <a:gd name="connsiteY11" fmla="*/ 0 h 3102230"/>
                      <a:gd name="connsiteX12" fmla="*/ 6385174 w 8105394"/>
                      <a:gd name="connsiteY12" fmla="*/ 0 h 3102230"/>
                      <a:gd name="connsiteX13" fmla="*/ 7070982 w 8105394"/>
                      <a:gd name="connsiteY13" fmla="*/ 0 h 3102230"/>
                      <a:gd name="connsiteX14" fmla="*/ 7588345 w 8105394"/>
                      <a:gd name="connsiteY14" fmla="*/ 0 h 3102230"/>
                      <a:gd name="connsiteX15" fmla="*/ 8105394 w 8105394"/>
                      <a:gd name="connsiteY15" fmla="*/ 517049 h 3102230"/>
                      <a:gd name="connsiteX16" fmla="*/ 8105394 w 8105394"/>
                      <a:gd name="connsiteY16" fmla="*/ 1163342 h 3102230"/>
                      <a:gd name="connsiteX17" fmla="*/ 8105394 w 8105394"/>
                      <a:gd name="connsiteY17" fmla="*/ 1809634 h 3102230"/>
                      <a:gd name="connsiteX18" fmla="*/ 8105394 w 8105394"/>
                      <a:gd name="connsiteY18" fmla="*/ 1809634 h 3102230"/>
                      <a:gd name="connsiteX19" fmla="*/ 8105394 w 8105394"/>
                      <a:gd name="connsiteY19" fmla="*/ 2212924 h 3102230"/>
                      <a:gd name="connsiteX20" fmla="*/ 8105394 w 8105394"/>
                      <a:gd name="connsiteY20" fmla="*/ 2585192 h 3102230"/>
                      <a:gd name="connsiteX21" fmla="*/ 8105394 w 8105394"/>
                      <a:gd name="connsiteY21" fmla="*/ 2585181 h 3102230"/>
                      <a:gd name="connsiteX22" fmla="*/ 7588345 w 8105394"/>
                      <a:gd name="connsiteY22" fmla="*/ 3102230 h 3102230"/>
                      <a:gd name="connsiteX23" fmla="*/ 7028871 w 8105394"/>
                      <a:gd name="connsiteY23" fmla="*/ 3102230 h 3102230"/>
                      <a:gd name="connsiteX24" fmla="*/ 6385174 w 8105394"/>
                      <a:gd name="connsiteY24" fmla="*/ 3102230 h 3102230"/>
                      <a:gd name="connsiteX25" fmla="*/ 5699367 w 8105394"/>
                      <a:gd name="connsiteY25" fmla="*/ 3102230 h 3102230"/>
                      <a:gd name="connsiteX26" fmla="*/ 5224115 w 8105394"/>
                      <a:gd name="connsiteY26" fmla="*/ 3102230 h 3102230"/>
                      <a:gd name="connsiteX27" fmla="*/ 4706751 w 8105394"/>
                      <a:gd name="connsiteY27" fmla="*/ 3102230 h 3102230"/>
                      <a:gd name="connsiteX28" fmla="*/ 4063055 w 8105394"/>
                      <a:gd name="connsiteY28" fmla="*/ 3102230 h 3102230"/>
                      <a:gd name="connsiteX29" fmla="*/ 3377248 w 8105394"/>
                      <a:gd name="connsiteY29" fmla="*/ 3102230 h 3102230"/>
                      <a:gd name="connsiteX30" fmla="*/ 2661271 w 8105394"/>
                      <a:gd name="connsiteY30" fmla="*/ 3102230 h 3102230"/>
                      <a:gd name="connsiteX31" fmla="*/ 1945295 w 8105394"/>
                      <a:gd name="connsiteY31" fmla="*/ 3102230 h 3102230"/>
                      <a:gd name="connsiteX32" fmla="*/ 1350899 w 8105394"/>
                      <a:gd name="connsiteY32" fmla="*/ 3102230 h 3102230"/>
                      <a:gd name="connsiteX33" fmla="*/ 1350899 w 8105394"/>
                      <a:gd name="connsiteY33" fmla="*/ 3102230 h 3102230"/>
                      <a:gd name="connsiteX34" fmla="*/ 942313 w 8105394"/>
                      <a:gd name="connsiteY34" fmla="*/ 3102230 h 3102230"/>
                      <a:gd name="connsiteX35" fmla="*/ 517049 w 8105394"/>
                      <a:gd name="connsiteY35" fmla="*/ 3102230 h 3102230"/>
                      <a:gd name="connsiteX36" fmla="*/ 0 w 8105394"/>
                      <a:gd name="connsiteY36" fmla="*/ 2585181 h 3102230"/>
                      <a:gd name="connsiteX37" fmla="*/ 0 w 8105394"/>
                      <a:gd name="connsiteY37" fmla="*/ 2585192 h 3102230"/>
                      <a:gd name="connsiteX38" fmla="*/ -534016 w 8105394"/>
                      <a:gd name="connsiteY38" fmla="*/ 2145826 h 3102230"/>
                      <a:gd name="connsiteX39" fmla="*/ -1026953 w 8105394"/>
                      <a:gd name="connsiteY39" fmla="*/ 1740258 h 3102230"/>
                      <a:gd name="connsiteX40" fmla="*/ -513477 w 8105394"/>
                      <a:gd name="connsiteY40" fmla="*/ 1774946 h 3102230"/>
                      <a:gd name="connsiteX41" fmla="*/ 0 w 8105394"/>
                      <a:gd name="connsiteY41" fmla="*/ 1809634 h 3102230"/>
                      <a:gd name="connsiteX42" fmla="*/ 0 w 8105394"/>
                      <a:gd name="connsiteY42" fmla="*/ 1202119 h 3102230"/>
                      <a:gd name="connsiteX43" fmla="*/ 0 w 8105394"/>
                      <a:gd name="connsiteY43" fmla="*/ 517049 h 31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05394" h="3102230" fill="none" extrusionOk="0">
                        <a:moveTo>
                          <a:pt x="0" y="517049"/>
                        </a:moveTo>
                        <a:cubicBezTo>
                          <a:pt x="-8178" y="224751"/>
                          <a:pt x="225662" y="31361"/>
                          <a:pt x="517049" y="0"/>
                        </a:cubicBezTo>
                        <a:cubicBezTo>
                          <a:pt x="634609" y="-2659"/>
                          <a:pt x="773989" y="-11432"/>
                          <a:pt x="925636" y="0"/>
                        </a:cubicBezTo>
                        <a:cubicBezTo>
                          <a:pt x="1077283" y="11432"/>
                          <a:pt x="1192605" y="14401"/>
                          <a:pt x="1350899" y="0"/>
                        </a:cubicBezTo>
                        <a:lnTo>
                          <a:pt x="1350899" y="0"/>
                        </a:lnTo>
                        <a:cubicBezTo>
                          <a:pt x="1582785" y="-22717"/>
                          <a:pt x="1740599" y="-31046"/>
                          <a:pt x="2026349" y="0"/>
                        </a:cubicBezTo>
                        <a:cubicBezTo>
                          <a:pt x="2312099" y="31046"/>
                          <a:pt x="2497208" y="18311"/>
                          <a:pt x="2681535" y="0"/>
                        </a:cubicBezTo>
                        <a:cubicBezTo>
                          <a:pt x="2865862" y="-18311"/>
                          <a:pt x="3221630" y="-21325"/>
                          <a:pt x="3377248" y="0"/>
                        </a:cubicBezTo>
                        <a:cubicBezTo>
                          <a:pt x="3604119" y="2601"/>
                          <a:pt x="3843172" y="-7814"/>
                          <a:pt x="4020944" y="0"/>
                        </a:cubicBezTo>
                        <a:cubicBezTo>
                          <a:pt x="4198716" y="7814"/>
                          <a:pt x="4291485" y="4026"/>
                          <a:pt x="4496197" y="0"/>
                        </a:cubicBezTo>
                        <a:cubicBezTo>
                          <a:pt x="4700909" y="-4026"/>
                          <a:pt x="4869521" y="17512"/>
                          <a:pt x="5139893" y="0"/>
                        </a:cubicBezTo>
                        <a:cubicBezTo>
                          <a:pt x="5410265" y="-17512"/>
                          <a:pt x="5559622" y="22168"/>
                          <a:pt x="5783589" y="0"/>
                        </a:cubicBezTo>
                        <a:cubicBezTo>
                          <a:pt x="6007556" y="-22168"/>
                          <a:pt x="6222698" y="13953"/>
                          <a:pt x="6385174" y="0"/>
                        </a:cubicBezTo>
                        <a:cubicBezTo>
                          <a:pt x="6547650" y="-13953"/>
                          <a:pt x="6880345" y="23736"/>
                          <a:pt x="7070982" y="0"/>
                        </a:cubicBezTo>
                        <a:cubicBezTo>
                          <a:pt x="7261619" y="-23736"/>
                          <a:pt x="7357319" y="6750"/>
                          <a:pt x="7588345" y="0"/>
                        </a:cubicBezTo>
                        <a:cubicBezTo>
                          <a:pt x="7892464" y="30468"/>
                          <a:pt x="8101647" y="175928"/>
                          <a:pt x="8105394" y="517049"/>
                        </a:cubicBezTo>
                        <a:cubicBezTo>
                          <a:pt x="8095671" y="755327"/>
                          <a:pt x="8113760" y="886418"/>
                          <a:pt x="8105394" y="1163342"/>
                        </a:cubicBezTo>
                        <a:cubicBezTo>
                          <a:pt x="8097028" y="1440266"/>
                          <a:pt x="8081426" y="1555250"/>
                          <a:pt x="8105394" y="1809634"/>
                        </a:cubicBezTo>
                        <a:lnTo>
                          <a:pt x="8105394" y="1809634"/>
                        </a:lnTo>
                        <a:cubicBezTo>
                          <a:pt x="8106554" y="1920246"/>
                          <a:pt x="8113665" y="2032458"/>
                          <a:pt x="8105394" y="2212924"/>
                        </a:cubicBezTo>
                        <a:cubicBezTo>
                          <a:pt x="8097124" y="2393390"/>
                          <a:pt x="8123387" y="2481222"/>
                          <a:pt x="8105394" y="2585192"/>
                        </a:cubicBezTo>
                        <a:cubicBezTo>
                          <a:pt x="8105394" y="2585188"/>
                          <a:pt x="8105394" y="2585185"/>
                          <a:pt x="8105394" y="2585181"/>
                        </a:cubicBezTo>
                        <a:cubicBezTo>
                          <a:pt x="8127490" y="2834199"/>
                          <a:pt x="7885561" y="3091105"/>
                          <a:pt x="7588345" y="3102230"/>
                        </a:cubicBezTo>
                        <a:cubicBezTo>
                          <a:pt x="7314413" y="3129553"/>
                          <a:pt x="7190795" y="3085043"/>
                          <a:pt x="7028871" y="3102230"/>
                        </a:cubicBezTo>
                        <a:cubicBezTo>
                          <a:pt x="6866947" y="3119417"/>
                          <a:pt x="6603847" y="3086172"/>
                          <a:pt x="6385174" y="3102230"/>
                        </a:cubicBezTo>
                        <a:cubicBezTo>
                          <a:pt x="6166501" y="3118288"/>
                          <a:pt x="5906132" y="3092934"/>
                          <a:pt x="5699367" y="3102230"/>
                        </a:cubicBezTo>
                        <a:cubicBezTo>
                          <a:pt x="5492602" y="3111526"/>
                          <a:pt x="5396691" y="3107308"/>
                          <a:pt x="5224115" y="3102230"/>
                        </a:cubicBezTo>
                        <a:cubicBezTo>
                          <a:pt x="5051539" y="3097152"/>
                          <a:pt x="4889979" y="3093321"/>
                          <a:pt x="4706751" y="3102230"/>
                        </a:cubicBezTo>
                        <a:cubicBezTo>
                          <a:pt x="4523523" y="3111139"/>
                          <a:pt x="4255918" y="3130395"/>
                          <a:pt x="4063055" y="3102230"/>
                        </a:cubicBezTo>
                        <a:cubicBezTo>
                          <a:pt x="3870192" y="3074065"/>
                          <a:pt x="3595504" y="3077886"/>
                          <a:pt x="3377248" y="3102230"/>
                        </a:cubicBezTo>
                        <a:cubicBezTo>
                          <a:pt x="3198046" y="3131103"/>
                          <a:pt x="2837025" y="3077534"/>
                          <a:pt x="2661271" y="3102230"/>
                        </a:cubicBezTo>
                        <a:cubicBezTo>
                          <a:pt x="2485517" y="3126926"/>
                          <a:pt x="2164130" y="3137899"/>
                          <a:pt x="1945295" y="3102230"/>
                        </a:cubicBezTo>
                        <a:cubicBezTo>
                          <a:pt x="1726460" y="3066561"/>
                          <a:pt x="1640901" y="3104087"/>
                          <a:pt x="1350899" y="3102230"/>
                        </a:cubicBezTo>
                        <a:lnTo>
                          <a:pt x="1350899" y="3102230"/>
                        </a:lnTo>
                        <a:cubicBezTo>
                          <a:pt x="1224897" y="3101964"/>
                          <a:pt x="1092395" y="3091933"/>
                          <a:pt x="942313" y="3102230"/>
                        </a:cubicBezTo>
                        <a:cubicBezTo>
                          <a:pt x="792231" y="3112527"/>
                          <a:pt x="669500" y="3097177"/>
                          <a:pt x="517049" y="3102230"/>
                        </a:cubicBezTo>
                        <a:cubicBezTo>
                          <a:pt x="237320" y="3126132"/>
                          <a:pt x="-1691" y="2881679"/>
                          <a:pt x="0" y="2585181"/>
                        </a:cubicBezTo>
                        <a:cubicBezTo>
                          <a:pt x="0" y="2585186"/>
                          <a:pt x="0" y="2585190"/>
                          <a:pt x="0" y="2585192"/>
                        </a:cubicBezTo>
                        <a:cubicBezTo>
                          <a:pt x="-190504" y="2408540"/>
                          <a:pt x="-296721" y="2364896"/>
                          <a:pt x="-534016" y="2145826"/>
                        </a:cubicBezTo>
                        <a:cubicBezTo>
                          <a:pt x="-771311" y="1926756"/>
                          <a:pt x="-798787" y="1926704"/>
                          <a:pt x="-1026953" y="1740258"/>
                        </a:cubicBezTo>
                        <a:cubicBezTo>
                          <a:pt x="-808827" y="1761813"/>
                          <a:pt x="-672615" y="1760641"/>
                          <a:pt x="-513477" y="1774946"/>
                        </a:cubicBezTo>
                        <a:cubicBezTo>
                          <a:pt x="-354339" y="1789251"/>
                          <a:pt x="-192620" y="1801313"/>
                          <a:pt x="0" y="1809634"/>
                        </a:cubicBezTo>
                        <a:cubicBezTo>
                          <a:pt x="20684" y="1668780"/>
                          <a:pt x="-25983" y="1361004"/>
                          <a:pt x="0" y="1202119"/>
                        </a:cubicBezTo>
                        <a:cubicBezTo>
                          <a:pt x="25983" y="1043234"/>
                          <a:pt x="20824" y="759931"/>
                          <a:pt x="0" y="517049"/>
                        </a:cubicBezTo>
                        <a:close/>
                      </a:path>
                      <a:path w="8105394" h="3102230" stroke="0" extrusionOk="0">
                        <a:moveTo>
                          <a:pt x="0" y="517049"/>
                        </a:moveTo>
                        <a:cubicBezTo>
                          <a:pt x="12632" y="163449"/>
                          <a:pt x="211918" y="17821"/>
                          <a:pt x="517049" y="0"/>
                        </a:cubicBezTo>
                        <a:cubicBezTo>
                          <a:pt x="708794" y="4388"/>
                          <a:pt x="759630" y="-9013"/>
                          <a:pt x="933974" y="0"/>
                        </a:cubicBezTo>
                        <a:cubicBezTo>
                          <a:pt x="1108319" y="9013"/>
                          <a:pt x="1155708" y="-18133"/>
                          <a:pt x="1350899" y="0"/>
                        </a:cubicBezTo>
                        <a:lnTo>
                          <a:pt x="1350899" y="0"/>
                        </a:lnTo>
                        <a:cubicBezTo>
                          <a:pt x="1644005" y="-21198"/>
                          <a:pt x="1738620" y="-13894"/>
                          <a:pt x="1985822" y="0"/>
                        </a:cubicBezTo>
                        <a:cubicBezTo>
                          <a:pt x="2233024" y="13894"/>
                          <a:pt x="2516913" y="24175"/>
                          <a:pt x="2701798" y="0"/>
                        </a:cubicBezTo>
                        <a:cubicBezTo>
                          <a:pt x="2886683" y="-24175"/>
                          <a:pt x="3132742" y="29046"/>
                          <a:pt x="3377248" y="0"/>
                        </a:cubicBezTo>
                        <a:cubicBezTo>
                          <a:pt x="3602948" y="26331"/>
                          <a:pt x="3811421" y="-638"/>
                          <a:pt x="4063055" y="0"/>
                        </a:cubicBezTo>
                        <a:cubicBezTo>
                          <a:pt x="4314689" y="638"/>
                          <a:pt x="4399292" y="-18408"/>
                          <a:pt x="4538308" y="0"/>
                        </a:cubicBezTo>
                        <a:cubicBezTo>
                          <a:pt x="4677324" y="18408"/>
                          <a:pt x="4980291" y="-10208"/>
                          <a:pt x="5182004" y="0"/>
                        </a:cubicBezTo>
                        <a:cubicBezTo>
                          <a:pt x="5383717" y="10208"/>
                          <a:pt x="5550620" y="-12030"/>
                          <a:pt x="5783589" y="0"/>
                        </a:cubicBezTo>
                        <a:cubicBezTo>
                          <a:pt x="6016559" y="12030"/>
                          <a:pt x="6225486" y="-14213"/>
                          <a:pt x="6469396" y="0"/>
                        </a:cubicBezTo>
                        <a:cubicBezTo>
                          <a:pt x="6713306" y="14213"/>
                          <a:pt x="7090603" y="20310"/>
                          <a:pt x="7588345" y="0"/>
                        </a:cubicBezTo>
                        <a:cubicBezTo>
                          <a:pt x="7868250" y="24336"/>
                          <a:pt x="8085925" y="265830"/>
                          <a:pt x="8105394" y="517049"/>
                        </a:cubicBezTo>
                        <a:cubicBezTo>
                          <a:pt x="8119771" y="648397"/>
                          <a:pt x="8121271" y="917340"/>
                          <a:pt x="8105394" y="1137490"/>
                        </a:cubicBezTo>
                        <a:cubicBezTo>
                          <a:pt x="8089517" y="1357640"/>
                          <a:pt x="8114459" y="1497310"/>
                          <a:pt x="8105394" y="1809634"/>
                        </a:cubicBezTo>
                        <a:lnTo>
                          <a:pt x="8105394" y="1809634"/>
                        </a:lnTo>
                        <a:cubicBezTo>
                          <a:pt x="8118618" y="1955090"/>
                          <a:pt x="8100497" y="2030702"/>
                          <a:pt x="8105394" y="2197413"/>
                        </a:cubicBezTo>
                        <a:cubicBezTo>
                          <a:pt x="8110291" y="2364124"/>
                          <a:pt x="8090392" y="2488337"/>
                          <a:pt x="8105394" y="2585192"/>
                        </a:cubicBezTo>
                        <a:cubicBezTo>
                          <a:pt x="8105394" y="2585189"/>
                          <a:pt x="8105394" y="2585185"/>
                          <a:pt x="8105394" y="2585181"/>
                        </a:cubicBezTo>
                        <a:cubicBezTo>
                          <a:pt x="8134465" y="2857493"/>
                          <a:pt x="7866852" y="3057486"/>
                          <a:pt x="7588345" y="3102230"/>
                        </a:cubicBezTo>
                        <a:cubicBezTo>
                          <a:pt x="7365162" y="3113857"/>
                          <a:pt x="7274271" y="3076680"/>
                          <a:pt x="6986760" y="3102230"/>
                        </a:cubicBezTo>
                        <a:cubicBezTo>
                          <a:pt x="6699249" y="3127780"/>
                          <a:pt x="6625469" y="3097440"/>
                          <a:pt x="6300952" y="3102230"/>
                        </a:cubicBezTo>
                        <a:cubicBezTo>
                          <a:pt x="5976435" y="3107020"/>
                          <a:pt x="5922959" y="3125470"/>
                          <a:pt x="5825700" y="3102230"/>
                        </a:cubicBezTo>
                        <a:cubicBezTo>
                          <a:pt x="5728441" y="3078990"/>
                          <a:pt x="5521454" y="3104368"/>
                          <a:pt x="5224115" y="3102230"/>
                        </a:cubicBezTo>
                        <a:cubicBezTo>
                          <a:pt x="4926777" y="3100092"/>
                          <a:pt x="4827708" y="3092319"/>
                          <a:pt x="4664641" y="3102230"/>
                        </a:cubicBezTo>
                        <a:cubicBezTo>
                          <a:pt x="4501574" y="3112141"/>
                          <a:pt x="4284351" y="3095424"/>
                          <a:pt x="4020944" y="3102230"/>
                        </a:cubicBezTo>
                        <a:cubicBezTo>
                          <a:pt x="3757537" y="3109036"/>
                          <a:pt x="3668760" y="3126355"/>
                          <a:pt x="3377248" y="3102230"/>
                        </a:cubicBezTo>
                        <a:cubicBezTo>
                          <a:pt x="3234766" y="3080915"/>
                          <a:pt x="3018488" y="3100442"/>
                          <a:pt x="2681535" y="3102230"/>
                        </a:cubicBezTo>
                        <a:cubicBezTo>
                          <a:pt x="2344582" y="3104018"/>
                          <a:pt x="2319214" y="3133410"/>
                          <a:pt x="2046612" y="3102230"/>
                        </a:cubicBezTo>
                        <a:cubicBezTo>
                          <a:pt x="1774010" y="3071050"/>
                          <a:pt x="1496010" y="3100121"/>
                          <a:pt x="1350899" y="3102230"/>
                        </a:cubicBezTo>
                        <a:lnTo>
                          <a:pt x="1350899" y="3102230"/>
                        </a:lnTo>
                        <a:cubicBezTo>
                          <a:pt x="1147568" y="3104518"/>
                          <a:pt x="1094854" y="3100933"/>
                          <a:pt x="942313" y="3102230"/>
                        </a:cubicBezTo>
                        <a:cubicBezTo>
                          <a:pt x="789772" y="3103527"/>
                          <a:pt x="630178" y="3089183"/>
                          <a:pt x="517049" y="3102230"/>
                        </a:cubicBezTo>
                        <a:cubicBezTo>
                          <a:pt x="260752" y="3100668"/>
                          <a:pt x="68932" y="2881189"/>
                          <a:pt x="0" y="2585181"/>
                        </a:cubicBezTo>
                        <a:cubicBezTo>
                          <a:pt x="0" y="2585183"/>
                          <a:pt x="-1" y="2585188"/>
                          <a:pt x="0" y="2585192"/>
                        </a:cubicBezTo>
                        <a:cubicBezTo>
                          <a:pt x="-114226" y="2462484"/>
                          <a:pt x="-331719" y="2291638"/>
                          <a:pt x="-523746" y="2154276"/>
                        </a:cubicBezTo>
                        <a:cubicBezTo>
                          <a:pt x="-715773" y="2016914"/>
                          <a:pt x="-902579" y="1821317"/>
                          <a:pt x="-1026953" y="1740258"/>
                        </a:cubicBezTo>
                        <a:cubicBezTo>
                          <a:pt x="-922829" y="1728573"/>
                          <a:pt x="-682835" y="1760368"/>
                          <a:pt x="-534016" y="1773558"/>
                        </a:cubicBezTo>
                        <a:cubicBezTo>
                          <a:pt x="-385197" y="1786748"/>
                          <a:pt x="-222740" y="1793329"/>
                          <a:pt x="0" y="1809634"/>
                        </a:cubicBezTo>
                        <a:cubicBezTo>
                          <a:pt x="-31576" y="1609195"/>
                          <a:pt x="-4517" y="1384359"/>
                          <a:pt x="0" y="1150416"/>
                        </a:cubicBezTo>
                        <a:cubicBezTo>
                          <a:pt x="4517" y="916473"/>
                          <a:pt x="22021" y="772435"/>
                          <a:pt x="0" y="5170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pPr>
            <a:r>
              <a:rPr lang="vi-VN" sz="4800" b="1" dirty="0">
                <a:solidFill>
                  <a:sysClr val="windowText" lastClr="000000"/>
                </a:solidFill>
                <a:latin typeface="Calibri" panose="020F0502020204030204" pitchFamily="34" charset="0"/>
                <a:cs typeface="Calibri" panose="020F0502020204030204" pitchFamily="34" charset="0"/>
              </a:rPr>
              <a:t>Nấm ăn cung cấp những dưỡng chất: chất đạm, chất sơ, vi-ta-min.</a:t>
            </a:r>
            <a:endParaRPr kumimoji="0" lang="vi-VN"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C5A366C2-E01E-65CD-923B-2C4DD58416FD}"/>
              </a:ext>
            </a:extLst>
          </p:cNvPr>
          <p:cNvGrpSpPr/>
          <p:nvPr/>
        </p:nvGrpSpPr>
        <p:grpSpPr>
          <a:xfrm>
            <a:off x="-8841" y="108534"/>
            <a:ext cx="12010715" cy="1019373"/>
            <a:chOff x="29427" y="265148"/>
            <a:chExt cx="12010715" cy="2316224"/>
          </a:xfrm>
        </p:grpSpPr>
        <p:grpSp>
          <p:nvGrpSpPr>
            <p:cNvPr id="11" name="Group 15">
              <a:extLst>
                <a:ext uri="{FF2B5EF4-FFF2-40B4-BE49-F238E27FC236}">
                  <a16:creationId xmlns:a16="http://schemas.microsoft.com/office/drawing/2014/main" id="{F26E7AEA-4EF4-F55B-5C5B-982CE0D2AFB1}"/>
                </a:ext>
              </a:extLst>
            </p:cNvPr>
            <p:cNvGrpSpPr/>
            <p:nvPr/>
          </p:nvGrpSpPr>
          <p:grpSpPr>
            <a:xfrm>
              <a:off x="29427" y="265148"/>
              <a:ext cx="11869298" cy="2316224"/>
              <a:chOff x="-798527" y="90882"/>
              <a:chExt cx="15825731" cy="2255570"/>
            </a:xfrm>
          </p:grpSpPr>
          <p:pic>
            <p:nvPicPr>
              <p:cNvPr id="13" name="Picture 16">
                <a:extLst>
                  <a:ext uri="{FF2B5EF4-FFF2-40B4-BE49-F238E27FC236}">
                    <a16:creationId xmlns:a16="http://schemas.microsoft.com/office/drawing/2014/main" id="{75D6F1A0-4094-5E2D-1628-FBADBE8FDF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798527" y="149235"/>
                <a:ext cx="7526951" cy="2197217"/>
              </a:xfrm>
              <a:prstGeom prst="rect">
                <a:avLst/>
              </a:prstGeom>
            </p:spPr>
          </p:pic>
          <p:pic>
            <p:nvPicPr>
              <p:cNvPr id="14" name="Picture 17">
                <a:extLst>
                  <a:ext uri="{FF2B5EF4-FFF2-40B4-BE49-F238E27FC236}">
                    <a16:creationId xmlns:a16="http://schemas.microsoft.com/office/drawing/2014/main" id="{EA57ED77-AF28-BD17-5BDF-9032407194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6" cy="2197218"/>
              </a:xfrm>
              <a:prstGeom prst="rect">
                <a:avLst/>
              </a:prstGeom>
            </p:spPr>
          </p:pic>
        </p:grpSp>
        <p:sp>
          <p:nvSpPr>
            <p:cNvPr id="12" name="TextBox 11">
              <a:extLst>
                <a:ext uri="{FF2B5EF4-FFF2-40B4-BE49-F238E27FC236}">
                  <a16:creationId xmlns:a16="http://schemas.microsoft.com/office/drawing/2014/main" id="{B6DED3C1-6D31-6560-E465-FD6EFADCDF34}"/>
                </a:ext>
              </a:extLst>
            </p:cNvPr>
            <p:cNvSpPr txBox="1"/>
            <p:nvPr/>
          </p:nvSpPr>
          <p:spPr>
            <a:xfrm>
              <a:off x="228393" y="516936"/>
              <a:ext cx="11811749" cy="1932924"/>
            </a:xfrm>
            <a:prstGeom prst="rect">
              <a:avLst/>
            </a:prstGeom>
            <a:noFill/>
          </p:spPr>
          <p:txBody>
            <a:bodyPr wrap="square" rtlCol="0">
              <a:spAutoFit/>
            </a:bodyPr>
            <a:lstStyle/>
            <a:p>
              <a:pPr marL="0" marR="0" algn="ctr">
                <a:lnSpc>
                  <a:spcPct val="120000"/>
                </a:lnSpc>
                <a:spcBef>
                  <a:spcPts val="0"/>
                </a:spcBef>
                <a:spcAft>
                  <a:spcPts val="0"/>
                </a:spcAft>
              </a:pPr>
              <a:r>
                <a:rPr lang="nl-NL" sz="4400" spc="-40" dirty="0">
                  <a:effectLst/>
                  <a:ea typeface="Times New Roman" panose="02020603050405020304" pitchFamily="18" charset="0"/>
                </a:rPr>
                <a:t>Nấm ăn cung cấp những dưỡng chất nào?</a:t>
              </a:r>
              <a:endParaRPr lang="en-US" sz="4400" dirty="0">
                <a:effectLst/>
                <a:ea typeface="Calibri" panose="020F0502020204030204" pitchFamily="34" charset="0"/>
              </a:endParaRPr>
            </a:p>
          </p:txBody>
        </p:sp>
      </p:grpSp>
    </p:spTree>
    <p:extLst>
      <p:ext uri="{BB962C8B-B14F-4D97-AF65-F5344CB8AC3E}">
        <p14:creationId xmlns:p14="http://schemas.microsoft.com/office/powerpoint/2010/main" val="1551784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8295521" y="2590800"/>
            <a:ext cx="4082487" cy="375561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1004850" y="1691605"/>
            <a:ext cx="6981406" cy="4654805"/>
          </a:xfrm>
          <a:custGeom>
            <a:avLst/>
            <a:gdLst>
              <a:gd name="connsiteX0" fmla="*/ 0 w 6981406"/>
              <a:gd name="connsiteY0" fmla="*/ 775816 h 4654805"/>
              <a:gd name="connsiteX1" fmla="*/ 775816 w 6981406"/>
              <a:gd name="connsiteY1" fmla="*/ 0 h 4654805"/>
              <a:gd name="connsiteX2" fmla="*/ 1163568 w 6981406"/>
              <a:gd name="connsiteY2" fmla="*/ 0 h 4654805"/>
              <a:gd name="connsiteX3" fmla="*/ 1163568 w 6981406"/>
              <a:gd name="connsiteY3" fmla="*/ 0 h 4654805"/>
              <a:gd name="connsiteX4" fmla="*/ 1727898 w 6981406"/>
              <a:gd name="connsiteY4" fmla="*/ 0 h 4654805"/>
              <a:gd name="connsiteX5" fmla="*/ 2344589 w 6981406"/>
              <a:gd name="connsiteY5" fmla="*/ 0 h 4654805"/>
              <a:gd name="connsiteX6" fmla="*/ 2908919 w 6981406"/>
              <a:gd name="connsiteY6" fmla="*/ 0 h 4654805"/>
              <a:gd name="connsiteX7" fmla="*/ 3601220 w 6981406"/>
              <a:gd name="connsiteY7" fmla="*/ 0 h 4654805"/>
              <a:gd name="connsiteX8" fmla="*/ 4326488 w 6981406"/>
              <a:gd name="connsiteY8" fmla="*/ 0 h 4654805"/>
              <a:gd name="connsiteX9" fmla="*/ 4985822 w 6981406"/>
              <a:gd name="connsiteY9" fmla="*/ 0 h 4654805"/>
              <a:gd name="connsiteX10" fmla="*/ 5579223 w 6981406"/>
              <a:gd name="connsiteY10" fmla="*/ 0 h 4654805"/>
              <a:gd name="connsiteX11" fmla="*/ 6205590 w 6981406"/>
              <a:gd name="connsiteY11" fmla="*/ 0 h 4654805"/>
              <a:gd name="connsiteX12" fmla="*/ 6981406 w 6981406"/>
              <a:gd name="connsiteY12" fmla="*/ 775816 h 4654805"/>
              <a:gd name="connsiteX13" fmla="*/ 6981406 w 6981406"/>
              <a:gd name="connsiteY13" fmla="*/ 1422312 h 4654805"/>
              <a:gd name="connsiteX14" fmla="*/ 6981406 w 6981406"/>
              <a:gd name="connsiteY14" fmla="*/ 2107597 h 4654805"/>
              <a:gd name="connsiteX15" fmla="*/ 6981406 w 6981406"/>
              <a:gd name="connsiteY15" fmla="*/ 2715303 h 4654805"/>
              <a:gd name="connsiteX16" fmla="*/ 6981406 w 6981406"/>
              <a:gd name="connsiteY16" fmla="*/ 2715303 h 4654805"/>
              <a:gd name="connsiteX17" fmla="*/ 6981406 w 6981406"/>
              <a:gd name="connsiteY17" fmla="*/ 3285516 h 4654805"/>
              <a:gd name="connsiteX18" fmla="*/ 6981406 w 6981406"/>
              <a:gd name="connsiteY18" fmla="*/ 3879004 h 4654805"/>
              <a:gd name="connsiteX19" fmla="*/ 6981406 w 6981406"/>
              <a:gd name="connsiteY19" fmla="*/ 3878989 h 4654805"/>
              <a:gd name="connsiteX20" fmla="*/ 6205590 w 6981406"/>
              <a:gd name="connsiteY20" fmla="*/ 4654805 h 4654805"/>
              <a:gd name="connsiteX21" fmla="*/ 5579223 w 6981406"/>
              <a:gd name="connsiteY21" fmla="*/ 4654805 h 4654805"/>
              <a:gd name="connsiteX22" fmla="*/ 4952855 w 6981406"/>
              <a:gd name="connsiteY22" fmla="*/ 4654805 h 4654805"/>
              <a:gd name="connsiteX23" fmla="*/ 4227587 w 6981406"/>
              <a:gd name="connsiteY23" fmla="*/ 4654805 h 4654805"/>
              <a:gd name="connsiteX24" fmla="*/ 3634187 w 6981406"/>
              <a:gd name="connsiteY24" fmla="*/ 4654805 h 4654805"/>
              <a:gd name="connsiteX25" fmla="*/ 2908919 w 6981406"/>
              <a:gd name="connsiteY25" fmla="*/ 4654805 h 4654805"/>
              <a:gd name="connsiteX26" fmla="*/ 2309682 w 6981406"/>
              <a:gd name="connsiteY26" fmla="*/ 4654805 h 4654805"/>
              <a:gd name="connsiteX27" fmla="*/ 1710445 w 6981406"/>
              <a:gd name="connsiteY27" fmla="*/ 4654805 h 4654805"/>
              <a:gd name="connsiteX28" fmla="*/ 1163568 w 6981406"/>
              <a:gd name="connsiteY28" fmla="*/ 4654805 h 4654805"/>
              <a:gd name="connsiteX29" fmla="*/ 1163568 w 6981406"/>
              <a:gd name="connsiteY29" fmla="*/ 4654805 h 4654805"/>
              <a:gd name="connsiteX30" fmla="*/ 775816 w 6981406"/>
              <a:gd name="connsiteY30" fmla="*/ 4654805 h 4654805"/>
              <a:gd name="connsiteX31" fmla="*/ 0 w 6981406"/>
              <a:gd name="connsiteY31" fmla="*/ 3878989 h 4654805"/>
              <a:gd name="connsiteX32" fmla="*/ 0 w 6981406"/>
              <a:gd name="connsiteY32" fmla="*/ 3879004 h 4654805"/>
              <a:gd name="connsiteX33" fmla="*/ -294848 w 6981406"/>
              <a:gd name="connsiteY33" fmla="*/ 3456405 h 4654805"/>
              <a:gd name="connsiteX34" fmla="*/ -580851 w 6981406"/>
              <a:gd name="connsiteY34" fmla="*/ 3046483 h 4654805"/>
              <a:gd name="connsiteX35" fmla="*/ -884544 w 6981406"/>
              <a:gd name="connsiteY35" fmla="*/ 2611206 h 4654805"/>
              <a:gd name="connsiteX36" fmla="*/ -433427 w 6981406"/>
              <a:gd name="connsiteY36" fmla="*/ 2664295 h 4654805"/>
              <a:gd name="connsiteX37" fmla="*/ 0 w 6981406"/>
              <a:gd name="connsiteY37" fmla="*/ 2715303 h 4654805"/>
              <a:gd name="connsiteX38" fmla="*/ 0 w 6981406"/>
              <a:gd name="connsiteY38" fmla="*/ 2126992 h 4654805"/>
              <a:gd name="connsiteX39" fmla="*/ 0 w 6981406"/>
              <a:gd name="connsiteY39" fmla="*/ 1538681 h 4654805"/>
              <a:gd name="connsiteX40" fmla="*/ 0 w 6981406"/>
              <a:gd name="connsiteY40" fmla="*/ 775816 h 465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81406" h="4654805" fill="none" extrusionOk="0">
                <a:moveTo>
                  <a:pt x="0" y="775816"/>
                </a:moveTo>
                <a:cubicBezTo>
                  <a:pt x="5461" y="333265"/>
                  <a:pt x="333735" y="-88096"/>
                  <a:pt x="775816" y="0"/>
                </a:cubicBezTo>
                <a:cubicBezTo>
                  <a:pt x="919690" y="3001"/>
                  <a:pt x="971530" y="2219"/>
                  <a:pt x="1163568" y="0"/>
                </a:cubicBezTo>
                <a:lnTo>
                  <a:pt x="1163568" y="0"/>
                </a:lnTo>
                <a:cubicBezTo>
                  <a:pt x="1359176" y="26536"/>
                  <a:pt x="1526771" y="23145"/>
                  <a:pt x="1727898" y="0"/>
                </a:cubicBezTo>
                <a:cubicBezTo>
                  <a:pt x="1929025" y="-23145"/>
                  <a:pt x="2050081" y="12706"/>
                  <a:pt x="2344589" y="0"/>
                </a:cubicBezTo>
                <a:cubicBezTo>
                  <a:pt x="2639097" y="-12706"/>
                  <a:pt x="2641467" y="-2757"/>
                  <a:pt x="2908919" y="0"/>
                </a:cubicBezTo>
                <a:cubicBezTo>
                  <a:pt x="3153758" y="-20470"/>
                  <a:pt x="3337023" y="-12009"/>
                  <a:pt x="3601220" y="0"/>
                </a:cubicBezTo>
                <a:cubicBezTo>
                  <a:pt x="3865417" y="12009"/>
                  <a:pt x="3986403" y="19330"/>
                  <a:pt x="4326488" y="0"/>
                </a:cubicBezTo>
                <a:cubicBezTo>
                  <a:pt x="4666573" y="-19330"/>
                  <a:pt x="4671582" y="-24374"/>
                  <a:pt x="4985822" y="0"/>
                </a:cubicBezTo>
                <a:cubicBezTo>
                  <a:pt x="5300062" y="24374"/>
                  <a:pt x="5394021" y="-14986"/>
                  <a:pt x="5579223" y="0"/>
                </a:cubicBezTo>
                <a:cubicBezTo>
                  <a:pt x="5764425" y="14986"/>
                  <a:pt x="5946156" y="-12061"/>
                  <a:pt x="6205590" y="0"/>
                </a:cubicBezTo>
                <a:cubicBezTo>
                  <a:pt x="6731003" y="-16546"/>
                  <a:pt x="6895873" y="407663"/>
                  <a:pt x="6981406" y="775816"/>
                </a:cubicBezTo>
                <a:cubicBezTo>
                  <a:pt x="6972903" y="1083588"/>
                  <a:pt x="7000591" y="1275767"/>
                  <a:pt x="6981406" y="1422312"/>
                </a:cubicBezTo>
                <a:cubicBezTo>
                  <a:pt x="6962221" y="1568857"/>
                  <a:pt x="6986709" y="1780339"/>
                  <a:pt x="6981406" y="2107597"/>
                </a:cubicBezTo>
                <a:cubicBezTo>
                  <a:pt x="6976103" y="2434856"/>
                  <a:pt x="7007540" y="2557536"/>
                  <a:pt x="6981406" y="2715303"/>
                </a:cubicBezTo>
                <a:lnTo>
                  <a:pt x="6981406" y="2715303"/>
                </a:lnTo>
                <a:cubicBezTo>
                  <a:pt x="6990794" y="2939042"/>
                  <a:pt x="6972920" y="3075826"/>
                  <a:pt x="6981406" y="3285516"/>
                </a:cubicBezTo>
                <a:cubicBezTo>
                  <a:pt x="6989892" y="3495206"/>
                  <a:pt x="6973011" y="3648211"/>
                  <a:pt x="6981406" y="3879004"/>
                </a:cubicBezTo>
                <a:cubicBezTo>
                  <a:pt x="6981406" y="3878999"/>
                  <a:pt x="6981406" y="3878994"/>
                  <a:pt x="6981406" y="3878989"/>
                </a:cubicBezTo>
                <a:cubicBezTo>
                  <a:pt x="6911052" y="4331057"/>
                  <a:pt x="6654431" y="4708224"/>
                  <a:pt x="6205590" y="4654805"/>
                </a:cubicBezTo>
                <a:cubicBezTo>
                  <a:pt x="5903581" y="4633657"/>
                  <a:pt x="5797604" y="4626555"/>
                  <a:pt x="5579223" y="4654805"/>
                </a:cubicBezTo>
                <a:cubicBezTo>
                  <a:pt x="5360842" y="4683055"/>
                  <a:pt x="5216471" y="4626793"/>
                  <a:pt x="4952855" y="4654805"/>
                </a:cubicBezTo>
                <a:cubicBezTo>
                  <a:pt x="4689239" y="4682817"/>
                  <a:pt x="4447004" y="4648386"/>
                  <a:pt x="4227587" y="4654805"/>
                </a:cubicBezTo>
                <a:cubicBezTo>
                  <a:pt x="4008170" y="4661224"/>
                  <a:pt x="3793032" y="4633430"/>
                  <a:pt x="3634187" y="4654805"/>
                </a:cubicBezTo>
                <a:cubicBezTo>
                  <a:pt x="3475342" y="4676180"/>
                  <a:pt x="3063877" y="4667248"/>
                  <a:pt x="2908919" y="4654805"/>
                </a:cubicBezTo>
                <a:cubicBezTo>
                  <a:pt x="2762812" y="4671772"/>
                  <a:pt x="2459478" y="4645675"/>
                  <a:pt x="2309682" y="4654805"/>
                </a:cubicBezTo>
                <a:cubicBezTo>
                  <a:pt x="2159886" y="4663935"/>
                  <a:pt x="1898168" y="4632407"/>
                  <a:pt x="1710445" y="4654805"/>
                </a:cubicBezTo>
                <a:cubicBezTo>
                  <a:pt x="1522722" y="4677203"/>
                  <a:pt x="1332429" y="4678920"/>
                  <a:pt x="1163568" y="4654805"/>
                </a:cubicBezTo>
                <a:lnTo>
                  <a:pt x="1163568" y="4654805"/>
                </a:lnTo>
                <a:cubicBezTo>
                  <a:pt x="1031011" y="4662543"/>
                  <a:pt x="858290" y="4663472"/>
                  <a:pt x="775816" y="4654805"/>
                </a:cubicBezTo>
                <a:cubicBezTo>
                  <a:pt x="291156" y="4696857"/>
                  <a:pt x="59557" y="4263046"/>
                  <a:pt x="0" y="3878989"/>
                </a:cubicBezTo>
                <a:cubicBezTo>
                  <a:pt x="1" y="3878995"/>
                  <a:pt x="0" y="3878997"/>
                  <a:pt x="0" y="3879004"/>
                </a:cubicBezTo>
                <a:cubicBezTo>
                  <a:pt x="-162602" y="3678962"/>
                  <a:pt x="-198382" y="3639005"/>
                  <a:pt x="-294848" y="3456405"/>
                </a:cubicBezTo>
                <a:cubicBezTo>
                  <a:pt x="-391314" y="3273805"/>
                  <a:pt x="-448736" y="3248942"/>
                  <a:pt x="-580851" y="3046483"/>
                </a:cubicBezTo>
                <a:cubicBezTo>
                  <a:pt x="-712966" y="2844024"/>
                  <a:pt x="-804113" y="2759767"/>
                  <a:pt x="-884544" y="2611206"/>
                </a:cubicBezTo>
                <a:cubicBezTo>
                  <a:pt x="-711526" y="2633606"/>
                  <a:pt x="-637989" y="2623018"/>
                  <a:pt x="-433427" y="2664295"/>
                </a:cubicBezTo>
                <a:cubicBezTo>
                  <a:pt x="-228866" y="2705573"/>
                  <a:pt x="-178724" y="2693019"/>
                  <a:pt x="0" y="2715303"/>
                </a:cubicBezTo>
                <a:cubicBezTo>
                  <a:pt x="-27757" y="2447564"/>
                  <a:pt x="7881" y="2322320"/>
                  <a:pt x="0" y="2126992"/>
                </a:cubicBezTo>
                <a:cubicBezTo>
                  <a:pt x="-7881" y="1931664"/>
                  <a:pt x="-25637" y="1817049"/>
                  <a:pt x="0" y="1538681"/>
                </a:cubicBezTo>
                <a:cubicBezTo>
                  <a:pt x="25637" y="1260313"/>
                  <a:pt x="31578" y="1120661"/>
                  <a:pt x="0" y="775816"/>
                </a:cubicBezTo>
                <a:close/>
              </a:path>
              <a:path w="6981406" h="4654805" stroke="0" extrusionOk="0">
                <a:moveTo>
                  <a:pt x="0" y="775816"/>
                </a:moveTo>
                <a:cubicBezTo>
                  <a:pt x="9727" y="294952"/>
                  <a:pt x="304561" y="38954"/>
                  <a:pt x="775816" y="0"/>
                </a:cubicBezTo>
                <a:cubicBezTo>
                  <a:pt x="931262" y="-4519"/>
                  <a:pt x="1049758" y="-3764"/>
                  <a:pt x="1163568" y="0"/>
                </a:cubicBezTo>
                <a:lnTo>
                  <a:pt x="1163568" y="0"/>
                </a:lnTo>
                <a:cubicBezTo>
                  <a:pt x="1449243" y="15921"/>
                  <a:pt x="1609363" y="-14126"/>
                  <a:pt x="1745352" y="0"/>
                </a:cubicBezTo>
                <a:cubicBezTo>
                  <a:pt x="1881341" y="14126"/>
                  <a:pt x="2142598" y="11245"/>
                  <a:pt x="2309682" y="0"/>
                </a:cubicBezTo>
                <a:cubicBezTo>
                  <a:pt x="2476766" y="-11245"/>
                  <a:pt x="2707086" y="-3344"/>
                  <a:pt x="2908919" y="0"/>
                </a:cubicBezTo>
                <a:cubicBezTo>
                  <a:pt x="3131925" y="8576"/>
                  <a:pt x="3309305" y="-28385"/>
                  <a:pt x="3502320" y="0"/>
                </a:cubicBezTo>
                <a:cubicBezTo>
                  <a:pt x="3695335" y="28385"/>
                  <a:pt x="3908466" y="27530"/>
                  <a:pt x="4194621" y="0"/>
                </a:cubicBezTo>
                <a:cubicBezTo>
                  <a:pt x="4480776" y="-27530"/>
                  <a:pt x="4498634" y="8504"/>
                  <a:pt x="4755055" y="0"/>
                </a:cubicBezTo>
                <a:cubicBezTo>
                  <a:pt x="5011476" y="-8504"/>
                  <a:pt x="5135145" y="-4117"/>
                  <a:pt x="5447356" y="0"/>
                </a:cubicBezTo>
                <a:cubicBezTo>
                  <a:pt x="5759567" y="4117"/>
                  <a:pt x="6046870" y="31861"/>
                  <a:pt x="6205590" y="0"/>
                </a:cubicBezTo>
                <a:cubicBezTo>
                  <a:pt x="6634000" y="-74932"/>
                  <a:pt x="7056363" y="299619"/>
                  <a:pt x="6981406" y="775816"/>
                </a:cubicBezTo>
                <a:cubicBezTo>
                  <a:pt x="6976060" y="1033518"/>
                  <a:pt x="6980424" y="1249977"/>
                  <a:pt x="6981406" y="1383522"/>
                </a:cubicBezTo>
                <a:cubicBezTo>
                  <a:pt x="6982388" y="1517067"/>
                  <a:pt x="6973890" y="1731108"/>
                  <a:pt x="6981406" y="1971833"/>
                </a:cubicBezTo>
                <a:cubicBezTo>
                  <a:pt x="6988922" y="2212558"/>
                  <a:pt x="7004179" y="2369789"/>
                  <a:pt x="6981406" y="2715303"/>
                </a:cubicBezTo>
                <a:lnTo>
                  <a:pt x="6981406" y="2715303"/>
                </a:lnTo>
                <a:cubicBezTo>
                  <a:pt x="6967477" y="2843164"/>
                  <a:pt x="6972495" y="3095413"/>
                  <a:pt x="6981406" y="3320428"/>
                </a:cubicBezTo>
                <a:cubicBezTo>
                  <a:pt x="6990317" y="3545443"/>
                  <a:pt x="6987263" y="3704471"/>
                  <a:pt x="6981406" y="3879004"/>
                </a:cubicBezTo>
                <a:cubicBezTo>
                  <a:pt x="6981405" y="3878999"/>
                  <a:pt x="6981405" y="3878994"/>
                  <a:pt x="6981406" y="3878989"/>
                </a:cubicBezTo>
                <a:cubicBezTo>
                  <a:pt x="7042165" y="4264140"/>
                  <a:pt x="6618037" y="4566621"/>
                  <a:pt x="6205590" y="4654805"/>
                </a:cubicBezTo>
                <a:cubicBezTo>
                  <a:pt x="5952647" y="4631335"/>
                  <a:pt x="5770225" y="4664887"/>
                  <a:pt x="5546256" y="4654805"/>
                </a:cubicBezTo>
                <a:cubicBezTo>
                  <a:pt x="5322287" y="4644723"/>
                  <a:pt x="5245099" y="4646785"/>
                  <a:pt x="4985822" y="4654805"/>
                </a:cubicBezTo>
                <a:cubicBezTo>
                  <a:pt x="4726545" y="4662825"/>
                  <a:pt x="4470035" y="4621851"/>
                  <a:pt x="4260554" y="4654805"/>
                </a:cubicBezTo>
                <a:cubicBezTo>
                  <a:pt x="4051073" y="4687759"/>
                  <a:pt x="3917547" y="4681452"/>
                  <a:pt x="3700120" y="4654805"/>
                </a:cubicBezTo>
                <a:cubicBezTo>
                  <a:pt x="3482693" y="4628158"/>
                  <a:pt x="3217192" y="4656657"/>
                  <a:pt x="2908919" y="4654805"/>
                </a:cubicBezTo>
                <a:cubicBezTo>
                  <a:pt x="2738386" y="4636349"/>
                  <a:pt x="2523638" y="4640344"/>
                  <a:pt x="2344589" y="4654805"/>
                </a:cubicBezTo>
                <a:cubicBezTo>
                  <a:pt x="2165540" y="4669267"/>
                  <a:pt x="1896000" y="4660472"/>
                  <a:pt x="1762805" y="4654805"/>
                </a:cubicBezTo>
                <a:cubicBezTo>
                  <a:pt x="1629610" y="4649138"/>
                  <a:pt x="1425470" y="4670025"/>
                  <a:pt x="1163568" y="4654805"/>
                </a:cubicBezTo>
                <a:lnTo>
                  <a:pt x="1163568" y="4654805"/>
                </a:lnTo>
                <a:cubicBezTo>
                  <a:pt x="1050682" y="4637090"/>
                  <a:pt x="949280" y="4641092"/>
                  <a:pt x="775816" y="4654805"/>
                </a:cubicBezTo>
                <a:cubicBezTo>
                  <a:pt x="251618" y="4608497"/>
                  <a:pt x="-43957" y="4245196"/>
                  <a:pt x="0" y="3878989"/>
                </a:cubicBezTo>
                <a:cubicBezTo>
                  <a:pt x="0" y="3878995"/>
                  <a:pt x="0" y="3879000"/>
                  <a:pt x="0" y="3879004"/>
                </a:cubicBezTo>
                <a:cubicBezTo>
                  <a:pt x="-60632" y="3786702"/>
                  <a:pt x="-199875" y="3571594"/>
                  <a:pt x="-277157" y="3481761"/>
                </a:cubicBezTo>
                <a:cubicBezTo>
                  <a:pt x="-354439" y="3391928"/>
                  <a:pt x="-436864" y="3263469"/>
                  <a:pt x="-554314" y="3084517"/>
                </a:cubicBezTo>
                <a:cubicBezTo>
                  <a:pt x="-671765" y="2905565"/>
                  <a:pt x="-776385" y="2770074"/>
                  <a:pt x="-884544" y="2611206"/>
                </a:cubicBezTo>
                <a:cubicBezTo>
                  <a:pt x="-702354" y="2614961"/>
                  <a:pt x="-555459" y="2654353"/>
                  <a:pt x="-468808" y="2660132"/>
                </a:cubicBezTo>
                <a:cubicBezTo>
                  <a:pt x="-382157" y="2665910"/>
                  <a:pt x="-169680" y="2682421"/>
                  <a:pt x="0" y="2715303"/>
                </a:cubicBezTo>
                <a:cubicBezTo>
                  <a:pt x="26378" y="2450585"/>
                  <a:pt x="15625" y="2352207"/>
                  <a:pt x="0" y="2107597"/>
                </a:cubicBezTo>
                <a:cubicBezTo>
                  <a:pt x="-15625" y="1862987"/>
                  <a:pt x="-15772" y="1649781"/>
                  <a:pt x="0" y="1499891"/>
                </a:cubicBezTo>
                <a:cubicBezTo>
                  <a:pt x="15772" y="1350001"/>
                  <a:pt x="-13506" y="987117"/>
                  <a:pt x="0" y="775816"/>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prstGeom prst="wedgeRoundRectCallout">
                    <a:avLst>
                      <a:gd name="adj1" fmla="val -62670"/>
                      <a:gd name="adj2" fmla="val 609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pPr>
            <a:r>
              <a:rPr lang="vi-VN" sz="3200" b="1" dirty="0">
                <a:solidFill>
                  <a:srgbClr val="E78712">
                    <a:lumMod val="50000"/>
                  </a:srgbClr>
                </a:solidFill>
                <a:latin typeface="Calibri" panose="020F0502020204030204" pitchFamily="34" charset="0"/>
                <a:cs typeface="Calibri" panose="020F0502020204030204" pitchFamily="34" charset="0"/>
              </a:rPr>
              <a:t>Cách bảo quản phù hợp để tránh nấm mốc cho thực phẩm trong cuộc sống hàng ngày: Thực phẩm có thể bị hỏng do tác động của các nấm mốc. Để bảo quản thực phẩm chúng ta cần sử dụng một số biện pháp như sấy khô, làm lạnh, ...</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0F234E42-8157-6ECC-31A0-9349E0591FDC}"/>
              </a:ext>
            </a:extLst>
          </p:cNvPr>
          <p:cNvGrpSpPr/>
          <p:nvPr/>
        </p:nvGrpSpPr>
        <p:grpSpPr>
          <a:xfrm>
            <a:off x="508356" y="172489"/>
            <a:ext cx="11269359" cy="1431572"/>
            <a:chOff x="641289" y="264412"/>
            <a:chExt cx="11269359" cy="3252824"/>
          </a:xfrm>
        </p:grpSpPr>
        <p:grpSp>
          <p:nvGrpSpPr>
            <p:cNvPr id="6" name="Group 15">
              <a:extLst>
                <a:ext uri="{FF2B5EF4-FFF2-40B4-BE49-F238E27FC236}">
                  <a16:creationId xmlns:a16="http://schemas.microsoft.com/office/drawing/2014/main" id="{FAED569C-68A7-6808-D004-A1B1ADA3033F}"/>
                </a:ext>
              </a:extLst>
            </p:cNvPr>
            <p:cNvGrpSpPr/>
            <p:nvPr/>
          </p:nvGrpSpPr>
          <p:grpSpPr>
            <a:xfrm>
              <a:off x="641289" y="264412"/>
              <a:ext cx="11269359" cy="3252824"/>
              <a:chOff x="17289" y="90165"/>
              <a:chExt cx="15025813" cy="3167645"/>
            </a:xfrm>
          </p:grpSpPr>
          <p:pic>
            <p:nvPicPr>
              <p:cNvPr id="9" name="Picture 16">
                <a:extLst>
                  <a:ext uri="{FF2B5EF4-FFF2-40B4-BE49-F238E27FC236}">
                    <a16:creationId xmlns:a16="http://schemas.microsoft.com/office/drawing/2014/main" id="{A304F979-0E59-A10E-3080-4C4F2D71D6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17289" y="180373"/>
                <a:ext cx="6701927" cy="2830506"/>
              </a:xfrm>
              <a:prstGeom prst="rect">
                <a:avLst/>
              </a:prstGeom>
            </p:spPr>
          </p:pic>
          <p:pic>
            <p:nvPicPr>
              <p:cNvPr id="10" name="Picture 17">
                <a:extLst>
                  <a:ext uri="{FF2B5EF4-FFF2-40B4-BE49-F238E27FC236}">
                    <a16:creationId xmlns:a16="http://schemas.microsoft.com/office/drawing/2014/main" id="{4A3FB388-C3D4-008A-6619-886EBBC4AD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41226" y="90165"/>
                <a:ext cx="10001876" cy="3167645"/>
              </a:xfrm>
              <a:prstGeom prst="rect">
                <a:avLst/>
              </a:prstGeom>
            </p:spPr>
          </p:pic>
        </p:grpSp>
        <p:sp>
          <p:nvSpPr>
            <p:cNvPr id="8" name="TextBox 7">
              <a:extLst>
                <a:ext uri="{FF2B5EF4-FFF2-40B4-BE49-F238E27FC236}">
                  <a16:creationId xmlns:a16="http://schemas.microsoft.com/office/drawing/2014/main" id="{FFA06037-7043-C3BF-3625-7009ADDDE1C6}"/>
                </a:ext>
              </a:extLst>
            </p:cNvPr>
            <p:cNvSpPr txBox="1"/>
            <p:nvPr/>
          </p:nvSpPr>
          <p:spPr>
            <a:xfrm>
              <a:off x="1302568" y="516936"/>
              <a:ext cx="9925529" cy="2447659"/>
            </a:xfrm>
            <a:prstGeom prst="rect">
              <a:avLst/>
            </a:prstGeom>
            <a:noFill/>
          </p:spPr>
          <p:txBody>
            <a:bodyPr wrap="square" rtlCol="0">
              <a:spAutoFit/>
            </a:bodyPr>
            <a:lstStyle/>
            <a:p>
              <a:pPr marL="0" marR="0" algn="ctr">
                <a:spcBef>
                  <a:spcPts val="0"/>
                </a:spcBef>
                <a:spcAft>
                  <a:spcPts val="0"/>
                </a:spcAft>
              </a:pPr>
              <a:r>
                <a:rPr lang="nl-NL" sz="3200" spc="-80" dirty="0">
                  <a:effectLst/>
                  <a:latin typeface="Calibri" panose="020F0502020204030204" pitchFamily="34" charset="0"/>
                  <a:ea typeface="Times New Roman" panose="02020603050405020304" pitchFamily="18" charset="0"/>
                  <a:cs typeface="Calibri" panose="020F0502020204030204" pitchFamily="34" charset="0"/>
                </a:rPr>
                <a:t>Nêu cách bảo quản phù hợp để tránh nấm mốc cho thực phẩm trong cuộc sống hàng ngày.</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2013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753872" y="2515751"/>
            <a:ext cx="4082487" cy="37556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610F1BA-1F3C-D02F-A651-75B7ACD15CA9}"/>
              </a:ext>
            </a:extLst>
          </p:cNvPr>
          <p:cNvGrpSpPr/>
          <p:nvPr/>
        </p:nvGrpSpPr>
        <p:grpSpPr>
          <a:xfrm>
            <a:off x="483943" y="-945"/>
            <a:ext cx="11250857" cy="1513299"/>
            <a:chOff x="528412" y="5057997"/>
            <a:chExt cx="11250857" cy="2028604"/>
          </a:xfrm>
        </p:grpSpPr>
        <p:grpSp>
          <p:nvGrpSpPr>
            <p:cNvPr id="4" name="Group 15">
              <a:extLst>
                <a:ext uri="{FF2B5EF4-FFF2-40B4-BE49-F238E27FC236}">
                  <a16:creationId xmlns:a16="http://schemas.microsoft.com/office/drawing/2014/main" id="{908520F8-0445-39CC-49AE-9A7A34B722D9}"/>
                </a:ext>
              </a:extLst>
            </p:cNvPr>
            <p:cNvGrpSpPr/>
            <p:nvPr/>
          </p:nvGrpSpPr>
          <p:grpSpPr>
            <a:xfrm>
              <a:off x="528412" y="5057997"/>
              <a:ext cx="11250857" cy="2028604"/>
              <a:chOff x="26061" y="90882"/>
              <a:chExt cx="15001144" cy="2287044"/>
            </a:xfrm>
          </p:grpSpPr>
          <p:pic>
            <p:nvPicPr>
              <p:cNvPr id="12" name="Picture 16">
                <a:extLst>
                  <a:ext uri="{FF2B5EF4-FFF2-40B4-BE49-F238E27FC236}">
                    <a16:creationId xmlns:a16="http://schemas.microsoft.com/office/drawing/2014/main" id="{CE88930D-45AE-70F3-35EF-4F42C7CF94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26061" y="180709"/>
                <a:ext cx="6701927" cy="2197217"/>
              </a:xfrm>
              <a:prstGeom prst="rect">
                <a:avLst/>
              </a:prstGeom>
            </p:spPr>
          </p:pic>
          <p:pic>
            <p:nvPicPr>
              <p:cNvPr id="13" name="Picture 17">
                <a:extLst>
                  <a:ext uri="{FF2B5EF4-FFF2-40B4-BE49-F238E27FC236}">
                    <a16:creationId xmlns:a16="http://schemas.microsoft.com/office/drawing/2014/main" id="{03CD2EFC-DFC8-3A3A-05CB-3D37F79BF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7" cy="2197217"/>
              </a:xfrm>
              <a:prstGeom prst="rect">
                <a:avLst/>
              </a:prstGeom>
            </p:spPr>
          </p:pic>
        </p:grpSp>
        <p:sp>
          <p:nvSpPr>
            <p:cNvPr id="5" name="TextBox 4">
              <a:extLst>
                <a:ext uri="{FF2B5EF4-FFF2-40B4-BE49-F238E27FC236}">
                  <a16:creationId xmlns:a16="http://schemas.microsoft.com/office/drawing/2014/main" id="{51BEAE6E-2F2F-C934-A39F-ED4DF022F162}"/>
                </a:ext>
              </a:extLst>
            </p:cNvPr>
            <p:cNvSpPr txBox="1"/>
            <p:nvPr/>
          </p:nvSpPr>
          <p:spPr>
            <a:xfrm>
              <a:off x="1164061" y="5344510"/>
              <a:ext cx="10323089" cy="1444030"/>
            </a:xfrm>
            <a:prstGeom prst="rect">
              <a:avLst/>
            </a:prstGeom>
            <a:noFill/>
          </p:spPr>
          <p:txBody>
            <a:bodyPr wrap="square" rtlCol="0">
              <a:spAutoFit/>
            </a:bodyPr>
            <a:lstStyle/>
            <a:p>
              <a:pPr marL="0" marR="0" algn="just">
                <a:spcBef>
                  <a:spcPts val="0"/>
                </a:spcBef>
                <a:spcAft>
                  <a:spcPts val="0"/>
                </a:spcAft>
              </a:pPr>
              <a:r>
                <a:rPr lang="nl-NL" sz="3200" dirty="0">
                  <a:effectLst/>
                  <a:ea typeface="Times New Roman" panose="02020603050405020304" pitchFamily="18" charset="0"/>
                </a:rPr>
                <a:t>Thực phẩm trong mỗi bữa ăn như thế nào được cho là có bữa ăn cân bằng?</a:t>
              </a:r>
              <a:endParaRPr lang="en-US" sz="3200" dirty="0">
                <a:effectLst/>
                <a:ea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6F9C0026-6A1D-A35E-2102-8F67FCDC2D5A}"/>
              </a:ext>
            </a:extLst>
          </p:cNvPr>
          <p:cNvSpPr/>
          <p:nvPr/>
        </p:nvSpPr>
        <p:spPr>
          <a:xfrm flipH="1">
            <a:off x="1233892" y="2905125"/>
            <a:ext cx="6981406" cy="2329172"/>
          </a:xfrm>
          <a:custGeom>
            <a:avLst/>
            <a:gdLst>
              <a:gd name="connsiteX0" fmla="*/ 0 w 6981406"/>
              <a:gd name="connsiteY0" fmla="*/ 388203 h 2329172"/>
              <a:gd name="connsiteX1" fmla="*/ 388203 w 6981406"/>
              <a:gd name="connsiteY1" fmla="*/ 0 h 2329172"/>
              <a:gd name="connsiteX2" fmla="*/ 760378 w 6981406"/>
              <a:gd name="connsiteY2" fmla="*/ 0 h 2329172"/>
              <a:gd name="connsiteX3" fmla="*/ 1163568 w 6981406"/>
              <a:gd name="connsiteY3" fmla="*/ 0 h 2329172"/>
              <a:gd name="connsiteX4" fmla="*/ 1163568 w 6981406"/>
              <a:gd name="connsiteY4" fmla="*/ 0 h 2329172"/>
              <a:gd name="connsiteX5" fmla="*/ 1727898 w 6981406"/>
              <a:gd name="connsiteY5" fmla="*/ 0 h 2329172"/>
              <a:gd name="connsiteX6" fmla="*/ 2274775 w 6981406"/>
              <a:gd name="connsiteY6" fmla="*/ 0 h 2329172"/>
              <a:gd name="connsiteX7" fmla="*/ 2908919 w 6981406"/>
              <a:gd name="connsiteY7" fmla="*/ 0 h 2329172"/>
              <a:gd name="connsiteX8" fmla="*/ 3559809 w 6981406"/>
              <a:gd name="connsiteY8" fmla="*/ 0 h 2329172"/>
              <a:gd name="connsiteX9" fmla="*/ 4173857 w 6981406"/>
              <a:gd name="connsiteY9" fmla="*/ 0 h 2329172"/>
              <a:gd name="connsiteX10" fmla="*/ 4714218 w 6981406"/>
              <a:gd name="connsiteY10" fmla="*/ 0 h 2329172"/>
              <a:gd name="connsiteX11" fmla="*/ 5291423 w 6981406"/>
              <a:gd name="connsiteY11" fmla="*/ 0 h 2329172"/>
              <a:gd name="connsiteX12" fmla="*/ 5979156 w 6981406"/>
              <a:gd name="connsiteY12" fmla="*/ 0 h 2329172"/>
              <a:gd name="connsiteX13" fmla="*/ 6593203 w 6981406"/>
              <a:gd name="connsiteY13" fmla="*/ 0 h 2329172"/>
              <a:gd name="connsiteX14" fmla="*/ 6981406 w 6981406"/>
              <a:gd name="connsiteY14" fmla="*/ 388203 h 2329172"/>
              <a:gd name="connsiteX15" fmla="*/ 6981406 w 6981406"/>
              <a:gd name="connsiteY15" fmla="*/ 883148 h 2329172"/>
              <a:gd name="connsiteX16" fmla="*/ 6981406 w 6981406"/>
              <a:gd name="connsiteY16" fmla="*/ 1358684 h 2329172"/>
              <a:gd name="connsiteX17" fmla="*/ 6981406 w 6981406"/>
              <a:gd name="connsiteY17" fmla="*/ 1358684 h 2329172"/>
              <a:gd name="connsiteX18" fmla="*/ 6981406 w 6981406"/>
              <a:gd name="connsiteY18" fmla="*/ 1940977 h 2329172"/>
              <a:gd name="connsiteX19" fmla="*/ 6981406 w 6981406"/>
              <a:gd name="connsiteY19" fmla="*/ 1940969 h 2329172"/>
              <a:gd name="connsiteX20" fmla="*/ 6593203 w 6981406"/>
              <a:gd name="connsiteY20" fmla="*/ 2329172 h 2329172"/>
              <a:gd name="connsiteX21" fmla="*/ 6052841 w 6981406"/>
              <a:gd name="connsiteY21" fmla="*/ 2329172 h 2329172"/>
              <a:gd name="connsiteX22" fmla="*/ 5365108 w 6981406"/>
              <a:gd name="connsiteY22" fmla="*/ 2329172 h 2329172"/>
              <a:gd name="connsiteX23" fmla="*/ 4677375 w 6981406"/>
              <a:gd name="connsiteY23" fmla="*/ 2329172 h 2329172"/>
              <a:gd name="connsiteX24" fmla="*/ 4026485 w 6981406"/>
              <a:gd name="connsiteY24" fmla="*/ 2329172 h 2329172"/>
              <a:gd name="connsiteX25" fmla="*/ 3449281 w 6981406"/>
              <a:gd name="connsiteY25" fmla="*/ 2329172 h 2329172"/>
              <a:gd name="connsiteX26" fmla="*/ 2908919 w 6981406"/>
              <a:gd name="connsiteY26" fmla="*/ 2329172 h 2329172"/>
              <a:gd name="connsiteX27" fmla="*/ 2344589 w 6981406"/>
              <a:gd name="connsiteY27" fmla="*/ 2329172 h 2329172"/>
              <a:gd name="connsiteX28" fmla="*/ 1797712 w 6981406"/>
              <a:gd name="connsiteY28" fmla="*/ 2329172 h 2329172"/>
              <a:gd name="connsiteX29" fmla="*/ 1163568 w 6981406"/>
              <a:gd name="connsiteY29" fmla="*/ 2329172 h 2329172"/>
              <a:gd name="connsiteX30" fmla="*/ 1163568 w 6981406"/>
              <a:gd name="connsiteY30" fmla="*/ 2329172 h 2329172"/>
              <a:gd name="connsiteX31" fmla="*/ 760378 w 6981406"/>
              <a:gd name="connsiteY31" fmla="*/ 2329172 h 2329172"/>
              <a:gd name="connsiteX32" fmla="*/ 388203 w 6981406"/>
              <a:gd name="connsiteY32" fmla="*/ 2329172 h 2329172"/>
              <a:gd name="connsiteX33" fmla="*/ 0 w 6981406"/>
              <a:gd name="connsiteY33" fmla="*/ 1940969 h 2329172"/>
              <a:gd name="connsiteX34" fmla="*/ 0 w 6981406"/>
              <a:gd name="connsiteY34" fmla="*/ 1940977 h 2329172"/>
              <a:gd name="connsiteX35" fmla="*/ -451117 w 6981406"/>
              <a:gd name="connsiteY35" fmla="*/ 1617443 h 2329172"/>
              <a:gd name="connsiteX36" fmla="*/ -884544 w 6981406"/>
              <a:gd name="connsiteY36" fmla="*/ 1306596 h 2329172"/>
              <a:gd name="connsiteX37" fmla="*/ -459963 w 6981406"/>
              <a:gd name="connsiteY37" fmla="*/ 1331598 h 2329172"/>
              <a:gd name="connsiteX38" fmla="*/ 0 w 6981406"/>
              <a:gd name="connsiteY38" fmla="*/ 1358684 h 2329172"/>
              <a:gd name="connsiteX39" fmla="*/ 0 w 6981406"/>
              <a:gd name="connsiteY39" fmla="*/ 883148 h 2329172"/>
              <a:gd name="connsiteX40" fmla="*/ 0 w 6981406"/>
              <a:gd name="connsiteY40" fmla="*/ 388203 h 2329172"/>
              <a:gd name="connsiteX0" fmla="*/ 0 w 6981406"/>
              <a:gd name="connsiteY0" fmla="*/ 388203 h 2329172"/>
              <a:gd name="connsiteX1" fmla="*/ 388203 w 6981406"/>
              <a:gd name="connsiteY1" fmla="*/ 0 h 2329172"/>
              <a:gd name="connsiteX2" fmla="*/ 775886 w 6981406"/>
              <a:gd name="connsiteY2" fmla="*/ 0 h 2329172"/>
              <a:gd name="connsiteX3" fmla="*/ 1163568 w 6981406"/>
              <a:gd name="connsiteY3" fmla="*/ 0 h 2329172"/>
              <a:gd name="connsiteX4" fmla="*/ 1163568 w 6981406"/>
              <a:gd name="connsiteY4" fmla="*/ 0 h 2329172"/>
              <a:gd name="connsiteX5" fmla="*/ 1710445 w 6981406"/>
              <a:gd name="connsiteY5" fmla="*/ 0 h 2329172"/>
              <a:gd name="connsiteX6" fmla="*/ 2327135 w 6981406"/>
              <a:gd name="connsiteY6" fmla="*/ 0 h 2329172"/>
              <a:gd name="connsiteX7" fmla="*/ 2908919 w 6981406"/>
              <a:gd name="connsiteY7" fmla="*/ 0 h 2329172"/>
              <a:gd name="connsiteX8" fmla="*/ 3596652 w 6981406"/>
              <a:gd name="connsiteY8" fmla="*/ 0 h 2329172"/>
              <a:gd name="connsiteX9" fmla="*/ 4100171 w 6981406"/>
              <a:gd name="connsiteY9" fmla="*/ 0 h 2329172"/>
              <a:gd name="connsiteX10" fmla="*/ 4751061 w 6981406"/>
              <a:gd name="connsiteY10" fmla="*/ 0 h 2329172"/>
              <a:gd name="connsiteX11" fmla="*/ 5365108 w 6981406"/>
              <a:gd name="connsiteY11" fmla="*/ 0 h 2329172"/>
              <a:gd name="connsiteX12" fmla="*/ 6052841 w 6981406"/>
              <a:gd name="connsiteY12" fmla="*/ 0 h 2329172"/>
              <a:gd name="connsiteX13" fmla="*/ 6593203 w 6981406"/>
              <a:gd name="connsiteY13" fmla="*/ 0 h 2329172"/>
              <a:gd name="connsiteX14" fmla="*/ 6981406 w 6981406"/>
              <a:gd name="connsiteY14" fmla="*/ 388203 h 2329172"/>
              <a:gd name="connsiteX15" fmla="*/ 6981406 w 6981406"/>
              <a:gd name="connsiteY15" fmla="*/ 854034 h 2329172"/>
              <a:gd name="connsiteX16" fmla="*/ 6981406 w 6981406"/>
              <a:gd name="connsiteY16" fmla="*/ 1358684 h 2329172"/>
              <a:gd name="connsiteX17" fmla="*/ 6981406 w 6981406"/>
              <a:gd name="connsiteY17" fmla="*/ 1358684 h 2329172"/>
              <a:gd name="connsiteX18" fmla="*/ 6981406 w 6981406"/>
              <a:gd name="connsiteY18" fmla="*/ 1940977 h 2329172"/>
              <a:gd name="connsiteX19" fmla="*/ 6981406 w 6981406"/>
              <a:gd name="connsiteY19" fmla="*/ 1940969 h 2329172"/>
              <a:gd name="connsiteX20" fmla="*/ 6593203 w 6981406"/>
              <a:gd name="connsiteY20" fmla="*/ 2329172 h 2329172"/>
              <a:gd name="connsiteX21" fmla="*/ 6089684 w 6981406"/>
              <a:gd name="connsiteY21" fmla="*/ 2329172 h 2329172"/>
              <a:gd name="connsiteX22" fmla="*/ 5475637 w 6981406"/>
              <a:gd name="connsiteY22" fmla="*/ 2329172 h 2329172"/>
              <a:gd name="connsiteX23" fmla="*/ 4861590 w 6981406"/>
              <a:gd name="connsiteY23" fmla="*/ 2329172 h 2329172"/>
              <a:gd name="connsiteX24" fmla="*/ 4210699 w 6981406"/>
              <a:gd name="connsiteY24" fmla="*/ 2329172 h 2329172"/>
              <a:gd name="connsiteX25" fmla="*/ 3522966 w 6981406"/>
              <a:gd name="connsiteY25" fmla="*/ 2329172 h 2329172"/>
              <a:gd name="connsiteX26" fmla="*/ 2908919 w 6981406"/>
              <a:gd name="connsiteY26" fmla="*/ 2329172 h 2329172"/>
              <a:gd name="connsiteX27" fmla="*/ 2344589 w 6981406"/>
              <a:gd name="connsiteY27" fmla="*/ 2329172 h 2329172"/>
              <a:gd name="connsiteX28" fmla="*/ 1745352 w 6981406"/>
              <a:gd name="connsiteY28" fmla="*/ 2329172 h 2329172"/>
              <a:gd name="connsiteX29" fmla="*/ 1163568 w 6981406"/>
              <a:gd name="connsiteY29" fmla="*/ 2329172 h 2329172"/>
              <a:gd name="connsiteX30" fmla="*/ 1163568 w 6981406"/>
              <a:gd name="connsiteY30" fmla="*/ 2329172 h 2329172"/>
              <a:gd name="connsiteX31" fmla="*/ 768132 w 6981406"/>
              <a:gd name="connsiteY31" fmla="*/ 2329172 h 2329172"/>
              <a:gd name="connsiteX32" fmla="*/ 388203 w 6981406"/>
              <a:gd name="connsiteY32" fmla="*/ 2329172 h 2329172"/>
              <a:gd name="connsiteX33" fmla="*/ 0 w 6981406"/>
              <a:gd name="connsiteY33" fmla="*/ 1940969 h 2329172"/>
              <a:gd name="connsiteX34" fmla="*/ 0 w 6981406"/>
              <a:gd name="connsiteY34" fmla="*/ 1940977 h 2329172"/>
              <a:gd name="connsiteX35" fmla="*/ -433427 w 6981406"/>
              <a:gd name="connsiteY35" fmla="*/ 1630130 h 2329172"/>
              <a:gd name="connsiteX36" fmla="*/ -884544 w 6981406"/>
              <a:gd name="connsiteY36" fmla="*/ 1306596 h 2329172"/>
              <a:gd name="connsiteX37" fmla="*/ -433427 w 6981406"/>
              <a:gd name="connsiteY37" fmla="*/ 1333161 h 2329172"/>
              <a:gd name="connsiteX38" fmla="*/ 0 w 6981406"/>
              <a:gd name="connsiteY38" fmla="*/ 1358684 h 2329172"/>
              <a:gd name="connsiteX39" fmla="*/ 0 w 6981406"/>
              <a:gd name="connsiteY39" fmla="*/ 863739 h 2329172"/>
              <a:gd name="connsiteX40" fmla="*/ 0 w 6981406"/>
              <a:gd name="connsiteY40" fmla="*/ 388203 h 23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81406" h="2329172" fill="none" extrusionOk="0">
                <a:moveTo>
                  <a:pt x="0" y="388203"/>
                </a:moveTo>
                <a:cubicBezTo>
                  <a:pt x="-10659" y="127729"/>
                  <a:pt x="192010" y="-32981"/>
                  <a:pt x="388203" y="0"/>
                </a:cubicBezTo>
                <a:cubicBezTo>
                  <a:pt x="569057" y="-3368"/>
                  <a:pt x="595198" y="-1814"/>
                  <a:pt x="760378" y="0"/>
                </a:cubicBezTo>
                <a:cubicBezTo>
                  <a:pt x="917397" y="2963"/>
                  <a:pt x="996563" y="1003"/>
                  <a:pt x="1163568" y="0"/>
                </a:cubicBezTo>
                <a:lnTo>
                  <a:pt x="1163568" y="0"/>
                </a:lnTo>
                <a:cubicBezTo>
                  <a:pt x="1394956" y="2274"/>
                  <a:pt x="1511520" y="-53485"/>
                  <a:pt x="1727898" y="0"/>
                </a:cubicBezTo>
                <a:cubicBezTo>
                  <a:pt x="1936551" y="41026"/>
                  <a:pt x="2025509" y="19100"/>
                  <a:pt x="2274775" y="0"/>
                </a:cubicBezTo>
                <a:cubicBezTo>
                  <a:pt x="2534841" y="13993"/>
                  <a:pt x="2755508" y="34646"/>
                  <a:pt x="2908919" y="0"/>
                </a:cubicBezTo>
                <a:cubicBezTo>
                  <a:pt x="3039586" y="83303"/>
                  <a:pt x="3283572" y="26072"/>
                  <a:pt x="3559809" y="0"/>
                </a:cubicBezTo>
                <a:cubicBezTo>
                  <a:pt x="3798129" y="15871"/>
                  <a:pt x="3970699" y="-39737"/>
                  <a:pt x="4173857" y="0"/>
                </a:cubicBezTo>
                <a:cubicBezTo>
                  <a:pt x="4381157" y="20838"/>
                  <a:pt x="4603815" y="14270"/>
                  <a:pt x="4714218" y="0"/>
                </a:cubicBezTo>
                <a:cubicBezTo>
                  <a:pt x="4855207" y="-10769"/>
                  <a:pt x="5102921" y="-4746"/>
                  <a:pt x="5291423" y="0"/>
                </a:cubicBezTo>
                <a:cubicBezTo>
                  <a:pt x="5490441" y="11756"/>
                  <a:pt x="5778141" y="20700"/>
                  <a:pt x="5979156" y="0"/>
                </a:cubicBezTo>
                <a:cubicBezTo>
                  <a:pt x="6224314" y="-18881"/>
                  <a:pt x="6424154" y="2716"/>
                  <a:pt x="6593203" y="0"/>
                </a:cubicBezTo>
                <a:cubicBezTo>
                  <a:pt x="6832561" y="33337"/>
                  <a:pt x="6990014" y="191042"/>
                  <a:pt x="6981406" y="388203"/>
                </a:cubicBezTo>
                <a:cubicBezTo>
                  <a:pt x="6971694" y="513732"/>
                  <a:pt x="6959586" y="670768"/>
                  <a:pt x="6981406" y="883148"/>
                </a:cubicBezTo>
                <a:cubicBezTo>
                  <a:pt x="6964091" y="1080136"/>
                  <a:pt x="7000457" y="1143005"/>
                  <a:pt x="6981406" y="1358684"/>
                </a:cubicBezTo>
                <a:lnTo>
                  <a:pt x="6981406" y="1358684"/>
                </a:lnTo>
                <a:cubicBezTo>
                  <a:pt x="6963920" y="1581008"/>
                  <a:pt x="6945255" y="1791300"/>
                  <a:pt x="6981406" y="1940977"/>
                </a:cubicBezTo>
                <a:lnTo>
                  <a:pt x="6981406" y="1940969"/>
                </a:lnTo>
                <a:cubicBezTo>
                  <a:pt x="7007461" y="2097943"/>
                  <a:pt x="6806376" y="2353473"/>
                  <a:pt x="6593203" y="2329172"/>
                </a:cubicBezTo>
                <a:cubicBezTo>
                  <a:pt x="6486535" y="2359011"/>
                  <a:pt x="6168933" y="2325527"/>
                  <a:pt x="6052841" y="2329172"/>
                </a:cubicBezTo>
                <a:cubicBezTo>
                  <a:pt x="5942752" y="2339066"/>
                  <a:pt x="5636863" y="2382155"/>
                  <a:pt x="5365108" y="2329172"/>
                </a:cubicBezTo>
                <a:cubicBezTo>
                  <a:pt x="5141442" y="2274810"/>
                  <a:pt x="4833398" y="2316650"/>
                  <a:pt x="4677375" y="2329172"/>
                </a:cubicBezTo>
                <a:cubicBezTo>
                  <a:pt x="4540362" y="2320759"/>
                  <a:pt x="4176155" y="2365271"/>
                  <a:pt x="4026485" y="2329172"/>
                </a:cubicBezTo>
                <a:cubicBezTo>
                  <a:pt x="3842011" y="2330527"/>
                  <a:pt x="3673173" y="2317650"/>
                  <a:pt x="3449281" y="2329172"/>
                </a:cubicBezTo>
                <a:cubicBezTo>
                  <a:pt x="3253960" y="2309483"/>
                  <a:pt x="3115139" y="2344238"/>
                  <a:pt x="2908919" y="2329172"/>
                </a:cubicBezTo>
                <a:cubicBezTo>
                  <a:pt x="2650291" y="2318623"/>
                  <a:pt x="2602603" y="2337227"/>
                  <a:pt x="2344589" y="2329172"/>
                </a:cubicBezTo>
                <a:cubicBezTo>
                  <a:pt x="2083618" y="2310590"/>
                  <a:pt x="1963098" y="2303599"/>
                  <a:pt x="1797712" y="2329172"/>
                </a:cubicBezTo>
                <a:cubicBezTo>
                  <a:pt x="1617231" y="2338910"/>
                  <a:pt x="1491851" y="2324338"/>
                  <a:pt x="1163568" y="2329172"/>
                </a:cubicBezTo>
                <a:lnTo>
                  <a:pt x="1163568" y="2329172"/>
                </a:lnTo>
                <a:cubicBezTo>
                  <a:pt x="1037670" y="2312129"/>
                  <a:pt x="855168" y="2301264"/>
                  <a:pt x="760378" y="2329172"/>
                </a:cubicBezTo>
                <a:cubicBezTo>
                  <a:pt x="661630" y="2338425"/>
                  <a:pt x="476937" y="2318225"/>
                  <a:pt x="388203" y="2329172"/>
                </a:cubicBezTo>
                <a:cubicBezTo>
                  <a:pt x="194059" y="2269083"/>
                  <a:pt x="-58507" y="2119160"/>
                  <a:pt x="0" y="1940969"/>
                </a:cubicBezTo>
                <a:lnTo>
                  <a:pt x="0" y="1940977"/>
                </a:lnTo>
                <a:cubicBezTo>
                  <a:pt x="-195820" y="1844727"/>
                  <a:pt x="-293408" y="1719920"/>
                  <a:pt x="-451117" y="1617443"/>
                </a:cubicBezTo>
                <a:cubicBezTo>
                  <a:pt x="-610956" y="1524204"/>
                  <a:pt x="-735369" y="1389103"/>
                  <a:pt x="-884544" y="1306596"/>
                </a:cubicBezTo>
                <a:cubicBezTo>
                  <a:pt x="-755738" y="1320354"/>
                  <a:pt x="-597423" y="1353268"/>
                  <a:pt x="-459963" y="1331598"/>
                </a:cubicBezTo>
                <a:cubicBezTo>
                  <a:pt x="-318564" y="1329629"/>
                  <a:pt x="-173251" y="1338331"/>
                  <a:pt x="0" y="1358684"/>
                </a:cubicBezTo>
                <a:cubicBezTo>
                  <a:pt x="-15852" y="1222624"/>
                  <a:pt x="20741" y="1009459"/>
                  <a:pt x="0" y="883148"/>
                </a:cubicBezTo>
                <a:cubicBezTo>
                  <a:pt x="8233" y="748370"/>
                  <a:pt x="5085" y="623620"/>
                  <a:pt x="0" y="388203"/>
                </a:cubicBezTo>
                <a:close/>
              </a:path>
              <a:path w="6981406" h="2329172" stroke="0" extrusionOk="0">
                <a:moveTo>
                  <a:pt x="0" y="388203"/>
                </a:moveTo>
                <a:cubicBezTo>
                  <a:pt x="15909" y="181131"/>
                  <a:pt x="171165" y="27352"/>
                  <a:pt x="388203" y="0"/>
                </a:cubicBezTo>
                <a:cubicBezTo>
                  <a:pt x="469305" y="1047"/>
                  <a:pt x="658706" y="-19643"/>
                  <a:pt x="775886" y="0"/>
                </a:cubicBezTo>
                <a:cubicBezTo>
                  <a:pt x="879273" y="18296"/>
                  <a:pt x="1028075" y="7878"/>
                  <a:pt x="1163568" y="0"/>
                </a:cubicBezTo>
                <a:lnTo>
                  <a:pt x="1163568" y="0"/>
                </a:lnTo>
                <a:cubicBezTo>
                  <a:pt x="1337350" y="-7156"/>
                  <a:pt x="1592367" y="25524"/>
                  <a:pt x="1710445" y="0"/>
                </a:cubicBezTo>
                <a:cubicBezTo>
                  <a:pt x="1843345" y="7295"/>
                  <a:pt x="2055161" y="-9362"/>
                  <a:pt x="2327135" y="0"/>
                </a:cubicBezTo>
                <a:cubicBezTo>
                  <a:pt x="2595987" y="3668"/>
                  <a:pt x="2641950" y="21629"/>
                  <a:pt x="2908919" y="0"/>
                </a:cubicBezTo>
                <a:cubicBezTo>
                  <a:pt x="3218460" y="-11405"/>
                  <a:pt x="3355219" y="4493"/>
                  <a:pt x="3596652" y="0"/>
                </a:cubicBezTo>
                <a:cubicBezTo>
                  <a:pt x="3814401" y="-19900"/>
                  <a:pt x="3898985" y="4663"/>
                  <a:pt x="4100171" y="0"/>
                </a:cubicBezTo>
                <a:cubicBezTo>
                  <a:pt x="4296673" y="-4361"/>
                  <a:pt x="4538364" y="-46259"/>
                  <a:pt x="4751061" y="0"/>
                </a:cubicBezTo>
                <a:cubicBezTo>
                  <a:pt x="4959034" y="17522"/>
                  <a:pt x="5159307" y="-20491"/>
                  <a:pt x="5365108" y="0"/>
                </a:cubicBezTo>
                <a:cubicBezTo>
                  <a:pt x="5556105" y="6427"/>
                  <a:pt x="5899666" y="-23009"/>
                  <a:pt x="6052841" y="0"/>
                </a:cubicBezTo>
                <a:cubicBezTo>
                  <a:pt x="6234380" y="-9400"/>
                  <a:pt x="6452212" y="-14668"/>
                  <a:pt x="6593203" y="0"/>
                </a:cubicBezTo>
                <a:cubicBezTo>
                  <a:pt x="6827430" y="38598"/>
                  <a:pt x="6963517" y="185250"/>
                  <a:pt x="6981406" y="388203"/>
                </a:cubicBezTo>
                <a:cubicBezTo>
                  <a:pt x="6962879" y="617428"/>
                  <a:pt x="7010059" y="755784"/>
                  <a:pt x="6981406" y="854034"/>
                </a:cubicBezTo>
                <a:cubicBezTo>
                  <a:pt x="6944686" y="933652"/>
                  <a:pt x="6979122" y="1197775"/>
                  <a:pt x="6981406" y="1358684"/>
                </a:cubicBezTo>
                <a:lnTo>
                  <a:pt x="6981406" y="1358684"/>
                </a:lnTo>
                <a:cubicBezTo>
                  <a:pt x="6995752" y="1618092"/>
                  <a:pt x="6988919" y="1829850"/>
                  <a:pt x="6981406" y="1940977"/>
                </a:cubicBezTo>
                <a:lnTo>
                  <a:pt x="6981406" y="1940969"/>
                </a:lnTo>
                <a:cubicBezTo>
                  <a:pt x="7010031" y="2234723"/>
                  <a:pt x="6756690" y="2322132"/>
                  <a:pt x="6593203" y="2329172"/>
                </a:cubicBezTo>
                <a:cubicBezTo>
                  <a:pt x="6434441" y="2351408"/>
                  <a:pt x="6258899" y="2339903"/>
                  <a:pt x="6089684" y="2329172"/>
                </a:cubicBezTo>
                <a:cubicBezTo>
                  <a:pt x="5963646" y="2357277"/>
                  <a:pt x="5695037" y="2313059"/>
                  <a:pt x="5475637" y="2329172"/>
                </a:cubicBezTo>
                <a:cubicBezTo>
                  <a:pt x="5298406" y="2331601"/>
                  <a:pt x="4992487" y="2301096"/>
                  <a:pt x="4861590" y="2329172"/>
                </a:cubicBezTo>
                <a:cubicBezTo>
                  <a:pt x="4741888" y="2384417"/>
                  <a:pt x="4419543" y="2370293"/>
                  <a:pt x="4210699" y="2329172"/>
                </a:cubicBezTo>
                <a:cubicBezTo>
                  <a:pt x="4019756" y="2321359"/>
                  <a:pt x="3784410" y="2365807"/>
                  <a:pt x="3522966" y="2329172"/>
                </a:cubicBezTo>
                <a:cubicBezTo>
                  <a:pt x="3293731" y="2291419"/>
                  <a:pt x="3181354" y="2355116"/>
                  <a:pt x="2908919" y="2329172"/>
                </a:cubicBezTo>
                <a:cubicBezTo>
                  <a:pt x="2749746" y="2312001"/>
                  <a:pt x="2538968" y="2315179"/>
                  <a:pt x="2344589" y="2329172"/>
                </a:cubicBezTo>
                <a:cubicBezTo>
                  <a:pt x="2124876" y="2351474"/>
                  <a:pt x="1888927" y="2316237"/>
                  <a:pt x="1745352" y="2329172"/>
                </a:cubicBezTo>
                <a:cubicBezTo>
                  <a:pt x="1458498" y="2313724"/>
                  <a:pt x="1425648" y="2343469"/>
                  <a:pt x="1163568" y="2329172"/>
                </a:cubicBezTo>
                <a:lnTo>
                  <a:pt x="1163568" y="2329172"/>
                </a:lnTo>
                <a:cubicBezTo>
                  <a:pt x="978287" y="2336273"/>
                  <a:pt x="925377" y="2318780"/>
                  <a:pt x="768132" y="2329172"/>
                </a:cubicBezTo>
                <a:cubicBezTo>
                  <a:pt x="604137" y="2325637"/>
                  <a:pt x="521944" y="2302148"/>
                  <a:pt x="388203" y="2329172"/>
                </a:cubicBezTo>
                <a:cubicBezTo>
                  <a:pt x="154467" y="2327282"/>
                  <a:pt x="7540" y="2190337"/>
                  <a:pt x="0" y="1940969"/>
                </a:cubicBezTo>
                <a:lnTo>
                  <a:pt x="0" y="1940977"/>
                </a:lnTo>
                <a:cubicBezTo>
                  <a:pt x="-198189" y="1773751"/>
                  <a:pt x="-281007" y="1727987"/>
                  <a:pt x="-433427" y="1630130"/>
                </a:cubicBezTo>
                <a:cubicBezTo>
                  <a:pt x="-608455" y="1550303"/>
                  <a:pt x="-700885" y="1438529"/>
                  <a:pt x="-884544" y="1306596"/>
                </a:cubicBezTo>
                <a:cubicBezTo>
                  <a:pt x="-729526" y="1341462"/>
                  <a:pt x="-559270" y="1329241"/>
                  <a:pt x="-433427" y="1333161"/>
                </a:cubicBezTo>
                <a:cubicBezTo>
                  <a:pt x="-308099" y="1312860"/>
                  <a:pt x="-162083" y="1337805"/>
                  <a:pt x="0" y="1358684"/>
                </a:cubicBezTo>
                <a:cubicBezTo>
                  <a:pt x="11597" y="1229689"/>
                  <a:pt x="12662" y="1058670"/>
                  <a:pt x="0" y="863739"/>
                </a:cubicBezTo>
                <a:cubicBezTo>
                  <a:pt x="-20773" y="624481"/>
                  <a:pt x="-31416" y="544787"/>
                  <a:pt x="0" y="388203"/>
                </a:cubicBezTo>
                <a:close/>
              </a:path>
              <a:path w="6981406" h="2329172" fill="none" stroke="0" extrusionOk="0">
                <a:moveTo>
                  <a:pt x="0" y="388203"/>
                </a:moveTo>
                <a:cubicBezTo>
                  <a:pt x="15955" y="84652"/>
                  <a:pt x="142099" y="12358"/>
                  <a:pt x="388203" y="0"/>
                </a:cubicBezTo>
                <a:cubicBezTo>
                  <a:pt x="575255" y="-7499"/>
                  <a:pt x="599135" y="-297"/>
                  <a:pt x="760378" y="0"/>
                </a:cubicBezTo>
                <a:cubicBezTo>
                  <a:pt x="931708" y="3129"/>
                  <a:pt x="979038" y="12678"/>
                  <a:pt x="1163568" y="0"/>
                </a:cubicBezTo>
                <a:lnTo>
                  <a:pt x="1163568" y="0"/>
                </a:lnTo>
                <a:cubicBezTo>
                  <a:pt x="1397037" y="11705"/>
                  <a:pt x="1530126" y="-40086"/>
                  <a:pt x="1727898" y="0"/>
                </a:cubicBezTo>
                <a:cubicBezTo>
                  <a:pt x="1929103" y="28745"/>
                  <a:pt x="2014398" y="17789"/>
                  <a:pt x="2274775" y="0"/>
                </a:cubicBezTo>
                <a:cubicBezTo>
                  <a:pt x="2533003" y="-30870"/>
                  <a:pt x="2741816" y="34914"/>
                  <a:pt x="2908919" y="0"/>
                </a:cubicBezTo>
                <a:cubicBezTo>
                  <a:pt x="3064732" y="-3560"/>
                  <a:pt x="3312594" y="4688"/>
                  <a:pt x="3559809" y="0"/>
                </a:cubicBezTo>
                <a:cubicBezTo>
                  <a:pt x="3788743" y="-9596"/>
                  <a:pt x="3975509" y="-28677"/>
                  <a:pt x="4173857" y="0"/>
                </a:cubicBezTo>
                <a:cubicBezTo>
                  <a:pt x="4408666" y="11167"/>
                  <a:pt x="4578688" y="7703"/>
                  <a:pt x="4714218" y="0"/>
                </a:cubicBezTo>
                <a:cubicBezTo>
                  <a:pt x="4829598" y="-32707"/>
                  <a:pt x="5106221" y="20865"/>
                  <a:pt x="5291423" y="0"/>
                </a:cubicBezTo>
                <a:cubicBezTo>
                  <a:pt x="5506369" y="-8630"/>
                  <a:pt x="5707519" y="5214"/>
                  <a:pt x="5979156" y="0"/>
                </a:cubicBezTo>
                <a:cubicBezTo>
                  <a:pt x="6231461" y="-12196"/>
                  <a:pt x="6422619" y="846"/>
                  <a:pt x="6593203" y="0"/>
                </a:cubicBezTo>
                <a:cubicBezTo>
                  <a:pt x="6844838" y="17113"/>
                  <a:pt x="6996707" y="198954"/>
                  <a:pt x="6981406" y="388203"/>
                </a:cubicBezTo>
                <a:cubicBezTo>
                  <a:pt x="7011178" y="543972"/>
                  <a:pt x="6992309" y="657806"/>
                  <a:pt x="6981406" y="883148"/>
                </a:cubicBezTo>
                <a:cubicBezTo>
                  <a:pt x="6979457" y="1078553"/>
                  <a:pt x="6999632" y="1140548"/>
                  <a:pt x="6981406" y="1358684"/>
                </a:cubicBezTo>
                <a:lnTo>
                  <a:pt x="6981406" y="1358684"/>
                </a:lnTo>
                <a:cubicBezTo>
                  <a:pt x="6961238" y="1598068"/>
                  <a:pt x="6950440" y="1784913"/>
                  <a:pt x="6981406" y="1940977"/>
                </a:cubicBezTo>
                <a:lnTo>
                  <a:pt x="6981406" y="1940969"/>
                </a:lnTo>
                <a:cubicBezTo>
                  <a:pt x="6952180" y="2099227"/>
                  <a:pt x="6819842" y="2341497"/>
                  <a:pt x="6593203" y="2329172"/>
                </a:cubicBezTo>
                <a:cubicBezTo>
                  <a:pt x="6491698" y="2327481"/>
                  <a:pt x="6163272" y="2319947"/>
                  <a:pt x="6052841" y="2329172"/>
                </a:cubicBezTo>
                <a:cubicBezTo>
                  <a:pt x="5896855" y="2302667"/>
                  <a:pt x="5621664" y="2349072"/>
                  <a:pt x="5365108" y="2329172"/>
                </a:cubicBezTo>
                <a:cubicBezTo>
                  <a:pt x="5145528" y="2318815"/>
                  <a:pt x="4830814" y="2335880"/>
                  <a:pt x="4677375" y="2329172"/>
                </a:cubicBezTo>
                <a:cubicBezTo>
                  <a:pt x="4551869" y="2347726"/>
                  <a:pt x="4204945" y="2350327"/>
                  <a:pt x="4026485" y="2329172"/>
                </a:cubicBezTo>
                <a:cubicBezTo>
                  <a:pt x="3863120" y="2289010"/>
                  <a:pt x="3652239" y="2305587"/>
                  <a:pt x="3449281" y="2329172"/>
                </a:cubicBezTo>
                <a:cubicBezTo>
                  <a:pt x="3266900" y="2332403"/>
                  <a:pt x="3112982" y="2343879"/>
                  <a:pt x="2908919" y="2329172"/>
                </a:cubicBezTo>
                <a:cubicBezTo>
                  <a:pt x="2653595" y="2319274"/>
                  <a:pt x="2608557" y="2347163"/>
                  <a:pt x="2344589" y="2329172"/>
                </a:cubicBezTo>
                <a:cubicBezTo>
                  <a:pt x="2090065" y="2318175"/>
                  <a:pt x="1959353" y="2306091"/>
                  <a:pt x="1797712" y="2329172"/>
                </a:cubicBezTo>
                <a:cubicBezTo>
                  <a:pt x="1625739" y="2369551"/>
                  <a:pt x="1453087" y="2295906"/>
                  <a:pt x="1163568" y="2329172"/>
                </a:cubicBezTo>
                <a:lnTo>
                  <a:pt x="1163568" y="2329172"/>
                </a:lnTo>
                <a:cubicBezTo>
                  <a:pt x="1028767" y="2310981"/>
                  <a:pt x="853633" y="2324950"/>
                  <a:pt x="760378" y="2329172"/>
                </a:cubicBezTo>
                <a:cubicBezTo>
                  <a:pt x="664483" y="2343079"/>
                  <a:pt x="461750" y="2314679"/>
                  <a:pt x="388203" y="2329172"/>
                </a:cubicBezTo>
                <a:cubicBezTo>
                  <a:pt x="164464" y="2279366"/>
                  <a:pt x="-8937" y="2142465"/>
                  <a:pt x="0" y="1940969"/>
                </a:cubicBezTo>
                <a:lnTo>
                  <a:pt x="0" y="1940977"/>
                </a:lnTo>
                <a:cubicBezTo>
                  <a:pt x="-135768" y="1834977"/>
                  <a:pt x="-310644" y="1695764"/>
                  <a:pt x="-451117" y="1617443"/>
                </a:cubicBezTo>
                <a:cubicBezTo>
                  <a:pt x="-579876" y="1505292"/>
                  <a:pt x="-719217" y="1428251"/>
                  <a:pt x="-884544" y="1306596"/>
                </a:cubicBezTo>
                <a:cubicBezTo>
                  <a:pt x="-732867" y="1304945"/>
                  <a:pt x="-590010" y="1341074"/>
                  <a:pt x="-459963" y="1331598"/>
                </a:cubicBezTo>
                <a:cubicBezTo>
                  <a:pt x="-296953" y="1337523"/>
                  <a:pt x="-176679" y="1350440"/>
                  <a:pt x="0" y="1358684"/>
                </a:cubicBezTo>
                <a:cubicBezTo>
                  <a:pt x="3972" y="1241655"/>
                  <a:pt x="6523" y="1009340"/>
                  <a:pt x="0" y="883148"/>
                </a:cubicBezTo>
                <a:cubicBezTo>
                  <a:pt x="-848" y="754161"/>
                  <a:pt x="2977" y="642008"/>
                  <a:pt x="0" y="388203"/>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6981406"/>
                      <a:gd name="connsiteY0" fmla="*/ 388203 h 2329172"/>
                      <a:gd name="connsiteX1" fmla="*/ 388203 w 6981406"/>
                      <a:gd name="connsiteY1" fmla="*/ 0 h 2329172"/>
                      <a:gd name="connsiteX2" fmla="*/ 760378 w 6981406"/>
                      <a:gd name="connsiteY2" fmla="*/ 0 h 2329172"/>
                      <a:gd name="connsiteX3" fmla="*/ 1163568 w 6981406"/>
                      <a:gd name="connsiteY3" fmla="*/ 0 h 2329172"/>
                      <a:gd name="connsiteX4" fmla="*/ 1163568 w 6981406"/>
                      <a:gd name="connsiteY4" fmla="*/ 0 h 2329172"/>
                      <a:gd name="connsiteX5" fmla="*/ 1727898 w 6981406"/>
                      <a:gd name="connsiteY5" fmla="*/ 0 h 2329172"/>
                      <a:gd name="connsiteX6" fmla="*/ 2274775 w 6981406"/>
                      <a:gd name="connsiteY6" fmla="*/ 0 h 2329172"/>
                      <a:gd name="connsiteX7" fmla="*/ 2908919 w 6981406"/>
                      <a:gd name="connsiteY7" fmla="*/ 0 h 2329172"/>
                      <a:gd name="connsiteX8" fmla="*/ 3559809 w 6981406"/>
                      <a:gd name="connsiteY8" fmla="*/ 0 h 2329172"/>
                      <a:gd name="connsiteX9" fmla="*/ 4173857 w 6981406"/>
                      <a:gd name="connsiteY9" fmla="*/ 0 h 2329172"/>
                      <a:gd name="connsiteX10" fmla="*/ 4714218 w 6981406"/>
                      <a:gd name="connsiteY10" fmla="*/ 0 h 2329172"/>
                      <a:gd name="connsiteX11" fmla="*/ 5291423 w 6981406"/>
                      <a:gd name="connsiteY11" fmla="*/ 0 h 2329172"/>
                      <a:gd name="connsiteX12" fmla="*/ 5979156 w 6981406"/>
                      <a:gd name="connsiteY12" fmla="*/ 0 h 2329172"/>
                      <a:gd name="connsiteX13" fmla="*/ 6593203 w 6981406"/>
                      <a:gd name="connsiteY13" fmla="*/ 0 h 2329172"/>
                      <a:gd name="connsiteX14" fmla="*/ 6981406 w 6981406"/>
                      <a:gd name="connsiteY14" fmla="*/ 388203 h 2329172"/>
                      <a:gd name="connsiteX15" fmla="*/ 6981406 w 6981406"/>
                      <a:gd name="connsiteY15" fmla="*/ 883148 h 2329172"/>
                      <a:gd name="connsiteX16" fmla="*/ 6981406 w 6981406"/>
                      <a:gd name="connsiteY16" fmla="*/ 1358684 h 2329172"/>
                      <a:gd name="connsiteX17" fmla="*/ 6981406 w 6981406"/>
                      <a:gd name="connsiteY17" fmla="*/ 1358684 h 2329172"/>
                      <a:gd name="connsiteX18" fmla="*/ 6981406 w 6981406"/>
                      <a:gd name="connsiteY18" fmla="*/ 1940977 h 2329172"/>
                      <a:gd name="connsiteX19" fmla="*/ 6981406 w 6981406"/>
                      <a:gd name="connsiteY19" fmla="*/ 1940969 h 2329172"/>
                      <a:gd name="connsiteX20" fmla="*/ 6593203 w 6981406"/>
                      <a:gd name="connsiteY20" fmla="*/ 2329172 h 2329172"/>
                      <a:gd name="connsiteX21" fmla="*/ 6052841 w 6981406"/>
                      <a:gd name="connsiteY21" fmla="*/ 2329172 h 2329172"/>
                      <a:gd name="connsiteX22" fmla="*/ 5365108 w 6981406"/>
                      <a:gd name="connsiteY22" fmla="*/ 2329172 h 2329172"/>
                      <a:gd name="connsiteX23" fmla="*/ 4677375 w 6981406"/>
                      <a:gd name="connsiteY23" fmla="*/ 2329172 h 2329172"/>
                      <a:gd name="connsiteX24" fmla="*/ 4026485 w 6981406"/>
                      <a:gd name="connsiteY24" fmla="*/ 2329172 h 2329172"/>
                      <a:gd name="connsiteX25" fmla="*/ 3449281 w 6981406"/>
                      <a:gd name="connsiteY25" fmla="*/ 2329172 h 2329172"/>
                      <a:gd name="connsiteX26" fmla="*/ 2908919 w 6981406"/>
                      <a:gd name="connsiteY26" fmla="*/ 2329172 h 2329172"/>
                      <a:gd name="connsiteX27" fmla="*/ 2344589 w 6981406"/>
                      <a:gd name="connsiteY27" fmla="*/ 2329172 h 2329172"/>
                      <a:gd name="connsiteX28" fmla="*/ 1797712 w 6981406"/>
                      <a:gd name="connsiteY28" fmla="*/ 2329172 h 2329172"/>
                      <a:gd name="connsiteX29" fmla="*/ 1163568 w 6981406"/>
                      <a:gd name="connsiteY29" fmla="*/ 2329172 h 2329172"/>
                      <a:gd name="connsiteX30" fmla="*/ 1163568 w 6981406"/>
                      <a:gd name="connsiteY30" fmla="*/ 2329172 h 2329172"/>
                      <a:gd name="connsiteX31" fmla="*/ 760378 w 6981406"/>
                      <a:gd name="connsiteY31" fmla="*/ 2329172 h 2329172"/>
                      <a:gd name="connsiteX32" fmla="*/ 388203 w 6981406"/>
                      <a:gd name="connsiteY32" fmla="*/ 2329172 h 2329172"/>
                      <a:gd name="connsiteX33" fmla="*/ 0 w 6981406"/>
                      <a:gd name="connsiteY33" fmla="*/ 1940969 h 2329172"/>
                      <a:gd name="connsiteX34" fmla="*/ 0 w 6981406"/>
                      <a:gd name="connsiteY34" fmla="*/ 1940977 h 2329172"/>
                      <a:gd name="connsiteX35" fmla="*/ -451117 w 6981406"/>
                      <a:gd name="connsiteY35" fmla="*/ 1617443 h 2329172"/>
                      <a:gd name="connsiteX36" fmla="*/ -884544 w 6981406"/>
                      <a:gd name="connsiteY36" fmla="*/ 1306596 h 2329172"/>
                      <a:gd name="connsiteX37" fmla="*/ -459963 w 6981406"/>
                      <a:gd name="connsiteY37" fmla="*/ 1331598 h 2329172"/>
                      <a:gd name="connsiteX38" fmla="*/ 0 w 6981406"/>
                      <a:gd name="connsiteY38" fmla="*/ 1358684 h 2329172"/>
                      <a:gd name="connsiteX39" fmla="*/ 0 w 6981406"/>
                      <a:gd name="connsiteY39" fmla="*/ 883148 h 2329172"/>
                      <a:gd name="connsiteX40" fmla="*/ 0 w 6981406"/>
                      <a:gd name="connsiteY40" fmla="*/ 388203 h 232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81406" h="2329172" fill="none" extrusionOk="0">
                        <a:moveTo>
                          <a:pt x="0" y="388203"/>
                        </a:moveTo>
                        <a:cubicBezTo>
                          <a:pt x="7393" y="130770"/>
                          <a:pt x="161055" y="-4902"/>
                          <a:pt x="388203" y="0"/>
                        </a:cubicBezTo>
                        <a:cubicBezTo>
                          <a:pt x="573926" y="-5902"/>
                          <a:pt x="601467" y="-3322"/>
                          <a:pt x="760378" y="0"/>
                        </a:cubicBezTo>
                        <a:cubicBezTo>
                          <a:pt x="919290" y="3322"/>
                          <a:pt x="986322" y="-1372"/>
                          <a:pt x="1163568" y="0"/>
                        </a:cubicBezTo>
                        <a:lnTo>
                          <a:pt x="1163568" y="0"/>
                        </a:lnTo>
                        <a:cubicBezTo>
                          <a:pt x="1404911" y="4969"/>
                          <a:pt x="1515809" y="-26870"/>
                          <a:pt x="1727898" y="0"/>
                        </a:cubicBezTo>
                        <a:cubicBezTo>
                          <a:pt x="1939987" y="26870"/>
                          <a:pt x="2009253" y="20161"/>
                          <a:pt x="2274775" y="0"/>
                        </a:cubicBezTo>
                        <a:cubicBezTo>
                          <a:pt x="2540297" y="-20161"/>
                          <a:pt x="2727746" y="12048"/>
                          <a:pt x="2908919" y="0"/>
                        </a:cubicBezTo>
                        <a:cubicBezTo>
                          <a:pt x="3047902" y="28427"/>
                          <a:pt x="3302490" y="-1214"/>
                          <a:pt x="3559809" y="0"/>
                        </a:cubicBezTo>
                        <a:cubicBezTo>
                          <a:pt x="3817128" y="1214"/>
                          <a:pt x="3962689" y="-23522"/>
                          <a:pt x="4173857" y="0"/>
                        </a:cubicBezTo>
                        <a:cubicBezTo>
                          <a:pt x="4385025" y="23522"/>
                          <a:pt x="4601756" y="10930"/>
                          <a:pt x="4714218" y="0"/>
                        </a:cubicBezTo>
                        <a:cubicBezTo>
                          <a:pt x="4826680" y="-10930"/>
                          <a:pt x="5075933" y="-140"/>
                          <a:pt x="5291423" y="0"/>
                        </a:cubicBezTo>
                        <a:cubicBezTo>
                          <a:pt x="5506913" y="140"/>
                          <a:pt x="5729854" y="7870"/>
                          <a:pt x="5979156" y="0"/>
                        </a:cubicBezTo>
                        <a:cubicBezTo>
                          <a:pt x="6228458" y="-7870"/>
                          <a:pt x="6426366" y="-24911"/>
                          <a:pt x="6593203" y="0"/>
                        </a:cubicBezTo>
                        <a:cubicBezTo>
                          <a:pt x="6831997" y="39578"/>
                          <a:pt x="7029439" y="174076"/>
                          <a:pt x="6981406" y="388203"/>
                        </a:cubicBezTo>
                        <a:cubicBezTo>
                          <a:pt x="7002143" y="523700"/>
                          <a:pt x="6995267" y="683645"/>
                          <a:pt x="6981406" y="883148"/>
                        </a:cubicBezTo>
                        <a:cubicBezTo>
                          <a:pt x="6967545" y="1082652"/>
                          <a:pt x="7003192" y="1129537"/>
                          <a:pt x="6981406" y="1358684"/>
                        </a:cubicBezTo>
                        <a:lnTo>
                          <a:pt x="6981406" y="1358684"/>
                        </a:lnTo>
                        <a:cubicBezTo>
                          <a:pt x="6956520" y="1563467"/>
                          <a:pt x="6978651" y="1765938"/>
                          <a:pt x="6981406" y="1940977"/>
                        </a:cubicBezTo>
                        <a:lnTo>
                          <a:pt x="6981406" y="1940969"/>
                        </a:lnTo>
                        <a:cubicBezTo>
                          <a:pt x="6957538" y="2121210"/>
                          <a:pt x="6819686" y="2349009"/>
                          <a:pt x="6593203" y="2329172"/>
                        </a:cubicBezTo>
                        <a:cubicBezTo>
                          <a:pt x="6477056" y="2334153"/>
                          <a:pt x="6166318" y="2339277"/>
                          <a:pt x="6052841" y="2329172"/>
                        </a:cubicBezTo>
                        <a:cubicBezTo>
                          <a:pt x="5939364" y="2319067"/>
                          <a:pt x="5600325" y="2359199"/>
                          <a:pt x="5365108" y="2329172"/>
                        </a:cubicBezTo>
                        <a:cubicBezTo>
                          <a:pt x="5129891" y="2299145"/>
                          <a:pt x="4829401" y="2323259"/>
                          <a:pt x="4677375" y="2329172"/>
                        </a:cubicBezTo>
                        <a:cubicBezTo>
                          <a:pt x="4525349" y="2335085"/>
                          <a:pt x="4199901" y="2354976"/>
                          <a:pt x="4026485" y="2329172"/>
                        </a:cubicBezTo>
                        <a:cubicBezTo>
                          <a:pt x="3853069" y="2303369"/>
                          <a:pt x="3653758" y="2315391"/>
                          <a:pt x="3449281" y="2329172"/>
                        </a:cubicBezTo>
                        <a:cubicBezTo>
                          <a:pt x="3244804" y="2342953"/>
                          <a:pt x="3102934" y="2321221"/>
                          <a:pt x="2908919" y="2329172"/>
                        </a:cubicBezTo>
                        <a:cubicBezTo>
                          <a:pt x="2648401" y="2326739"/>
                          <a:pt x="2600701" y="2346615"/>
                          <a:pt x="2344589" y="2329172"/>
                        </a:cubicBezTo>
                        <a:cubicBezTo>
                          <a:pt x="2088477" y="2311730"/>
                          <a:pt x="1968033" y="2306672"/>
                          <a:pt x="1797712" y="2329172"/>
                        </a:cubicBezTo>
                        <a:cubicBezTo>
                          <a:pt x="1627391" y="2351672"/>
                          <a:pt x="1461982" y="2300209"/>
                          <a:pt x="1163568" y="2329172"/>
                        </a:cubicBezTo>
                        <a:lnTo>
                          <a:pt x="1163568" y="2329172"/>
                        </a:lnTo>
                        <a:cubicBezTo>
                          <a:pt x="1033062" y="2317065"/>
                          <a:pt x="859678" y="2322101"/>
                          <a:pt x="760378" y="2329172"/>
                        </a:cubicBezTo>
                        <a:cubicBezTo>
                          <a:pt x="661078" y="2336244"/>
                          <a:pt x="466490" y="2321742"/>
                          <a:pt x="388203" y="2329172"/>
                        </a:cubicBezTo>
                        <a:cubicBezTo>
                          <a:pt x="182592" y="2285802"/>
                          <a:pt x="-46472" y="2144469"/>
                          <a:pt x="0" y="1940969"/>
                        </a:cubicBezTo>
                        <a:lnTo>
                          <a:pt x="0" y="1940977"/>
                        </a:lnTo>
                        <a:cubicBezTo>
                          <a:pt x="-167380" y="1830184"/>
                          <a:pt x="-287172" y="1706034"/>
                          <a:pt x="-451117" y="1617443"/>
                        </a:cubicBezTo>
                        <a:cubicBezTo>
                          <a:pt x="-615062" y="1528852"/>
                          <a:pt x="-748532" y="1409611"/>
                          <a:pt x="-884544" y="1306596"/>
                        </a:cubicBezTo>
                        <a:cubicBezTo>
                          <a:pt x="-759979" y="1302963"/>
                          <a:pt x="-595520" y="1340954"/>
                          <a:pt x="-459963" y="1331598"/>
                        </a:cubicBezTo>
                        <a:cubicBezTo>
                          <a:pt x="-324406" y="1322243"/>
                          <a:pt x="-176479" y="1346851"/>
                          <a:pt x="0" y="1358684"/>
                        </a:cubicBezTo>
                        <a:cubicBezTo>
                          <a:pt x="-2529" y="1221275"/>
                          <a:pt x="3383" y="1010636"/>
                          <a:pt x="0" y="883148"/>
                        </a:cubicBezTo>
                        <a:cubicBezTo>
                          <a:pt x="-3383" y="755660"/>
                          <a:pt x="10615" y="633304"/>
                          <a:pt x="0" y="388203"/>
                        </a:cubicBezTo>
                        <a:close/>
                      </a:path>
                      <a:path w="6981406" h="2329172" stroke="0" extrusionOk="0">
                        <a:moveTo>
                          <a:pt x="0" y="388203"/>
                        </a:moveTo>
                        <a:cubicBezTo>
                          <a:pt x="2076" y="162620"/>
                          <a:pt x="157986" y="14403"/>
                          <a:pt x="388203" y="0"/>
                        </a:cubicBezTo>
                        <a:cubicBezTo>
                          <a:pt x="494708" y="5715"/>
                          <a:pt x="665852" y="-15416"/>
                          <a:pt x="775886" y="0"/>
                        </a:cubicBezTo>
                        <a:cubicBezTo>
                          <a:pt x="885920" y="15416"/>
                          <a:pt x="1020655" y="-7424"/>
                          <a:pt x="1163568" y="0"/>
                        </a:cubicBezTo>
                        <a:lnTo>
                          <a:pt x="1163568" y="0"/>
                        </a:lnTo>
                        <a:cubicBezTo>
                          <a:pt x="1346697" y="-3773"/>
                          <a:pt x="1589285" y="4260"/>
                          <a:pt x="1710445" y="0"/>
                        </a:cubicBezTo>
                        <a:cubicBezTo>
                          <a:pt x="1831605" y="-4260"/>
                          <a:pt x="2061340" y="-6382"/>
                          <a:pt x="2327135" y="0"/>
                        </a:cubicBezTo>
                        <a:cubicBezTo>
                          <a:pt x="2592930" y="6382"/>
                          <a:pt x="2644589" y="20457"/>
                          <a:pt x="2908919" y="0"/>
                        </a:cubicBezTo>
                        <a:cubicBezTo>
                          <a:pt x="3226345" y="-12671"/>
                          <a:pt x="3376623" y="21664"/>
                          <a:pt x="3596652" y="0"/>
                        </a:cubicBezTo>
                        <a:cubicBezTo>
                          <a:pt x="3816681" y="-21664"/>
                          <a:pt x="3898380" y="6897"/>
                          <a:pt x="4100171" y="0"/>
                        </a:cubicBezTo>
                        <a:cubicBezTo>
                          <a:pt x="4301962" y="-6897"/>
                          <a:pt x="4537747" y="-719"/>
                          <a:pt x="4751061" y="0"/>
                        </a:cubicBezTo>
                        <a:cubicBezTo>
                          <a:pt x="4964375" y="719"/>
                          <a:pt x="5180340" y="-12668"/>
                          <a:pt x="5365108" y="0"/>
                        </a:cubicBezTo>
                        <a:cubicBezTo>
                          <a:pt x="5549876" y="12668"/>
                          <a:pt x="5882714" y="-16806"/>
                          <a:pt x="6052841" y="0"/>
                        </a:cubicBezTo>
                        <a:cubicBezTo>
                          <a:pt x="6222968" y="16806"/>
                          <a:pt x="6444928" y="-9923"/>
                          <a:pt x="6593203" y="0"/>
                        </a:cubicBezTo>
                        <a:cubicBezTo>
                          <a:pt x="6803778" y="16462"/>
                          <a:pt x="6962901" y="206443"/>
                          <a:pt x="6981406" y="388203"/>
                        </a:cubicBezTo>
                        <a:cubicBezTo>
                          <a:pt x="6966536" y="610006"/>
                          <a:pt x="7004396" y="752158"/>
                          <a:pt x="6981406" y="854034"/>
                        </a:cubicBezTo>
                        <a:cubicBezTo>
                          <a:pt x="6958416" y="955910"/>
                          <a:pt x="6981479" y="1217100"/>
                          <a:pt x="6981406" y="1358684"/>
                        </a:cubicBezTo>
                        <a:lnTo>
                          <a:pt x="6981406" y="1358684"/>
                        </a:lnTo>
                        <a:cubicBezTo>
                          <a:pt x="6986696" y="1600206"/>
                          <a:pt x="6991078" y="1814580"/>
                          <a:pt x="6981406" y="1940977"/>
                        </a:cubicBezTo>
                        <a:lnTo>
                          <a:pt x="6981406" y="1940969"/>
                        </a:lnTo>
                        <a:cubicBezTo>
                          <a:pt x="6988188" y="2205111"/>
                          <a:pt x="6779192" y="2348281"/>
                          <a:pt x="6593203" y="2329172"/>
                        </a:cubicBezTo>
                        <a:cubicBezTo>
                          <a:pt x="6403961" y="2347371"/>
                          <a:pt x="6257639" y="2304455"/>
                          <a:pt x="6089684" y="2329172"/>
                        </a:cubicBezTo>
                        <a:cubicBezTo>
                          <a:pt x="5921729" y="2353889"/>
                          <a:pt x="5675035" y="2315569"/>
                          <a:pt x="5475637" y="2329172"/>
                        </a:cubicBezTo>
                        <a:cubicBezTo>
                          <a:pt x="5276239" y="2342775"/>
                          <a:pt x="4985899" y="2304982"/>
                          <a:pt x="4861590" y="2329172"/>
                        </a:cubicBezTo>
                        <a:cubicBezTo>
                          <a:pt x="4737281" y="2353362"/>
                          <a:pt x="4443678" y="2359361"/>
                          <a:pt x="4210699" y="2329172"/>
                        </a:cubicBezTo>
                        <a:cubicBezTo>
                          <a:pt x="3977720" y="2298983"/>
                          <a:pt x="3774965" y="2358216"/>
                          <a:pt x="3522966" y="2329172"/>
                        </a:cubicBezTo>
                        <a:cubicBezTo>
                          <a:pt x="3270967" y="2300128"/>
                          <a:pt x="3176907" y="2342203"/>
                          <a:pt x="2908919" y="2329172"/>
                        </a:cubicBezTo>
                        <a:cubicBezTo>
                          <a:pt x="2722633" y="2318123"/>
                          <a:pt x="2569087" y="2310716"/>
                          <a:pt x="2344589" y="2329172"/>
                        </a:cubicBezTo>
                        <a:cubicBezTo>
                          <a:pt x="2120091" y="2347629"/>
                          <a:pt x="1888713" y="2329222"/>
                          <a:pt x="1745352" y="2329172"/>
                        </a:cubicBezTo>
                        <a:cubicBezTo>
                          <a:pt x="1601991" y="2329122"/>
                          <a:pt x="1336010" y="2327141"/>
                          <a:pt x="1163568" y="2329172"/>
                        </a:cubicBezTo>
                        <a:lnTo>
                          <a:pt x="1163568" y="2329172"/>
                        </a:lnTo>
                        <a:cubicBezTo>
                          <a:pt x="981211" y="2348222"/>
                          <a:pt x="922730" y="2325780"/>
                          <a:pt x="768132" y="2329172"/>
                        </a:cubicBezTo>
                        <a:cubicBezTo>
                          <a:pt x="613534" y="2332564"/>
                          <a:pt x="531899" y="2313854"/>
                          <a:pt x="388203" y="2329172"/>
                        </a:cubicBezTo>
                        <a:cubicBezTo>
                          <a:pt x="155346" y="2321265"/>
                          <a:pt x="21718" y="2189098"/>
                          <a:pt x="0" y="1940969"/>
                        </a:cubicBezTo>
                        <a:lnTo>
                          <a:pt x="0" y="1940977"/>
                        </a:lnTo>
                        <a:cubicBezTo>
                          <a:pt x="-200236" y="1787284"/>
                          <a:pt x="-271698" y="1728060"/>
                          <a:pt x="-433427" y="1630130"/>
                        </a:cubicBezTo>
                        <a:cubicBezTo>
                          <a:pt x="-595156" y="1532200"/>
                          <a:pt x="-692308" y="1431718"/>
                          <a:pt x="-884544" y="1306596"/>
                        </a:cubicBezTo>
                        <a:cubicBezTo>
                          <a:pt x="-746869" y="1318750"/>
                          <a:pt x="-549852" y="1340326"/>
                          <a:pt x="-433427" y="1333161"/>
                        </a:cubicBezTo>
                        <a:cubicBezTo>
                          <a:pt x="-317002" y="1325996"/>
                          <a:pt x="-153852" y="1329964"/>
                          <a:pt x="0" y="1358684"/>
                        </a:cubicBezTo>
                        <a:cubicBezTo>
                          <a:pt x="15990" y="1227309"/>
                          <a:pt x="11860" y="1087751"/>
                          <a:pt x="0" y="863739"/>
                        </a:cubicBezTo>
                        <a:cubicBezTo>
                          <a:pt x="-11860" y="639727"/>
                          <a:pt x="-8993" y="539499"/>
                          <a:pt x="0" y="3882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pPr>
            <a:r>
              <a:rPr lang="vi-VN" sz="4000" b="1" dirty="0">
                <a:solidFill>
                  <a:srgbClr val="E78712">
                    <a:lumMod val="50000"/>
                  </a:srgbClr>
                </a:solidFill>
                <a:latin typeface="Calibri" panose="020F0502020204030204" pitchFamily="34" charset="0"/>
                <a:cs typeface="Calibri" panose="020F0502020204030204" pitchFamily="34" charset="0"/>
              </a:rPr>
              <a:t>Ăn đủ 3 bữa 1 ngày, đa dạng thức ăn thuộc 4 nhóm chất dinh dưỡng. </a:t>
            </a:r>
            <a:endPar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0455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753872" y="2515751"/>
            <a:ext cx="4082487" cy="37556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610F1BA-1F3C-D02F-A651-75B7ACD15CA9}"/>
              </a:ext>
            </a:extLst>
          </p:cNvPr>
          <p:cNvGrpSpPr/>
          <p:nvPr/>
        </p:nvGrpSpPr>
        <p:grpSpPr>
          <a:xfrm>
            <a:off x="483943" y="-945"/>
            <a:ext cx="11250857" cy="1513299"/>
            <a:chOff x="528412" y="5057997"/>
            <a:chExt cx="11250857" cy="2028604"/>
          </a:xfrm>
        </p:grpSpPr>
        <p:grpSp>
          <p:nvGrpSpPr>
            <p:cNvPr id="4" name="Group 15">
              <a:extLst>
                <a:ext uri="{FF2B5EF4-FFF2-40B4-BE49-F238E27FC236}">
                  <a16:creationId xmlns:a16="http://schemas.microsoft.com/office/drawing/2014/main" id="{908520F8-0445-39CC-49AE-9A7A34B722D9}"/>
                </a:ext>
              </a:extLst>
            </p:cNvPr>
            <p:cNvGrpSpPr/>
            <p:nvPr/>
          </p:nvGrpSpPr>
          <p:grpSpPr>
            <a:xfrm>
              <a:off x="528412" y="5057997"/>
              <a:ext cx="11250857" cy="2028604"/>
              <a:chOff x="26061" y="90882"/>
              <a:chExt cx="15001144" cy="2287044"/>
            </a:xfrm>
          </p:grpSpPr>
          <p:pic>
            <p:nvPicPr>
              <p:cNvPr id="12" name="Picture 16">
                <a:extLst>
                  <a:ext uri="{FF2B5EF4-FFF2-40B4-BE49-F238E27FC236}">
                    <a16:creationId xmlns:a16="http://schemas.microsoft.com/office/drawing/2014/main" id="{CE88930D-45AE-70F3-35EF-4F42C7CF94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26061" y="180709"/>
                <a:ext cx="6701927" cy="2197217"/>
              </a:xfrm>
              <a:prstGeom prst="rect">
                <a:avLst/>
              </a:prstGeom>
            </p:spPr>
          </p:pic>
          <p:pic>
            <p:nvPicPr>
              <p:cNvPr id="13" name="Picture 17">
                <a:extLst>
                  <a:ext uri="{FF2B5EF4-FFF2-40B4-BE49-F238E27FC236}">
                    <a16:creationId xmlns:a16="http://schemas.microsoft.com/office/drawing/2014/main" id="{03CD2EFC-DFC8-3A3A-05CB-3D37F79BF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7" cy="2197217"/>
              </a:xfrm>
              <a:prstGeom prst="rect">
                <a:avLst/>
              </a:prstGeom>
            </p:spPr>
          </p:pic>
        </p:grpSp>
        <p:sp>
          <p:nvSpPr>
            <p:cNvPr id="5" name="TextBox 4">
              <a:extLst>
                <a:ext uri="{FF2B5EF4-FFF2-40B4-BE49-F238E27FC236}">
                  <a16:creationId xmlns:a16="http://schemas.microsoft.com/office/drawing/2014/main" id="{51BEAE6E-2F2F-C934-A39F-ED4DF022F162}"/>
                </a:ext>
              </a:extLst>
            </p:cNvPr>
            <p:cNvSpPr txBox="1"/>
            <p:nvPr/>
          </p:nvSpPr>
          <p:spPr>
            <a:xfrm>
              <a:off x="1135486" y="5523268"/>
              <a:ext cx="10323089" cy="955553"/>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ea typeface="Times New Roman" panose="02020603050405020304" pitchFamily="18" charset="0"/>
                </a:rPr>
                <a:t>Nêu đặc điểm, một số bộ phận của nấm?</a:t>
              </a:r>
              <a:endParaRPr lang="en-US" sz="3600" dirty="0">
                <a:effectLst/>
                <a:ea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6F9C0026-6A1D-A35E-2102-8F67FCDC2D5A}"/>
              </a:ext>
            </a:extLst>
          </p:cNvPr>
          <p:cNvSpPr/>
          <p:nvPr/>
        </p:nvSpPr>
        <p:spPr>
          <a:xfrm flipH="1">
            <a:off x="819150" y="1655817"/>
            <a:ext cx="7300898" cy="3944883"/>
          </a:xfrm>
          <a:custGeom>
            <a:avLst/>
            <a:gdLst>
              <a:gd name="connsiteX0" fmla="*/ 0 w 7300898"/>
              <a:gd name="connsiteY0" fmla="*/ 657493 h 3944883"/>
              <a:gd name="connsiteX1" fmla="*/ 811319 w 7300898"/>
              <a:gd name="connsiteY1" fmla="*/ 0 h 3944883"/>
              <a:gd name="connsiteX2" fmla="*/ 1216816 w 7300898"/>
              <a:gd name="connsiteY2" fmla="*/ 0 h 3944883"/>
              <a:gd name="connsiteX3" fmla="*/ 1216816 w 7300898"/>
              <a:gd name="connsiteY3" fmla="*/ 0 h 3944883"/>
              <a:gd name="connsiteX4" fmla="*/ 1806972 w 7300898"/>
              <a:gd name="connsiteY4" fmla="*/ 0 h 3944883"/>
              <a:gd name="connsiteX5" fmla="*/ 2451885 w 7300898"/>
              <a:gd name="connsiteY5" fmla="*/ 0 h 3944883"/>
              <a:gd name="connsiteX6" fmla="*/ 3042040 w 7300898"/>
              <a:gd name="connsiteY6" fmla="*/ 0 h 3944883"/>
              <a:gd name="connsiteX7" fmla="*/ 3766023 w 7300898"/>
              <a:gd name="connsiteY7" fmla="*/ 0 h 3944883"/>
              <a:gd name="connsiteX8" fmla="*/ 4524482 w 7300898"/>
              <a:gd name="connsiteY8" fmla="*/ 0 h 3944883"/>
              <a:gd name="connsiteX9" fmla="*/ 5213989 w 7300898"/>
              <a:gd name="connsiteY9" fmla="*/ 0 h 3944883"/>
              <a:gd name="connsiteX10" fmla="*/ 5834546 w 7300898"/>
              <a:gd name="connsiteY10" fmla="*/ 0 h 3944883"/>
              <a:gd name="connsiteX11" fmla="*/ 6489578 w 7300898"/>
              <a:gd name="connsiteY11" fmla="*/ 0 h 3944883"/>
              <a:gd name="connsiteX12" fmla="*/ 7300898 w 7300898"/>
              <a:gd name="connsiteY12" fmla="*/ 657493 h 3944883"/>
              <a:gd name="connsiteX13" fmla="*/ 7300898 w 7300898"/>
              <a:gd name="connsiteY13" fmla="*/ 1205389 h 3944883"/>
              <a:gd name="connsiteX14" fmla="*/ 7300898 w 7300898"/>
              <a:gd name="connsiteY14" fmla="*/ 1786159 h 3944883"/>
              <a:gd name="connsiteX15" fmla="*/ 7300898 w 7300898"/>
              <a:gd name="connsiteY15" fmla="*/ 2301181 h 3944883"/>
              <a:gd name="connsiteX16" fmla="*/ 7300898 w 7300898"/>
              <a:gd name="connsiteY16" fmla="*/ 2301181 h 3944883"/>
              <a:gd name="connsiteX17" fmla="*/ 7300898 w 7300898"/>
              <a:gd name="connsiteY17" fmla="*/ 2784429 h 3944883"/>
              <a:gd name="connsiteX18" fmla="*/ 7300898 w 7300898"/>
              <a:gd name="connsiteY18" fmla="*/ 3287402 h 3944883"/>
              <a:gd name="connsiteX19" fmla="*/ 7300898 w 7300898"/>
              <a:gd name="connsiteY19" fmla="*/ 3287389 h 3944883"/>
              <a:gd name="connsiteX20" fmla="*/ 6489578 w 7300898"/>
              <a:gd name="connsiteY20" fmla="*/ 3944883 h 3944883"/>
              <a:gd name="connsiteX21" fmla="*/ 5834546 w 7300898"/>
              <a:gd name="connsiteY21" fmla="*/ 3944883 h 3944883"/>
              <a:gd name="connsiteX22" fmla="*/ 5179513 w 7300898"/>
              <a:gd name="connsiteY22" fmla="*/ 3944883 h 3944883"/>
              <a:gd name="connsiteX23" fmla="*/ 4421055 w 7300898"/>
              <a:gd name="connsiteY23" fmla="*/ 3944883 h 3944883"/>
              <a:gd name="connsiteX24" fmla="*/ 3800499 w 7300898"/>
              <a:gd name="connsiteY24" fmla="*/ 3944883 h 3944883"/>
              <a:gd name="connsiteX25" fmla="*/ 3042040 w 7300898"/>
              <a:gd name="connsiteY25" fmla="*/ 3944883 h 3944883"/>
              <a:gd name="connsiteX26" fmla="*/ 2415380 w 7300898"/>
              <a:gd name="connsiteY26" fmla="*/ 3944883 h 3944883"/>
              <a:gd name="connsiteX27" fmla="*/ 1788720 w 7300898"/>
              <a:gd name="connsiteY27" fmla="*/ 3944883 h 3944883"/>
              <a:gd name="connsiteX28" fmla="*/ 1216816 w 7300898"/>
              <a:gd name="connsiteY28" fmla="*/ 3944883 h 3944883"/>
              <a:gd name="connsiteX29" fmla="*/ 1216816 w 7300898"/>
              <a:gd name="connsiteY29" fmla="*/ 3944883 h 3944883"/>
              <a:gd name="connsiteX30" fmla="*/ 811319 w 7300898"/>
              <a:gd name="connsiteY30" fmla="*/ 3944883 h 3944883"/>
              <a:gd name="connsiteX31" fmla="*/ 0 w 7300898"/>
              <a:gd name="connsiteY31" fmla="*/ 3287389 h 3944883"/>
              <a:gd name="connsiteX32" fmla="*/ 0 w 7300898"/>
              <a:gd name="connsiteY32" fmla="*/ 3287402 h 3944883"/>
              <a:gd name="connsiteX33" fmla="*/ -308342 w 7300898"/>
              <a:gd name="connsiteY33" fmla="*/ 2929255 h 3944883"/>
              <a:gd name="connsiteX34" fmla="*/ -607433 w 7300898"/>
              <a:gd name="connsiteY34" fmla="*/ 2581852 h 3944883"/>
              <a:gd name="connsiteX35" fmla="*/ -925024 w 7300898"/>
              <a:gd name="connsiteY35" fmla="*/ 2212961 h 3944883"/>
              <a:gd name="connsiteX36" fmla="*/ -453263 w 7300898"/>
              <a:gd name="connsiteY36" fmla="*/ 2257953 h 3944883"/>
              <a:gd name="connsiteX37" fmla="*/ 0 w 7300898"/>
              <a:gd name="connsiteY37" fmla="*/ 2301181 h 3944883"/>
              <a:gd name="connsiteX38" fmla="*/ 0 w 7300898"/>
              <a:gd name="connsiteY38" fmla="*/ 1802596 h 3944883"/>
              <a:gd name="connsiteX39" fmla="*/ 0 w 7300898"/>
              <a:gd name="connsiteY39" fmla="*/ 1304010 h 3944883"/>
              <a:gd name="connsiteX40" fmla="*/ 0 w 7300898"/>
              <a:gd name="connsiteY40" fmla="*/ 657493 h 3944883"/>
              <a:gd name="connsiteX0" fmla="*/ 0 w 7300898"/>
              <a:gd name="connsiteY0" fmla="*/ 657493 h 3944883"/>
              <a:gd name="connsiteX1" fmla="*/ 811319 w 7300898"/>
              <a:gd name="connsiteY1" fmla="*/ 0 h 3944883"/>
              <a:gd name="connsiteX2" fmla="*/ 1216816 w 7300898"/>
              <a:gd name="connsiteY2" fmla="*/ 0 h 3944883"/>
              <a:gd name="connsiteX3" fmla="*/ 1216816 w 7300898"/>
              <a:gd name="connsiteY3" fmla="*/ 0 h 3944883"/>
              <a:gd name="connsiteX4" fmla="*/ 1825225 w 7300898"/>
              <a:gd name="connsiteY4" fmla="*/ 0 h 3944883"/>
              <a:gd name="connsiteX5" fmla="*/ 2415380 w 7300898"/>
              <a:gd name="connsiteY5" fmla="*/ 0 h 3944883"/>
              <a:gd name="connsiteX6" fmla="*/ 3042040 w 7300898"/>
              <a:gd name="connsiteY6" fmla="*/ 0 h 3944883"/>
              <a:gd name="connsiteX7" fmla="*/ 3662597 w 7300898"/>
              <a:gd name="connsiteY7" fmla="*/ 0 h 3944883"/>
              <a:gd name="connsiteX8" fmla="*/ 4386580 w 7300898"/>
              <a:gd name="connsiteY8" fmla="*/ 0 h 3944883"/>
              <a:gd name="connsiteX9" fmla="*/ 4972661 w 7300898"/>
              <a:gd name="connsiteY9" fmla="*/ 0 h 3944883"/>
              <a:gd name="connsiteX10" fmla="*/ 5696644 w 7300898"/>
              <a:gd name="connsiteY10" fmla="*/ 0 h 3944883"/>
              <a:gd name="connsiteX11" fmla="*/ 6489578 w 7300898"/>
              <a:gd name="connsiteY11" fmla="*/ 0 h 3944883"/>
              <a:gd name="connsiteX12" fmla="*/ 7300898 w 7300898"/>
              <a:gd name="connsiteY12" fmla="*/ 657493 h 3944883"/>
              <a:gd name="connsiteX13" fmla="*/ 7300898 w 7300898"/>
              <a:gd name="connsiteY13" fmla="*/ 1172515 h 3944883"/>
              <a:gd name="connsiteX14" fmla="*/ 7300898 w 7300898"/>
              <a:gd name="connsiteY14" fmla="*/ 1671101 h 3944883"/>
              <a:gd name="connsiteX15" fmla="*/ 7300898 w 7300898"/>
              <a:gd name="connsiteY15" fmla="*/ 2301181 h 3944883"/>
              <a:gd name="connsiteX16" fmla="*/ 7300898 w 7300898"/>
              <a:gd name="connsiteY16" fmla="*/ 2301181 h 3944883"/>
              <a:gd name="connsiteX17" fmla="*/ 7300898 w 7300898"/>
              <a:gd name="connsiteY17" fmla="*/ 2814016 h 3944883"/>
              <a:gd name="connsiteX18" fmla="*/ 7300898 w 7300898"/>
              <a:gd name="connsiteY18" fmla="*/ 3287402 h 3944883"/>
              <a:gd name="connsiteX19" fmla="*/ 7300898 w 7300898"/>
              <a:gd name="connsiteY19" fmla="*/ 3287389 h 3944883"/>
              <a:gd name="connsiteX20" fmla="*/ 6489578 w 7300898"/>
              <a:gd name="connsiteY20" fmla="*/ 3944883 h 3944883"/>
              <a:gd name="connsiteX21" fmla="*/ 5800070 w 7300898"/>
              <a:gd name="connsiteY21" fmla="*/ 3944883 h 3944883"/>
              <a:gd name="connsiteX22" fmla="*/ 5213989 w 7300898"/>
              <a:gd name="connsiteY22" fmla="*/ 3944883 h 3944883"/>
              <a:gd name="connsiteX23" fmla="*/ 4849929 w 7300898"/>
              <a:gd name="connsiteY23" fmla="*/ 3944883 h 3944883"/>
              <a:gd name="connsiteX24" fmla="*/ 4455530 w 7300898"/>
              <a:gd name="connsiteY24" fmla="*/ 3944883 h 3944883"/>
              <a:gd name="connsiteX25" fmla="*/ 3869449 w 7300898"/>
              <a:gd name="connsiteY25" fmla="*/ 3944883 h 3944883"/>
              <a:gd name="connsiteX26" fmla="*/ 3042040 w 7300898"/>
              <a:gd name="connsiteY26" fmla="*/ 3944883 h 3944883"/>
              <a:gd name="connsiteX27" fmla="*/ 2451885 w 7300898"/>
              <a:gd name="connsiteY27" fmla="*/ 3944883 h 3944883"/>
              <a:gd name="connsiteX28" fmla="*/ 1843476 w 7300898"/>
              <a:gd name="connsiteY28" fmla="*/ 3944883 h 3944883"/>
              <a:gd name="connsiteX29" fmla="*/ 1216816 w 7300898"/>
              <a:gd name="connsiteY29" fmla="*/ 3944883 h 3944883"/>
              <a:gd name="connsiteX30" fmla="*/ 1216816 w 7300898"/>
              <a:gd name="connsiteY30" fmla="*/ 3944883 h 3944883"/>
              <a:gd name="connsiteX31" fmla="*/ 811319 w 7300898"/>
              <a:gd name="connsiteY31" fmla="*/ 3944883 h 3944883"/>
              <a:gd name="connsiteX32" fmla="*/ 0 w 7300898"/>
              <a:gd name="connsiteY32" fmla="*/ 3287389 h 3944883"/>
              <a:gd name="connsiteX33" fmla="*/ 0 w 7300898"/>
              <a:gd name="connsiteY33" fmla="*/ 3287402 h 3944883"/>
              <a:gd name="connsiteX34" fmla="*/ -289841 w 7300898"/>
              <a:gd name="connsiteY34" fmla="*/ 2950744 h 3944883"/>
              <a:gd name="connsiteX35" fmla="*/ -579682 w 7300898"/>
              <a:gd name="connsiteY35" fmla="*/ 2614085 h 3944883"/>
              <a:gd name="connsiteX36" fmla="*/ -925024 w 7300898"/>
              <a:gd name="connsiteY36" fmla="*/ 2212961 h 3944883"/>
              <a:gd name="connsiteX37" fmla="*/ -490263 w 7300898"/>
              <a:gd name="connsiteY37" fmla="*/ 2254425 h 3944883"/>
              <a:gd name="connsiteX38" fmla="*/ 0 w 7300898"/>
              <a:gd name="connsiteY38" fmla="*/ 2301181 h 3944883"/>
              <a:gd name="connsiteX39" fmla="*/ 0 w 7300898"/>
              <a:gd name="connsiteY39" fmla="*/ 1786159 h 3944883"/>
              <a:gd name="connsiteX40" fmla="*/ 0 w 7300898"/>
              <a:gd name="connsiteY40" fmla="*/ 1271136 h 3944883"/>
              <a:gd name="connsiteX41" fmla="*/ 0 w 7300898"/>
              <a:gd name="connsiteY41" fmla="*/ 657493 h 3944883"/>
              <a:gd name="connsiteX0" fmla="*/ 0 w 7300898"/>
              <a:gd name="connsiteY0" fmla="*/ 657493 h 3944883"/>
              <a:gd name="connsiteX1" fmla="*/ 811319 w 7300898"/>
              <a:gd name="connsiteY1" fmla="*/ 0 h 3944883"/>
              <a:gd name="connsiteX2" fmla="*/ 1216816 w 7300898"/>
              <a:gd name="connsiteY2" fmla="*/ 0 h 3944883"/>
              <a:gd name="connsiteX3" fmla="*/ 1216816 w 7300898"/>
              <a:gd name="connsiteY3" fmla="*/ 0 h 3944883"/>
              <a:gd name="connsiteX4" fmla="*/ 1806972 w 7300898"/>
              <a:gd name="connsiteY4" fmla="*/ 0 h 3944883"/>
              <a:gd name="connsiteX5" fmla="*/ 2451885 w 7300898"/>
              <a:gd name="connsiteY5" fmla="*/ 0 h 3944883"/>
              <a:gd name="connsiteX6" fmla="*/ 3042040 w 7300898"/>
              <a:gd name="connsiteY6" fmla="*/ 0 h 3944883"/>
              <a:gd name="connsiteX7" fmla="*/ 3766023 w 7300898"/>
              <a:gd name="connsiteY7" fmla="*/ 0 h 3944883"/>
              <a:gd name="connsiteX8" fmla="*/ 4524482 w 7300898"/>
              <a:gd name="connsiteY8" fmla="*/ 0 h 3944883"/>
              <a:gd name="connsiteX9" fmla="*/ 5213989 w 7300898"/>
              <a:gd name="connsiteY9" fmla="*/ 0 h 3944883"/>
              <a:gd name="connsiteX10" fmla="*/ 5834546 w 7300898"/>
              <a:gd name="connsiteY10" fmla="*/ 0 h 3944883"/>
              <a:gd name="connsiteX11" fmla="*/ 6489578 w 7300898"/>
              <a:gd name="connsiteY11" fmla="*/ 0 h 3944883"/>
              <a:gd name="connsiteX12" fmla="*/ 7300898 w 7300898"/>
              <a:gd name="connsiteY12" fmla="*/ 657493 h 3944883"/>
              <a:gd name="connsiteX13" fmla="*/ 7300898 w 7300898"/>
              <a:gd name="connsiteY13" fmla="*/ 1205389 h 3944883"/>
              <a:gd name="connsiteX14" fmla="*/ 7300898 w 7300898"/>
              <a:gd name="connsiteY14" fmla="*/ 1786159 h 3944883"/>
              <a:gd name="connsiteX15" fmla="*/ 7300898 w 7300898"/>
              <a:gd name="connsiteY15" fmla="*/ 2301181 h 3944883"/>
              <a:gd name="connsiteX16" fmla="*/ 7300898 w 7300898"/>
              <a:gd name="connsiteY16" fmla="*/ 2301181 h 3944883"/>
              <a:gd name="connsiteX17" fmla="*/ 7300898 w 7300898"/>
              <a:gd name="connsiteY17" fmla="*/ 2784429 h 3944883"/>
              <a:gd name="connsiteX18" fmla="*/ 7300898 w 7300898"/>
              <a:gd name="connsiteY18" fmla="*/ 3287402 h 3944883"/>
              <a:gd name="connsiteX19" fmla="*/ 7300898 w 7300898"/>
              <a:gd name="connsiteY19" fmla="*/ 3287389 h 3944883"/>
              <a:gd name="connsiteX20" fmla="*/ 6489578 w 7300898"/>
              <a:gd name="connsiteY20" fmla="*/ 3944883 h 3944883"/>
              <a:gd name="connsiteX21" fmla="*/ 5834546 w 7300898"/>
              <a:gd name="connsiteY21" fmla="*/ 3944883 h 3944883"/>
              <a:gd name="connsiteX22" fmla="*/ 5179513 w 7300898"/>
              <a:gd name="connsiteY22" fmla="*/ 3944883 h 3944883"/>
              <a:gd name="connsiteX23" fmla="*/ 4421055 w 7300898"/>
              <a:gd name="connsiteY23" fmla="*/ 3944883 h 3944883"/>
              <a:gd name="connsiteX24" fmla="*/ 3800499 w 7300898"/>
              <a:gd name="connsiteY24" fmla="*/ 3944883 h 3944883"/>
              <a:gd name="connsiteX25" fmla="*/ 3042040 w 7300898"/>
              <a:gd name="connsiteY25" fmla="*/ 3944883 h 3944883"/>
              <a:gd name="connsiteX26" fmla="*/ 2415380 w 7300898"/>
              <a:gd name="connsiteY26" fmla="*/ 3944883 h 3944883"/>
              <a:gd name="connsiteX27" fmla="*/ 1788720 w 7300898"/>
              <a:gd name="connsiteY27" fmla="*/ 3944883 h 3944883"/>
              <a:gd name="connsiteX28" fmla="*/ 1216816 w 7300898"/>
              <a:gd name="connsiteY28" fmla="*/ 3944883 h 3944883"/>
              <a:gd name="connsiteX29" fmla="*/ 1216816 w 7300898"/>
              <a:gd name="connsiteY29" fmla="*/ 3944883 h 3944883"/>
              <a:gd name="connsiteX30" fmla="*/ 811319 w 7300898"/>
              <a:gd name="connsiteY30" fmla="*/ 3944883 h 3944883"/>
              <a:gd name="connsiteX31" fmla="*/ 0 w 7300898"/>
              <a:gd name="connsiteY31" fmla="*/ 3287389 h 3944883"/>
              <a:gd name="connsiteX32" fmla="*/ 0 w 7300898"/>
              <a:gd name="connsiteY32" fmla="*/ 3287402 h 3944883"/>
              <a:gd name="connsiteX33" fmla="*/ -308342 w 7300898"/>
              <a:gd name="connsiteY33" fmla="*/ 2929255 h 3944883"/>
              <a:gd name="connsiteX34" fmla="*/ -607433 w 7300898"/>
              <a:gd name="connsiteY34" fmla="*/ 2581852 h 3944883"/>
              <a:gd name="connsiteX35" fmla="*/ -925024 w 7300898"/>
              <a:gd name="connsiteY35" fmla="*/ 2212961 h 3944883"/>
              <a:gd name="connsiteX36" fmla="*/ -453263 w 7300898"/>
              <a:gd name="connsiteY36" fmla="*/ 2257953 h 3944883"/>
              <a:gd name="connsiteX37" fmla="*/ 0 w 7300898"/>
              <a:gd name="connsiteY37" fmla="*/ 2301181 h 3944883"/>
              <a:gd name="connsiteX38" fmla="*/ 0 w 7300898"/>
              <a:gd name="connsiteY38" fmla="*/ 1802596 h 3944883"/>
              <a:gd name="connsiteX39" fmla="*/ 0 w 7300898"/>
              <a:gd name="connsiteY39" fmla="*/ 1304010 h 3944883"/>
              <a:gd name="connsiteX40" fmla="*/ 0 w 7300898"/>
              <a:gd name="connsiteY40" fmla="*/ 657493 h 394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00898" h="3944883" fill="none" extrusionOk="0">
                <a:moveTo>
                  <a:pt x="0" y="657493"/>
                </a:moveTo>
                <a:cubicBezTo>
                  <a:pt x="-58468" y="350891"/>
                  <a:pt x="457128" y="-21698"/>
                  <a:pt x="811319" y="0"/>
                </a:cubicBezTo>
                <a:cubicBezTo>
                  <a:pt x="962369" y="-3676"/>
                  <a:pt x="1009207" y="-11529"/>
                  <a:pt x="1216816" y="0"/>
                </a:cubicBezTo>
                <a:lnTo>
                  <a:pt x="1216816" y="0"/>
                </a:lnTo>
                <a:cubicBezTo>
                  <a:pt x="1416490" y="7798"/>
                  <a:pt x="1596596" y="9009"/>
                  <a:pt x="1806972" y="0"/>
                </a:cubicBezTo>
                <a:cubicBezTo>
                  <a:pt x="2038794" y="7890"/>
                  <a:pt x="2154742" y="-17127"/>
                  <a:pt x="2451885" y="0"/>
                </a:cubicBezTo>
                <a:cubicBezTo>
                  <a:pt x="2758442" y="-9600"/>
                  <a:pt x="2761775" y="-1121"/>
                  <a:pt x="3042040" y="0"/>
                </a:cubicBezTo>
                <a:cubicBezTo>
                  <a:pt x="3278857" y="-17451"/>
                  <a:pt x="3489002" y="-21355"/>
                  <a:pt x="3766023" y="0"/>
                </a:cubicBezTo>
                <a:cubicBezTo>
                  <a:pt x="4045766" y="22120"/>
                  <a:pt x="4161668" y="-9428"/>
                  <a:pt x="4524482" y="0"/>
                </a:cubicBezTo>
                <a:cubicBezTo>
                  <a:pt x="4880987" y="-17859"/>
                  <a:pt x="4885860" y="-20681"/>
                  <a:pt x="5213989" y="0"/>
                </a:cubicBezTo>
                <a:cubicBezTo>
                  <a:pt x="5512340" y="21674"/>
                  <a:pt x="5643826" y="-34752"/>
                  <a:pt x="5834546" y="0"/>
                </a:cubicBezTo>
                <a:cubicBezTo>
                  <a:pt x="6017454" y="-51981"/>
                  <a:pt x="6203472" y="10186"/>
                  <a:pt x="6489578" y="0"/>
                </a:cubicBezTo>
                <a:cubicBezTo>
                  <a:pt x="7101151" y="-123913"/>
                  <a:pt x="7136946" y="291399"/>
                  <a:pt x="7300898" y="657493"/>
                </a:cubicBezTo>
                <a:cubicBezTo>
                  <a:pt x="7285659" y="929221"/>
                  <a:pt x="7313478" y="1072335"/>
                  <a:pt x="7300898" y="1205389"/>
                </a:cubicBezTo>
                <a:cubicBezTo>
                  <a:pt x="7250342" y="1313107"/>
                  <a:pt x="7315223" y="1507965"/>
                  <a:pt x="7300898" y="1786159"/>
                </a:cubicBezTo>
                <a:cubicBezTo>
                  <a:pt x="7319691" y="2072623"/>
                  <a:pt x="7313181" y="2189819"/>
                  <a:pt x="7300898" y="2301181"/>
                </a:cubicBezTo>
                <a:lnTo>
                  <a:pt x="7300898" y="2301181"/>
                </a:lnTo>
                <a:cubicBezTo>
                  <a:pt x="7324870" y="2470232"/>
                  <a:pt x="7275925" y="2600285"/>
                  <a:pt x="7300898" y="2784429"/>
                </a:cubicBezTo>
                <a:cubicBezTo>
                  <a:pt x="7306168" y="2986737"/>
                  <a:pt x="7280341" y="3072867"/>
                  <a:pt x="7300898" y="3287402"/>
                </a:cubicBezTo>
                <a:cubicBezTo>
                  <a:pt x="7300898" y="3287397"/>
                  <a:pt x="7300900" y="3287394"/>
                  <a:pt x="7300898" y="3287389"/>
                </a:cubicBezTo>
                <a:cubicBezTo>
                  <a:pt x="7282421" y="3561917"/>
                  <a:pt x="7029331" y="3906031"/>
                  <a:pt x="6489578" y="3944883"/>
                </a:cubicBezTo>
                <a:cubicBezTo>
                  <a:pt x="6174559" y="3924913"/>
                  <a:pt x="6039966" y="3945500"/>
                  <a:pt x="5834546" y="3944883"/>
                </a:cubicBezTo>
                <a:cubicBezTo>
                  <a:pt x="5632542" y="3988382"/>
                  <a:pt x="5465945" y="3908001"/>
                  <a:pt x="5179513" y="3944883"/>
                </a:cubicBezTo>
                <a:cubicBezTo>
                  <a:pt x="4914075" y="3954057"/>
                  <a:pt x="4677268" y="3952036"/>
                  <a:pt x="4421055" y="3944883"/>
                </a:cubicBezTo>
                <a:cubicBezTo>
                  <a:pt x="4196801" y="3926769"/>
                  <a:pt x="3937542" y="3911332"/>
                  <a:pt x="3800499" y="3944883"/>
                </a:cubicBezTo>
                <a:cubicBezTo>
                  <a:pt x="3592350" y="3947829"/>
                  <a:pt x="3169924" y="3922567"/>
                  <a:pt x="3042040" y="3944883"/>
                </a:cubicBezTo>
                <a:cubicBezTo>
                  <a:pt x="2889453" y="3953847"/>
                  <a:pt x="2617482" y="3938496"/>
                  <a:pt x="2415380" y="3944883"/>
                </a:cubicBezTo>
                <a:cubicBezTo>
                  <a:pt x="2261263" y="3904469"/>
                  <a:pt x="1985318" y="3926179"/>
                  <a:pt x="1788720" y="3944883"/>
                </a:cubicBezTo>
                <a:cubicBezTo>
                  <a:pt x="1620063" y="3996039"/>
                  <a:pt x="1435474" y="3925796"/>
                  <a:pt x="1216816" y="3944883"/>
                </a:cubicBezTo>
                <a:lnTo>
                  <a:pt x="1216816" y="3944883"/>
                </a:lnTo>
                <a:cubicBezTo>
                  <a:pt x="1074339" y="3930492"/>
                  <a:pt x="876602" y="3949787"/>
                  <a:pt x="811319" y="3944883"/>
                </a:cubicBezTo>
                <a:cubicBezTo>
                  <a:pt x="264742" y="4027792"/>
                  <a:pt x="56997" y="3630417"/>
                  <a:pt x="0" y="3287389"/>
                </a:cubicBezTo>
                <a:cubicBezTo>
                  <a:pt x="1" y="3287394"/>
                  <a:pt x="0" y="3287396"/>
                  <a:pt x="0" y="3287402"/>
                </a:cubicBezTo>
                <a:cubicBezTo>
                  <a:pt x="-169502" y="3131807"/>
                  <a:pt x="-202123" y="3101829"/>
                  <a:pt x="-308342" y="2929255"/>
                </a:cubicBezTo>
                <a:cubicBezTo>
                  <a:pt x="-404387" y="2776393"/>
                  <a:pt x="-473290" y="2743762"/>
                  <a:pt x="-607433" y="2581852"/>
                </a:cubicBezTo>
                <a:cubicBezTo>
                  <a:pt x="-751307" y="2411089"/>
                  <a:pt x="-806457" y="2333834"/>
                  <a:pt x="-925024" y="2212961"/>
                </a:cubicBezTo>
                <a:cubicBezTo>
                  <a:pt x="-744942" y="2220912"/>
                  <a:pt x="-675351" y="2207756"/>
                  <a:pt x="-453263" y="2257953"/>
                </a:cubicBezTo>
                <a:cubicBezTo>
                  <a:pt x="-230640" y="2304105"/>
                  <a:pt x="-179639" y="2290632"/>
                  <a:pt x="0" y="2301181"/>
                </a:cubicBezTo>
                <a:cubicBezTo>
                  <a:pt x="-50948" y="2066751"/>
                  <a:pt x="-9315" y="1970197"/>
                  <a:pt x="0" y="1802596"/>
                </a:cubicBezTo>
                <a:cubicBezTo>
                  <a:pt x="-26370" y="1668425"/>
                  <a:pt x="-39985" y="1547394"/>
                  <a:pt x="0" y="1304010"/>
                </a:cubicBezTo>
                <a:cubicBezTo>
                  <a:pt x="6502" y="1085101"/>
                  <a:pt x="48703" y="979471"/>
                  <a:pt x="0" y="657493"/>
                </a:cubicBezTo>
                <a:close/>
              </a:path>
              <a:path w="7300898" h="3944883" stroke="0" extrusionOk="0">
                <a:moveTo>
                  <a:pt x="0" y="657493"/>
                </a:moveTo>
                <a:cubicBezTo>
                  <a:pt x="7960" y="286839"/>
                  <a:pt x="318075" y="-39284"/>
                  <a:pt x="811319" y="0"/>
                </a:cubicBezTo>
                <a:cubicBezTo>
                  <a:pt x="983449" y="7628"/>
                  <a:pt x="1108251" y="3746"/>
                  <a:pt x="1216816" y="0"/>
                </a:cubicBezTo>
                <a:lnTo>
                  <a:pt x="1216816" y="0"/>
                </a:lnTo>
                <a:cubicBezTo>
                  <a:pt x="1502954" y="-13975"/>
                  <a:pt x="1634112" y="-13585"/>
                  <a:pt x="1825225" y="0"/>
                </a:cubicBezTo>
                <a:cubicBezTo>
                  <a:pt x="1969617" y="12206"/>
                  <a:pt x="2252113" y="23857"/>
                  <a:pt x="2415380" y="0"/>
                </a:cubicBezTo>
                <a:cubicBezTo>
                  <a:pt x="2557173" y="-62796"/>
                  <a:pt x="2836638" y="21201"/>
                  <a:pt x="3042040" y="0"/>
                </a:cubicBezTo>
                <a:cubicBezTo>
                  <a:pt x="3239768" y="1090"/>
                  <a:pt x="3489002" y="-18752"/>
                  <a:pt x="3662597" y="0"/>
                </a:cubicBezTo>
                <a:cubicBezTo>
                  <a:pt x="3879306" y="14842"/>
                  <a:pt x="4078006" y="-38248"/>
                  <a:pt x="4386580" y="0"/>
                </a:cubicBezTo>
                <a:cubicBezTo>
                  <a:pt x="4692629" y="-27168"/>
                  <a:pt x="4702346" y="6123"/>
                  <a:pt x="4972661" y="0"/>
                </a:cubicBezTo>
                <a:cubicBezTo>
                  <a:pt x="5228321" y="-44468"/>
                  <a:pt x="5375698" y="9400"/>
                  <a:pt x="5696644" y="0"/>
                </a:cubicBezTo>
                <a:cubicBezTo>
                  <a:pt x="5997707" y="13693"/>
                  <a:pt x="6342213" y="35269"/>
                  <a:pt x="6489578" y="0"/>
                </a:cubicBezTo>
                <a:cubicBezTo>
                  <a:pt x="6989512" y="-135253"/>
                  <a:pt x="7416148" y="412102"/>
                  <a:pt x="7300898" y="657493"/>
                </a:cubicBezTo>
                <a:cubicBezTo>
                  <a:pt x="7281621" y="875443"/>
                  <a:pt x="7323575" y="1077505"/>
                  <a:pt x="7300898" y="1172515"/>
                </a:cubicBezTo>
                <a:cubicBezTo>
                  <a:pt x="7261017" y="1257693"/>
                  <a:pt x="7294171" y="1485450"/>
                  <a:pt x="7300898" y="1671101"/>
                </a:cubicBezTo>
                <a:cubicBezTo>
                  <a:pt x="7306969" y="1864083"/>
                  <a:pt x="7345855" y="2024795"/>
                  <a:pt x="7300898" y="2301181"/>
                </a:cubicBezTo>
                <a:lnTo>
                  <a:pt x="7300898" y="2301181"/>
                </a:lnTo>
                <a:cubicBezTo>
                  <a:pt x="7290849" y="2371511"/>
                  <a:pt x="7343742" y="2574375"/>
                  <a:pt x="7300898" y="2814016"/>
                </a:cubicBezTo>
                <a:cubicBezTo>
                  <a:pt x="7333961" y="3004427"/>
                  <a:pt x="7289924" y="3145545"/>
                  <a:pt x="7300898" y="3287402"/>
                </a:cubicBezTo>
                <a:cubicBezTo>
                  <a:pt x="7300897" y="3287397"/>
                  <a:pt x="7300895" y="3287393"/>
                  <a:pt x="7300898" y="3287389"/>
                </a:cubicBezTo>
                <a:cubicBezTo>
                  <a:pt x="7443364" y="3676326"/>
                  <a:pt x="7091587" y="3867522"/>
                  <a:pt x="6489578" y="3944883"/>
                </a:cubicBezTo>
                <a:cubicBezTo>
                  <a:pt x="6223924" y="3959098"/>
                  <a:pt x="6065227" y="3954655"/>
                  <a:pt x="5800070" y="3944883"/>
                </a:cubicBezTo>
                <a:cubicBezTo>
                  <a:pt x="5551047" y="3947916"/>
                  <a:pt x="5504649" y="3943497"/>
                  <a:pt x="5213989" y="3944883"/>
                </a:cubicBezTo>
                <a:cubicBezTo>
                  <a:pt x="5114392" y="3942424"/>
                  <a:pt x="4950225" y="3955230"/>
                  <a:pt x="4849929" y="3944883"/>
                </a:cubicBezTo>
                <a:cubicBezTo>
                  <a:pt x="4749633" y="3934536"/>
                  <a:pt x="4588015" y="3962515"/>
                  <a:pt x="4455530" y="3944883"/>
                </a:cubicBezTo>
                <a:cubicBezTo>
                  <a:pt x="4256516" y="3944665"/>
                  <a:pt x="4087070" y="3980382"/>
                  <a:pt x="3869449" y="3944883"/>
                </a:cubicBezTo>
                <a:cubicBezTo>
                  <a:pt x="3583222" y="3854002"/>
                  <a:pt x="3364229" y="3871943"/>
                  <a:pt x="3042040" y="3944883"/>
                </a:cubicBezTo>
                <a:cubicBezTo>
                  <a:pt x="2838351" y="3942986"/>
                  <a:pt x="2609036" y="3947657"/>
                  <a:pt x="2451885" y="3944883"/>
                </a:cubicBezTo>
                <a:cubicBezTo>
                  <a:pt x="2289914" y="3919771"/>
                  <a:pt x="1935983" y="3961221"/>
                  <a:pt x="1843476" y="3944883"/>
                </a:cubicBezTo>
                <a:cubicBezTo>
                  <a:pt x="1679528" y="3997231"/>
                  <a:pt x="1460098" y="3960283"/>
                  <a:pt x="1216816" y="3944883"/>
                </a:cubicBezTo>
                <a:lnTo>
                  <a:pt x="1216816" y="3944883"/>
                </a:lnTo>
                <a:cubicBezTo>
                  <a:pt x="1085179" y="3949831"/>
                  <a:pt x="986993" y="3908124"/>
                  <a:pt x="811319" y="3944883"/>
                </a:cubicBezTo>
                <a:cubicBezTo>
                  <a:pt x="301835" y="3899926"/>
                  <a:pt x="-58007" y="3627560"/>
                  <a:pt x="0" y="3287389"/>
                </a:cubicBezTo>
                <a:cubicBezTo>
                  <a:pt x="-2" y="3287394"/>
                  <a:pt x="0" y="3287400"/>
                  <a:pt x="0" y="3287402"/>
                </a:cubicBezTo>
                <a:cubicBezTo>
                  <a:pt x="-72466" y="3186040"/>
                  <a:pt x="-236949" y="3025897"/>
                  <a:pt x="-289841" y="2950744"/>
                </a:cubicBezTo>
                <a:cubicBezTo>
                  <a:pt x="-387571" y="2864881"/>
                  <a:pt x="-497904" y="2757605"/>
                  <a:pt x="-579682" y="2614085"/>
                </a:cubicBezTo>
                <a:cubicBezTo>
                  <a:pt x="-713536" y="2463010"/>
                  <a:pt x="-782244" y="2330505"/>
                  <a:pt x="-925024" y="2212961"/>
                </a:cubicBezTo>
                <a:cubicBezTo>
                  <a:pt x="-733008" y="2195110"/>
                  <a:pt x="-570694" y="2241939"/>
                  <a:pt x="-490263" y="2254425"/>
                </a:cubicBezTo>
                <a:cubicBezTo>
                  <a:pt x="-394538" y="2292697"/>
                  <a:pt x="-169348" y="2325284"/>
                  <a:pt x="0" y="2301181"/>
                </a:cubicBezTo>
                <a:cubicBezTo>
                  <a:pt x="31513" y="2094348"/>
                  <a:pt x="27510" y="2017689"/>
                  <a:pt x="0" y="1786159"/>
                </a:cubicBezTo>
                <a:cubicBezTo>
                  <a:pt x="-12629" y="1596692"/>
                  <a:pt x="-54746" y="1421072"/>
                  <a:pt x="0" y="1271136"/>
                </a:cubicBezTo>
                <a:cubicBezTo>
                  <a:pt x="-16464" y="1158384"/>
                  <a:pt x="-28710" y="797065"/>
                  <a:pt x="0" y="657493"/>
                </a:cubicBezTo>
                <a:close/>
              </a:path>
              <a:path w="7300898" h="3944883" fill="none" stroke="0" extrusionOk="0">
                <a:moveTo>
                  <a:pt x="0" y="657493"/>
                </a:moveTo>
                <a:cubicBezTo>
                  <a:pt x="17095" y="222539"/>
                  <a:pt x="318063" y="-128799"/>
                  <a:pt x="811319" y="0"/>
                </a:cubicBezTo>
                <a:cubicBezTo>
                  <a:pt x="965590" y="4568"/>
                  <a:pt x="1003329" y="9630"/>
                  <a:pt x="1216816" y="0"/>
                </a:cubicBezTo>
                <a:lnTo>
                  <a:pt x="1216816" y="0"/>
                </a:lnTo>
                <a:cubicBezTo>
                  <a:pt x="1425640" y="18393"/>
                  <a:pt x="1612209" y="7808"/>
                  <a:pt x="1806972" y="0"/>
                </a:cubicBezTo>
                <a:cubicBezTo>
                  <a:pt x="2004813" y="24590"/>
                  <a:pt x="2148791" y="3829"/>
                  <a:pt x="2451885" y="0"/>
                </a:cubicBezTo>
                <a:cubicBezTo>
                  <a:pt x="2758723" y="-11051"/>
                  <a:pt x="2762244" y="-1161"/>
                  <a:pt x="3042040" y="0"/>
                </a:cubicBezTo>
                <a:cubicBezTo>
                  <a:pt x="3294846" y="11558"/>
                  <a:pt x="3467002" y="22730"/>
                  <a:pt x="3766023" y="0"/>
                </a:cubicBezTo>
                <a:cubicBezTo>
                  <a:pt x="4066585" y="13605"/>
                  <a:pt x="4168384" y="20214"/>
                  <a:pt x="4524482" y="0"/>
                </a:cubicBezTo>
                <a:cubicBezTo>
                  <a:pt x="4879357" y="-16184"/>
                  <a:pt x="4886279" y="-21525"/>
                  <a:pt x="5213989" y="0"/>
                </a:cubicBezTo>
                <a:cubicBezTo>
                  <a:pt x="5533491" y="17340"/>
                  <a:pt x="5619316" y="-18789"/>
                  <a:pt x="5834546" y="0"/>
                </a:cubicBezTo>
                <a:cubicBezTo>
                  <a:pt x="6089715" y="20649"/>
                  <a:pt x="6183457" y="-3728"/>
                  <a:pt x="6489578" y="0"/>
                </a:cubicBezTo>
                <a:cubicBezTo>
                  <a:pt x="7045939" y="-70808"/>
                  <a:pt x="7164893" y="330422"/>
                  <a:pt x="7300898" y="657493"/>
                </a:cubicBezTo>
                <a:cubicBezTo>
                  <a:pt x="7304133" y="920987"/>
                  <a:pt x="7319807" y="1101551"/>
                  <a:pt x="7300898" y="1205389"/>
                </a:cubicBezTo>
                <a:cubicBezTo>
                  <a:pt x="7298812" y="1315099"/>
                  <a:pt x="7278201" y="1575188"/>
                  <a:pt x="7300898" y="1786159"/>
                </a:cubicBezTo>
                <a:cubicBezTo>
                  <a:pt x="7289776" y="2082476"/>
                  <a:pt x="7332254" y="2160630"/>
                  <a:pt x="7300898" y="2301181"/>
                </a:cubicBezTo>
                <a:lnTo>
                  <a:pt x="7300898" y="2301181"/>
                </a:lnTo>
                <a:cubicBezTo>
                  <a:pt x="7311865" y="2502901"/>
                  <a:pt x="7306270" y="2612291"/>
                  <a:pt x="7300898" y="2784429"/>
                </a:cubicBezTo>
                <a:cubicBezTo>
                  <a:pt x="7290259" y="2996312"/>
                  <a:pt x="7259964" y="3099742"/>
                  <a:pt x="7300898" y="3287402"/>
                </a:cubicBezTo>
                <a:cubicBezTo>
                  <a:pt x="7300897" y="3287396"/>
                  <a:pt x="7300899" y="3287393"/>
                  <a:pt x="7300898" y="3287389"/>
                </a:cubicBezTo>
                <a:cubicBezTo>
                  <a:pt x="7165582" y="3689130"/>
                  <a:pt x="7018820" y="3936665"/>
                  <a:pt x="6489578" y="3944883"/>
                </a:cubicBezTo>
                <a:cubicBezTo>
                  <a:pt x="6166594" y="3914495"/>
                  <a:pt x="6071802" y="3930426"/>
                  <a:pt x="5834546" y="3944883"/>
                </a:cubicBezTo>
                <a:cubicBezTo>
                  <a:pt x="5561083" y="3987827"/>
                  <a:pt x="5427139" y="3877061"/>
                  <a:pt x="5179513" y="3944883"/>
                </a:cubicBezTo>
                <a:cubicBezTo>
                  <a:pt x="4872375" y="4002219"/>
                  <a:pt x="4639607" y="3939871"/>
                  <a:pt x="4421055" y="3944883"/>
                </a:cubicBezTo>
                <a:cubicBezTo>
                  <a:pt x="4159024" y="3952638"/>
                  <a:pt x="3969663" y="3896374"/>
                  <a:pt x="3800499" y="3944883"/>
                </a:cubicBezTo>
                <a:cubicBezTo>
                  <a:pt x="3596984" y="3928889"/>
                  <a:pt x="3175887" y="3928675"/>
                  <a:pt x="3042040" y="3944883"/>
                </a:cubicBezTo>
                <a:cubicBezTo>
                  <a:pt x="2908458" y="3955280"/>
                  <a:pt x="2622236" y="3912355"/>
                  <a:pt x="2415380" y="3944883"/>
                </a:cubicBezTo>
                <a:cubicBezTo>
                  <a:pt x="2332652" y="3972784"/>
                  <a:pt x="1961601" y="3927034"/>
                  <a:pt x="1788720" y="3944883"/>
                </a:cubicBezTo>
                <a:cubicBezTo>
                  <a:pt x="1577138" y="3952352"/>
                  <a:pt x="1323884" y="3934847"/>
                  <a:pt x="1216816" y="3944883"/>
                </a:cubicBezTo>
                <a:lnTo>
                  <a:pt x="1216816" y="3944883"/>
                </a:lnTo>
                <a:cubicBezTo>
                  <a:pt x="1097747" y="3955479"/>
                  <a:pt x="894060" y="3954368"/>
                  <a:pt x="811319" y="3944883"/>
                </a:cubicBezTo>
                <a:cubicBezTo>
                  <a:pt x="237222" y="4044638"/>
                  <a:pt x="81648" y="3683290"/>
                  <a:pt x="0" y="3287389"/>
                </a:cubicBezTo>
                <a:cubicBezTo>
                  <a:pt x="3" y="3287395"/>
                  <a:pt x="1" y="3287395"/>
                  <a:pt x="0" y="3287402"/>
                </a:cubicBezTo>
                <a:cubicBezTo>
                  <a:pt x="-159059" y="3104227"/>
                  <a:pt x="-197644" y="3085411"/>
                  <a:pt x="-308342" y="2929255"/>
                </a:cubicBezTo>
                <a:cubicBezTo>
                  <a:pt x="-415737" y="2787784"/>
                  <a:pt x="-487663" y="2760396"/>
                  <a:pt x="-607433" y="2581852"/>
                </a:cubicBezTo>
                <a:cubicBezTo>
                  <a:pt x="-733762" y="2417840"/>
                  <a:pt x="-813425" y="2347670"/>
                  <a:pt x="-925024" y="2212961"/>
                </a:cubicBezTo>
                <a:cubicBezTo>
                  <a:pt x="-752800" y="2214775"/>
                  <a:pt x="-666988" y="2220891"/>
                  <a:pt x="-453263" y="2257953"/>
                </a:cubicBezTo>
                <a:cubicBezTo>
                  <a:pt x="-242243" y="2301197"/>
                  <a:pt x="-193570" y="2278048"/>
                  <a:pt x="0" y="2301181"/>
                </a:cubicBezTo>
                <a:cubicBezTo>
                  <a:pt x="2333" y="2052259"/>
                  <a:pt x="10125" y="1965269"/>
                  <a:pt x="0" y="1802596"/>
                </a:cubicBezTo>
                <a:cubicBezTo>
                  <a:pt x="-6745" y="1628480"/>
                  <a:pt x="-13414" y="1532453"/>
                  <a:pt x="0" y="1304010"/>
                </a:cubicBezTo>
                <a:cubicBezTo>
                  <a:pt x="36042" y="1083866"/>
                  <a:pt x="20800" y="912574"/>
                  <a:pt x="0" y="657493"/>
                </a:cubicBezTo>
                <a:close/>
              </a:path>
              <a:path w="7300898" h="3944883" fill="none" stroke="0" extrusionOk="0">
                <a:moveTo>
                  <a:pt x="0" y="657493"/>
                </a:moveTo>
                <a:cubicBezTo>
                  <a:pt x="3595" y="293742"/>
                  <a:pt x="366971" y="-22932"/>
                  <a:pt x="811319" y="0"/>
                </a:cubicBezTo>
                <a:cubicBezTo>
                  <a:pt x="969703" y="-3965"/>
                  <a:pt x="1005871" y="560"/>
                  <a:pt x="1216816" y="0"/>
                </a:cubicBezTo>
                <a:lnTo>
                  <a:pt x="1216816" y="0"/>
                </a:lnTo>
                <a:cubicBezTo>
                  <a:pt x="1436898" y="-908"/>
                  <a:pt x="1576594" y="25586"/>
                  <a:pt x="1806972" y="0"/>
                </a:cubicBezTo>
                <a:cubicBezTo>
                  <a:pt x="2038062" y="-3407"/>
                  <a:pt x="2155152" y="-22859"/>
                  <a:pt x="2451885" y="0"/>
                </a:cubicBezTo>
                <a:cubicBezTo>
                  <a:pt x="2756811" y="-10523"/>
                  <a:pt x="2764601" y="-3445"/>
                  <a:pt x="3042040" y="0"/>
                </a:cubicBezTo>
                <a:cubicBezTo>
                  <a:pt x="3289131" y="-49249"/>
                  <a:pt x="3490872" y="15840"/>
                  <a:pt x="3766023" y="0"/>
                </a:cubicBezTo>
                <a:cubicBezTo>
                  <a:pt x="4064660" y="14749"/>
                  <a:pt x="4177741" y="-1848"/>
                  <a:pt x="4524482" y="0"/>
                </a:cubicBezTo>
                <a:cubicBezTo>
                  <a:pt x="4878369" y="-18234"/>
                  <a:pt x="4887171" y="-21267"/>
                  <a:pt x="5213989" y="0"/>
                </a:cubicBezTo>
                <a:cubicBezTo>
                  <a:pt x="5554745" y="-4107"/>
                  <a:pt x="5613903" y="-39612"/>
                  <a:pt x="5834546" y="0"/>
                </a:cubicBezTo>
                <a:cubicBezTo>
                  <a:pt x="6034015" y="-26601"/>
                  <a:pt x="6231992" y="23566"/>
                  <a:pt x="6489578" y="0"/>
                </a:cubicBezTo>
                <a:cubicBezTo>
                  <a:pt x="7092621" y="-82505"/>
                  <a:pt x="7157445" y="278335"/>
                  <a:pt x="7300898" y="657493"/>
                </a:cubicBezTo>
                <a:cubicBezTo>
                  <a:pt x="7306291" y="928175"/>
                  <a:pt x="7316704" y="1101211"/>
                  <a:pt x="7300898" y="1205389"/>
                </a:cubicBezTo>
                <a:cubicBezTo>
                  <a:pt x="7291382" y="1299326"/>
                  <a:pt x="7302941" y="1509542"/>
                  <a:pt x="7300898" y="1786159"/>
                </a:cubicBezTo>
                <a:cubicBezTo>
                  <a:pt x="7322968" y="2078820"/>
                  <a:pt x="7333608" y="2163627"/>
                  <a:pt x="7300898" y="2301181"/>
                </a:cubicBezTo>
                <a:lnTo>
                  <a:pt x="7300898" y="2301181"/>
                </a:lnTo>
                <a:cubicBezTo>
                  <a:pt x="7333380" y="2468822"/>
                  <a:pt x="7279771" y="2620805"/>
                  <a:pt x="7300898" y="2784429"/>
                </a:cubicBezTo>
                <a:cubicBezTo>
                  <a:pt x="7303033" y="2988260"/>
                  <a:pt x="7258812" y="3109993"/>
                  <a:pt x="7300898" y="3287402"/>
                </a:cubicBezTo>
                <a:cubicBezTo>
                  <a:pt x="7300898" y="3287395"/>
                  <a:pt x="7300899" y="3287391"/>
                  <a:pt x="7300898" y="3287389"/>
                </a:cubicBezTo>
                <a:cubicBezTo>
                  <a:pt x="7300294" y="3617483"/>
                  <a:pt x="6991668" y="3861108"/>
                  <a:pt x="6489578" y="3944883"/>
                </a:cubicBezTo>
                <a:cubicBezTo>
                  <a:pt x="6162240" y="3924522"/>
                  <a:pt x="6076779" y="3928675"/>
                  <a:pt x="5834546" y="3944883"/>
                </a:cubicBezTo>
                <a:cubicBezTo>
                  <a:pt x="5651345" y="3988226"/>
                  <a:pt x="5461085" y="3925731"/>
                  <a:pt x="5179513" y="3944883"/>
                </a:cubicBezTo>
                <a:cubicBezTo>
                  <a:pt x="4949653" y="3996280"/>
                  <a:pt x="4686381" y="3885725"/>
                  <a:pt x="4421055" y="3944883"/>
                </a:cubicBezTo>
                <a:cubicBezTo>
                  <a:pt x="4209586" y="3918028"/>
                  <a:pt x="3933126" y="3901816"/>
                  <a:pt x="3800499" y="3944883"/>
                </a:cubicBezTo>
                <a:cubicBezTo>
                  <a:pt x="3640779" y="3944896"/>
                  <a:pt x="3200172" y="3964866"/>
                  <a:pt x="3042040" y="3944883"/>
                </a:cubicBezTo>
                <a:cubicBezTo>
                  <a:pt x="2918309" y="3945912"/>
                  <a:pt x="2610371" y="3918346"/>
                  <a:pt x="2415380" y="3944883"/>
                </a:cubicBezTo>
                <a:cubicBezTo>
                  <a:pt x="2252349" y="3922243"/>
                  <a:pt x="1946294" y="3929280"/>
                  <a:pt x="1788720" y="3944883"/>
                </a:cubicBezTo>
                <a:cubicBezTo>
                  <a:pt x="1607221" y="3991992"/>
                  <a:pt x="1376837" y="3913390"/>
                  <a:pt x="1216816" y="3944883"/>
                </a:cubicBezTo>
                <a:lnTo>
                  <a:pt x="1216816" y="3944883"/>
                </a:lnTo>
                <a:cubicBezTo>
                  <a:pt x="1068348" y="3932374"/>
                  <a:pt x="867012" y="3967267"/>
                  <a:pt x="811319" y="3944883"/>
                </a:cubicBezTo>
                <a:cubicBezTo>
                  <a:pt x="309808" y="4057735"/>
                  <a:pt x="41587" y="3568200"/>
                  <a:pt x="0" y="3287389"/>
                </a:cubicBezTo>
                <a:cubicBezTo>
                  <a:pt x="1" y="3287394"/>
                  <a:pt x="1" y="3287396"/>
                  <a:pt x="0" y="3287402"/>
                </a:cubicBezTo>
                <a:cubicBezTo>
                  <a:pt x="-162103" y="3126413"/>
                  <a:pt x="-209492" y="3088714"/>
                  <a:pt x="-308342" y="2929255"/>
                </a:cubicBezTo>
                <a:cubicBezTo>
                  <a:pt x="-403164" y="2768317"/>
                  <a:pt x="-467792" y="2760262"/>
                  <a:pt x="-607433" y="2581852"/>
                </a:cubicBezTo>
                <a:cubicBezTo>
                  <a:pt x="-732784" y="2410199"/>
                  <a:pt x="-826837" y="2336045"/>
                  <a:pt x="-925024" y="2212961"/>
                </a:cubicBezTo>
                <a:cubicBezTo>
                  <a:pt x="-744885" y="2225691"/>
                  <a:pt x="-665849" y="2241621"/>
                  <a:pt x="-453263" y="2257953"/>
                </a:cubicBezTo>
                <a:cubicBezTo>
                  <a:pt x="-235667" y="2301589"/>
                  <a:pt x="-184528" y="2280421"/>
                  <a:pt x="0" y="2301181"/>
                </a:cubicBezTo>
                <a:cubicBezTo>
                  <a:pt x="-32560" y="2066220"/>
                  <a:pt x="-18927" y="1990515"/>
                  <a:pt x="0" y="1802596"/>
                </a:cubicBezTo>
                <a:cubicBezTo>
                  <a:pt x="-9999" y="1654604"/>
                  <a:pt x="-29632" y="1516632"/>
                  <a:pt x="0" y="1304010"/>
                </a:cubicBezTo>
                <a:cubicBezTo>
                  <a:pt x="22788" y="1097831"/>
                  <a:pt x="28647" y="967040"/>
                  <a:pt x="0" y="657493"/>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custGeom>
                    <a:avLst/>
                    <a:gdLst>
                      <a:gd name="connsiteX0" fmla="*/ 0 w 7300898"/>
                      <a:gd name="connsiteY0" fmla="*/ 657493 h 3944883"/>
                      <a:gd name="connsiteX1" fmla="*/ 811319 w 7300898"/>
                      <a:gd name="connsiteY1" fmla="*/ 0 h 3944883"/>
                      <a:gd name="connsiteX2" fmla="*/ 1216816 w 7300898"/>
                      <a:gd name="connsiteY2" fmla="*/ 0 h 3944883"/>
                      <a:gd name="connsiteX3" fmla="*/ 1216816 w 7300898"/>
                      <a:gd name="connsiteY3" fmla="*/ 0 h 3944883"/>
                      <a:gd name="connsiteX4" fmla="*/ 1806972 w 7300898"/>
                      <a:gd name="connsiteY4" fmla="*/ 0 h 3944883"/>
                      <a:gd name="connsiteX5" fmla="*/ 2451885 w 7300898"/>
                      <a:gd name="connsiteY5" fmla="*/ 0 h 3944883"/>
                      <a:gd name="connsiteX6" fmla="*/ 3042040 w 7300898"/>
                      <a:gd name="connsiteY6" fmla="*/ 0 h 3944883"/>
                      <a:gd name="connsiteX7" fmla="*/ 3766023 w 7300898"/>
                      <a:gd name="connsiteY7" fmla="*/ 0 h 3944883"/>
                      <a:gd name="connsiteX8" fmla="*/ 4524482 w 7300898"/>
                      <a:gd name="connsiteY8" fmla="*/ 0 h 3944883"/>
                      <a:gd name="connsiteX9" fmla="*/ 5213989 w 7300898"/>
                      <a:gd name="connsiteY9" fmla="*/ 0 h 3944883"/>
                      <a:gd name="connsiteX10" fmla="*/ 5834546 w 7300898"/>
                      <a:gd name="connsiteY10" fmla="*/ 0 h 3944883"/>
                      <a:gd name="connsiteX11" fmla="*/ 6489578 w 7300898"/>
                      <a:gd name="connsiteY11" fmla="*/ 0 h 3944883"/>
                      <a:gd name="connsiteX12" fmla="*/ 7300898 w 7300898"/>
                      <a:gd name="connsiteY12" fmla="*/ 657493 h 3944883"/>
                      <a:gd name="connsiteX13" fmla="*/ 7300898 w 7300898"/>
                      <a:gd name="connsiteY13" fmla="*/ 1205389 h 3944883"/>
                      <a:gd name="connsiteX14" fmla="*/ 7300898 w 7300898"/>
                      <a:gd name="connsiteY14" fmla="*/ 1786159 h 3944883"/>
                      <a:gd name="connsiteX15" fmla="*/ 7300898 w 7300898"/>
                      <a:gd name="connsiteY15" fmla="*/ 2301181 h 3944883"/>
                      <a:gd name="connsiteX16" fmla="*/ 7300898 w 7300898"/>
                      <a:gd name="connsiteY16" fmla="*/ 2301181 h 3944883"/>
                      <a:gd name="connsiteX17" fmla="*/ 7300898 w 7300898"/>
                      <a:gd name="connsiteY17" fmla="*/ 2784429 h 3944883"/>
                      <a:gd name="connsiteX18" fmla="*/ 7300898 w 7300898"/>
                      <a:gd name="connsiteY18" fmla="*/ 3287402 h 3944883"/>
                      <a:gd name="connsiteX19" fmla="*/ 7300898 w 7300898"/>
                      <a:gd name="connsiteY19" fmla="*/ 3287389 h 3944883"/>
                      <a:gd name="connsiteX20" fmla="*/ 6489578 w 7300898"/>
                      <a:gd name="connsiteY20" fmla="*/ 3944883 h 3944883"/>
                      <a:gd name="connsiteX21" fmla="*/ 5834546 w 7300898"/>
                      <a:gd name="connsiteY21" fmla="*/ 3944883 h 3944883"/>
                      <a:gd name="connsiteX22" fmla="*/ 5179513 w 7300898"/>
                      <a:gd name="connsiteY22" fmla="*/ 3944883 h 3944883"/>
                      <a:gd name="connsiteX23" fmla="*/ 4421055 w 7300898"/>
                      <a:gd name="connsiteY23" fmla="*/ 3944883 h 3944883"/>
                      <a:gd name="connsiteX24" fmla="*/ 3800499 w 7300898"/>
                      <a:gd name="connsiteY24" fmla="*/ 3944883 h 3944883"/>
                      <a:gd name="connsiteX25" fmla="*/ 3042040 w 7300898"/>
                      <a:gd name="connsiteY25" fmla="*/ 3944883 h 3944883"/>
                      <a:gd name="connsiteX26" fmla="*/ 2415380 w 7300898"/>
                      <a:gd name="connsiteY26" fmla="*/ 3944883 h 3944883"/>
                      <a:gd name="connsiteX27" fmla="*/ 1788720 w 7300898"/>
                      <a:gd name="connsiteY27" fmla="*/ 3944883 h 3944883"/>
                      <a:gd name="connsiteX28" fmla="*/ 1216816 w 7300898"/>
                      <a:gd name="connsiteY28" fmla="*/ 3944883 h 3944883"/>
                      <a:gd name="connsiteX29" fmla="*/ 1216816 w 7300898"/>
                      <a:gd name="connsiteY29" fmla="*/ 3944883 h 3944883"/>
                      <a:gd name="connsiteX30" fmla="*/ 811319 w 7300898"/>
                      <a:gd name="connsiteY30" fmla="*/ 3944883 h 3944883"/>
                      <a:gd name="connsiteX31" fmla="*/ 0 w 7300898"/>
                      <a:gd name="connsiteY31" fmla="*/ 3287389 h 3944883"/>
                      <a:gd name="connsiteX32" fmla="*/ 0 w 7300898"/>
                      <a:gd name="connsiteY32" fmla="*/ 3287402 h 3944883"/>
                      <a:gd name="connsiteX33" fmla="*/ -308342 w 7300898"/>
                      <a:gd name="connsiteY33" fmla="*/ 2929255 h 3944883"/>
                      <a:gd name="connsiteX34" fmla="*/ -607433 w 7300898"/>
                      <a:gd name="connsiteY34" fmla="*/ 2581852 h 3944883"/>
                      <a:gd name="connsiteX35" fmla="*/ -925024 w 7300898"/>
                      <a:gd name="connsiteY35" fmla="*/ 2212961 h 3944883"/>
                      <a:gd name="connsiteX36" fmla="*/ -453263 w 7300898"/>
                      <a:gd name="connsiteY36" fmla="*/ 2257953 h 3944883"/>
                      <a:gd name="connsiteX37" fmla="*/ 0 w 7300898"/>
                      <a:gd name="connsiteY37" fmla="*/ 2301181 h 3944883"/>
                      <a:gd name="connsiteX38" fmla="*/ 0 w 7300898"/>
                      <a:gd name="connsiteY38" fmla="*/ 1802596 h 3944883"/>
                      <a:gd name="connsiteX39" fmla="*/ 0 w 7300898"/>
                      <a:gd name="connsiteY39" fmla="*/ 1304010 h 3944883"/>
                      <a:gd name="connsiteX40" fmla="*/ 0 w 7300898"/>
                      <a:gd name="connsiteY40" fmla="*/ 657493 h 3944883"/>
                      <a:gd name="connsiteX0" fmla="*/ 0 w 7300898"/>
                      <a:gd name="connsiteY0" fmla="*/ 657493 h 3944883"/>
                      <a:gd name="connsiteX1" fmla="*/ 811319 w 7300898"/>
                      <a:gd name="connsiteY1" fmla="*/ 0 h 3944883"/>
                      <a:gd name="connsiteX2" fmla="*/ 1216816 w 7300898"/>
                      <a:gd name="connsiteY2" fmla="*/ 0 h 3944883"/>
                      <a:gd name="connsiteX3" fmla="*/ 1216816 w 7300898"/>
                      <a:gd name="connsiteY3" fmla="*/ 0 h 3944883"/>
                      <a:gd name="connsiteX4" fmla="*/ 1825225 w 7300898"/>
                      <a:gd name="connsiteY4" fmla="*/ 0 h 3944883"/>
                      <a:gd name="connsiteX5" fmla="*/ 2415380 w 7300898"/>
                      <a:gd name="connsiteY5" fmla="*/ 0 h 3944883"/>
                      <a:gd name="connsiteX6" fmla="*/ 3042040 w 7300898"/>
                      <a:gd name="connsiteY6" fmla="*/ 0 h 3944883"/>
                      <a:gd name="connsiteX7" fmla="*/ 3662597 w 7300898"/>
                      <a:gd name="connsiteY7" fmla="*/ 0 h 3944883"/>
                      <a:gd name="connsiteX8" fmla="*/ 4386580 w 7300898"/>
                      <a:gd name="connsiteY8" fmla="*/ 0 h 3944883"/>
                      <a:gd name="connsiteX9" fmla="*/ 4972661 w 7300898"/>
                      <a:gd name="connsiteY9" fmla="*/ 0 h 3944883"/>
                      <a:gd name="connsiteX10" fmla="*/ 5696644 w 7300898"/>
                      <a:gd name="connsiteY10" fmla="*/ 0 h 3944883"/>
                      <a:gd name="connsiteX11" fmla="*/ 6489578 w 7300898"/>
                      <a:gd name="connsiteY11" fmla="*/ 0 h 3944883"/>
                      <a:gd name="connsiteX12" fmla="*/ 7300898 w 7300898"/>
                      <a:gd name="connsiteY12" fmla="*/ 657493 h 3944883"/>
                      <a:gd name="connsiteX13" fmla="*/ 7300898 w 7300898"/>
                      <a:gd name="connsiteY13" fmla="*/ 1172515 h 3944883"/>
                      <a:gd name="connsiteX14" fmla="*/ 7300898 w 7300898"/>
                      <a:gd name="connsiteY14" fmla="*/ 1671101 h 3944883"/>
                      <a:gd name="connsiteX15" fmla="*/ 7300898 w 7300898"/>
                      <a:gd name="connsiteY15" fmla="*/ 2301181 h 3944883"/>
                      <a:gd name="connsiteX16" fmla="*/ 7300898 w 7300898"/>
                      <a:gd name="connsiteY16" fmla="*/ 2301181 h 3944883"/>
                      <a:gd name="connsiteX17" fmla="*/ 7300898 w 7300898"/>
                      <a:gd name="connsiteY17" fmla="*/ 2814016 h 3944883"/>
                      <a:gd name="connsiteX18" fmla="*/ 7300898 w 7300898"/>
                      <a:gd name="connsiteY18" fmla="*/ 3287402 h 3944883"/>
                      <a:gd name="connsiteX19" fmla="*/ 7300898 w 7300898"/>
                      <a:gd name="connsiteY19" fmla="*/ 3287389 h 3944883"/>
                      <a:gd name="connsiteX20" fmla="*/ 6489578 w 7300898"/>
                      <a:gd name="connsiteY20" fmla="*/ 3944883 h 3944883"/>
                      <a:gd name="connsiteX21" fmla="*/ 5800070 w 7300898"/>
                      <a:gd name="connsiteY21" fmla="*/ 3944883 h 3944883"/>
                      <a:gd name="connsiteX22" fmla="*/ 5213989 w 7300898"/>
                      <a:gd name="connsiteY22" fmla="*/ 3944883 h 3944883"/>
                      <a:gd name="connsiteX23" fmla="*/ 4455530 w 7300898"/>
                      <a:gd name="connsiteY23" fmla="*/ 3944883 h 3944883"/>
                      <a:gd name="connsiteX24" fmla="*/ 3869449 w 7300898"/>
                      <a:gd name="connsiteY24" fmla="*/ 3944883 h 3944883"/>
                      <a:gd name="connsiteX25" fmla="*/ 3042040 w 7300898"/>
                      <a:gd name="connsiteY25" fmla="*/ 3944883 h 3944883"/>
                      <a:gd name="connsiteX26" fmla="*/ 2451885 w 7300898"/>
                      <a:gd name="connsiteY26" fmla="*/ 3944883 h 3944883"/>
                      <a:gd name="connsiteX27" fmla="*/ 1843476 w 7300898"/>
                      <a:gd name="connsiteY27" fmla="*/ 3944883 h 3944883"/>
                      <a:gd name="connsiteX28" fmla="*/ 1216816 w 7300898"/>
                      <a:gd name="connsiteY28" fmla="*/ 3944883 h 3944883"/>
                      <a:gd name="connsiteX29" fmla="*/ 1216816 w 7300898"/>
                      <a:gd name="connsiteY29" fmla="*/ 3944883 h 3944883"/>
                      <a:gd name="connsiteX30" fmla="*/ 811319 w 7300898"/>
                      <a:gd name="connsiteY30" fmla="*/ 3944883 h 3944883"/>
                      <a:gd name="connsiteX31" fmla="*/ 0 w 7300898"/>
                      <a:gd name="connsiteY31" fmla="*/ 3287389 h 3944883"/>
                      <a:gd name="connsiteX32" fmla="*/ 0 w 7300898"/>
                      <a:gd name="connsiteY32" fmla="*/ 3287402 h 3944883"/>
                      <a:gd name="connsiteX33" fmla="*/ -289841 w 7300898"/>
                      <a:gd name="connsiteY33" fmla="*/ 2950744 h 3944883"/>
                      <a:gd name="connsiteX34" fmla="*/ -579682 w 7300898"/>
                      <a:gd name="connsiteY34" fmla="*/ 2614085 h 3944883"/>
                      <a:gd name="connsiteX35" fmla="*/ -925024 w 7300898"/>
                      <a:gd name="connsiteY35" fmla="*/ 2212961 h 3944883"/>
                      <a:gd name="connsiteX36" fmla="*/ -490263 w 7300898"/>
                      <a:gd name="connsiteY36" fmla="*/ 2254425 h 3944883"/>
                      <a:gd name="connsiteX37" fmla="*/ 0 w 7300898"/>
                      <a:gd name="connsiteY37" fmla="*/ 2301181 h 3944883"/>
                      <a:gd name="connsiteX38" fmla="*/ 0 w 7300898"/>
                      <a:gd name="connsiteY38" fmla="*/ 1786159 h 3944883"/>
                      <a:gd name="connsiteX39" fmla="*/ 0 w 7300898"/>
                      <a:gd name="connsiteY39" fmla="*/ 1271136 h 3944883"/>
                      <a:gd name="connsiteX40" fmla="*/ 0 w 7300898"/>
                      <a:gd name="connsiteY40" fmla="*/ 657493 h 394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00898" h="3944883" fill="none" extrusionOk="0">
                        <a:moveTo>
                          <a:pt x="0" y="657493"/>
                        </a:moveTo>
                        <a:cubicBezTo>
                          <a:pt x="-8763" y="360308"/>
                          <a:pt x="384190" y="-38610"/>
                          <a:pt x="811319" y="0"/>
                        </a:cubicBezTo>
                        <a:cubicBezTo>
                          <a:pt x="968159" y="-2109"/>
                          <a:pt x="1010241" y="-5110"/>
                          <a:pt x="1216816" y="0"/>
                        </a:cubicBezTo>
                        <a:lnTo>
                          <a:pt x="1216816" y="0"/>
                        </a:lnTo>
                        <a:cubicBezTo>
                          <a:pt x="1418533" y="-622"/>
                          <a:pt x="1584789" y="9780"/>
                          <a:pt x="1806972" y="0"/>
                        </a:cubicBezTo>
                        <a:cubicBezTo>
                          <a:pt x="2041000" y="-5920"/>
                          <a:pt x="2151660" y="-19636"/>
                          <a:pt x="2451885" y="0"/>
                        </a:cubicBezTo>
                        <a:cubicBezTo>
                          <a:pt x="2758629" y="-10836"/>
                          <a:pt x="2762816" y="-2622"/>
                          <a:pt x="3042040" y="0"/>
                        </a:cubicBezTo>
                        <a:cubicBezTo>
                          <a:pt x="3299790" y="-33600"/>
                          <a:pt x="3479643" y="-2409"/>
                          <a:pt x="3766023" y="0"/>
                        </a:cubicBezTo>
                        <a:cubicBezTo>
                          <a:pt x="4056766" y="29753"/>
                          <a:pt x="4159925" y="-12256"/>
                          <a:pt x="4524482" y="0"/>
                        </a:cubicBezTo>
                        <a:cubicBezTo>
                          <a:pt x="4879330" y="-17868"/>
                          <a:pt x="4885608" y="-20638"/>
                          <a:pt x="5213989" y="0"/>
                        </a:cubicBezTo>
                        <a:cubicBezTo>
                          <a:pt x="5532169" y="7691"/>
                          <a:pt x="5638470" y="-36175"/>
                          <a:pt x="5834546" y="0"/>
                        </a:cubicBezTo>
                        <a:cubicBezTo>
                          <a:pt x="6032175" y="-12869"/>
                          <a:pt x="6203958" y="4123"/>
                          <a:pt x="6489578" y="0"/>
                        </a:cubicBezTo>
                        <a:cubicBezTo>
                          <a:pt x="7094567" y="-51112"/>
                          <a:pt x="7165168" y="279254"/>
                          <a:pt x="7300898" y="657493"/>
                        </a:cubicBezTo>
                        <a:cubicBezTo>
                          <a:pt x="7301878" y="934531"/>
                          <a:pt x="7320534" y="1074881"/>
                          <a:pt x="7300898" y="1205389"/>
                        </a:cubicBezTo>
                        <a:cubicBezTo>
                          <a:pt x="7273756" y="1330163"/>
                          <a:pt x="7317086" y="1498791"/>
                          <a:pt x="7300898" y="1786159"/>
                        </a:cubicBezTo>
                        <a:cubicBezTo>
                          <a:pt x="7310563" y="2050986"/>
                          <a:pt x="7334733" y="2173452"/>
                          <a:pt x="7300898" y="2301181"/>
                        </a:cubicBezTo>
                        <a:lnTo>
                          <a:pt x="7300898" y="2301181"/>
                        </a:lnTo>
                        <a:cubicBezTo>
                          <a:pt x="7312422" y="2476034"/>
                          <a:pt x="7287680" y="2596342"/>
                          <a:pt x="7300898" y="2784429"/>
                        </a:cubicBezTo>
                        <a:cubicBezTo>
                          <a:pt x="7300965" y="2973093"/>
                          <a:pt x="7275404" y="3098833"/>
                          <a:pt x="7300898" y="3287402"/>
                        </a:cubicBezTo>
                        <a:cubicBezTo>
                          <a:pt x="7300898" y="3287396"/>
                          <a:pt x="7300899" y="3287393"/>
                          <a:pt x="7300898" y="3287389"/>
                        </a:cubicBezTo>
                        <a:cubicBezTo>
                          <a:pt x="7243834" y="3643209"/>
                          <a:pt x="7005070" y="3946152"/>
                          <a:pt x="6489578" y="3944883"/>
                        </a:cubicBezTo>
                        <a:cubicBezTo>
                          <a:pt x="6171304" y="3928019"/>
                          <a:pt x="6055699" y="3938679"/>
                          <a:pt x="5834546" y="3944883"/>
                        </a:cubicBezTo>
                        <a:cubicBezTo>
                          <a:pt x="5638953" y="3972638"/>
                          <a:pt x="5459009" y="3907194"/>
                          <a:pt x="5179513" y="3944883"/>
                        </a:cubicBezTo>
                        <a:cubicBezTo>
                          <a:pt x="4907961" y="3976407"/>
                          <a:pt x="4656641" y="3913135"/>
                          <a:pt x="4421055" y="3944883"/>
                        </a:cubicBezTo>
                        <a:cubicBezTo>
                          <a:pt x="4193476" y="3941043"/>
                          <a:pt x="3935875" y="3919558"/>
                          <a:pt x="3800499" y="3944883"/>
                        </a:cubicBezTo>
                        <a:cubicBezTo>
                          <a:pt x="3620707" y="3954480"/>
                          <a:pt x="3185798" y="3932453"/>
                          <a:pt x="3042040" y="3944883"/>
                        </a:cubicBezTo>
                        <a:cubicBezTo>
                          <a:pt x="2901906" y="3969488"/>
                          <a:pt x="2590854" y="3916985"/>
                          <a:pt x="2415380" y="3944883"/>
                        </a:cubicBezTo>
                        <a:cubicBezTo>
                          <a:pt x="2250745" y="3915734"/>
                          <a:pt x="1986572" y="3931974"/>
                          <a:pt x="1788720" y="3944883"/>
                        </a:cubicBezTo>
                        <a:cubicBezTo>
                          <a:pt x="1610380" y="3957813"/>
                          <a:pt x="1416021" y="3932345"/>
                          <a:pt x="1216816" y="3944883"/>
                        </a:cubicBezTo>
                        <a:lnTo>
                          <a:pt x="1216816" y="3944883"/>
                        </a:lnTo>
                        <a:cubicBezTo>
                          <a:pt x="1070732" y="3935751"/>
                          <a:pt x="881637" y="3960374"/>
                          <a:pt x="811319" y="3944883"/>
                        </a:cubicBezTo>
                        <a:cubicBezTo>
                          <a:pt x="288768" y="4015506"/>
                          <a:pt x="67558" y="3606901"/>
                          <a:pt x="0" y="3287389"/>
                        </a:cubicBezTo>
                        <a:cubicBezTo>
                          <a:pt x="1" y="3287394"/>
                          <a:pt x="0" y="3287396"/>
                          <a:pt x="0" y="3287402"/>
                        </a:cubicBezTo>
                        <a:cubicBezTo>
                          <a:pt x="-171152" y="3125041"/>
                          <a:pt x="-200691" y="3092565"/>
                          <a:pt x="-308342" y="2929255"/>
                        </a:cubicBezTo>
                        <a:cubicBezTo>
                          <a:pt x="-408140" y="2771649"/>
                          <a:pt x="-477260" y="2754242"/>
                          <a:pt x="-607433" y="2581852"/>
                        </a:cubicBezTo>
                        <a:cubicBezTo>
                          <a:pt x="-738439" y="2409786"/>
                          <a:pt x="-836099" y="2335843"/>
                          <a:pt x="-925024" y="2212961"/>
                        </a:cubicBezTo>
                        <a:cubicBezTo>
                          <a:pt x="-748950" y="2223428"/>
                          <a:pt x="-664973" y="2225932"/>
                          <a:pt x="-453263" y="2257953"/>
                        </a:cubicBezTo>
                        <a:cubicBezTo>
                          <a:pt x="-238011" y="2294241"/>
                          <a:pt x="-188404" y="2282020"/>
                          <a:pt x="0" y="2301181"/>
                        </a:cubicBezTo>
                        <a:cubicBezTo>
                          <a:pt x="-37605" y="2069203"/>
                          <a:pt x="-3905" y="1973397"/>
                          <a:pt x="0" y="1802596"/>
                        </a:cubicBezTo>
                        <a:cubicBezTo>
                          <a:pt x="1179" y="1656487"/>
                          <a:pt x="-47182" y="1532551"/>
                          <a:pt x="0" y="1304010"/>
                        </a:cubicBezTo>
                        <a:cubicBezTo>
                          <a:pt x="30535" y="1093799"/>
                          <a:pt x="46286" y="962797"/>
                          <a:pt x="0" y="657493"/>
                        </a:cubicBezTo>
                        <a:close/>
                      </a:path>
                      <a:path w="7300898" h="3944883" stroke="0" extrusionOk="0">
                        <a:moveTo>
                          <a:pt x="0" y="657493"/>
                        </a:moveTo>
                        <a:cubicBezTo>
                          <a:pt x="-67634" y="212441"/>
                          <a:pt x="371111" y="-13705"/>
                          <a:pt x="811319" y="0"/>
                        </a:cubicBezTo>
                        <a:cubicBezTo>
                          <a:pt x="963202" y="912"/>
                          <a:pt x="1085831" y="-1269"/>
                          <a:pt x="1216816" y="0"/>
                        </a:cubicBezTo>
                        <a:lnTo>
                          <a:pt x="1216816" y="0"/>
                        </a:lnTo>
                        <a:cubicBezTo>
                          <a:pt x="1512800" y="11274"/>
                          <a:pt x="1660065" y="5781"/>
                          <a:pt x="1825225" y="0"/>
                        </a:cubicBezTo>
                        <a:cubicBezTo>
                          <a:pt x="1972729" y="-7577"/>
                          <a:pt x="2225985" y="16560"/>
                          <a:pt x="2415380" y="0"/>
                        </a:cubicBezTo>
                        <a:cubicBezTo>
                          <a:pt x="2590325" y="-25408"/>
                          <a:pt x="2819870" y="32091"/>
                          <a:pt x="3042040" y="0"/>
                        </a:cubicBezTo>
                        <a:cubicBezTo>
                          <a:pt x="3270549" y="5519"/>
                          <a:pt x="3477929" y="-41268"/>
                          <a:pt x="3662597" y="0"/>
                        </a:cubicBezTo>
                        <a:cubicBezTo>
                          <a:pt x="3869992" y="22025"/>
                          <a:pt x="4103269" y="-13269"/>
                          <a:pt x="4386580" y="0"/>
                        </a:cubicBezTo>
                        <a:cubicBezTo>
                          <a:pt x="4687641" y="-24512"/>
                          <a:pt x="4709361" y="11750"/>
                          <a:pt x="4972661" y="0"/>
                        </a:cubicBezTo>
                        <a:cubicBezTo>
                          <a:pt x="5241660" y="-36224"/>
                          <a:pt x="5357765" y="21637"/>
                          <a:pt x="5696644" y="0"/>
                        </a:cubicBezTo>
                        <a:cubicBezTo>
                          <a:pt x="6036519" y="12055"/>
                          <a:pt x="6317478" y="17086"/>
                          <a:pt x="6489578" y="0"/>
                        </a:cubicBezTo>
                        <a:cubicBezTo>
                          <a:pt x="6928762" y="-135913"/>
                          <a:pt x="7415061" y="324578"/>
                          <a:pt x="7300898" y="657493"/>
                        </a:cubicBezTo>
                        <a:cubicBezTo>
                          <a:pt x="7293126" y="891318"/>
                          <a:pt x="7310890" y="1074276"/>
                          <a:pt x="7300898" y="1172515"/>
                        </a:cubicBezTo>
                        <a:cubicBezTo>
                          <a:pt x="7283958" y="1264815"/>
                          <a:pt x="7310028" y="1469340"/>
                          <a:pt x="7300898" y="1671101"/>
                        </a:cubicBezTo>
                        <a:cubicBezTo>
                          <a:pt x="7308982" y="1881430"/>
                          <a:pt x="7347694" y="2010221"/>
                          <a:pt x="7300898" y="2301181"/>
                        </a:cubicBezTo>
                        <a:lnTo>
                          <a:pt x="7300898" y="2301181"/>
                        </a:lnTo>
                        <a:cubicBezTo>
                          <a:pt x="7296082" y="2408318"/>
                          <a:pt x="7330140" y="2603881"/>
                          <a:pt x="7300898" y="2814016"/>
                        </a:cubicBezTo>
                        <a:cubicBezTo>
                          <a:pt x="7319012" y="2999525"/>
                          <a:pt x="7308072" y="3146560"/>
                          <a:pt x="7300898" y="3287402"/>
                        </a:cubicBezTo>
                        <a:cubicBezTo>
                          <a:pt x="7300896" y="3287398"/>
                          <a:pt x="7300897" y="3287393"/>
                          <a:pt x="7300898" y="3287389"/>
                        </a:cubicBezTo>
                        <a:cubicBezTo>
                          <a:pt x="7424651" y="3662193"/>
                          <a:pt x="6989695" y="3843829"/>
                          <a:pt x="6489578" y="3944883"/>
                        </a:cubicBezTo>
                        <a:cubicBezTo>
                          <a:pt x="6234790" y="3953249"/>
                          <a:pt x="6068605" y="3945679"/>
                          <a:pt x="5800070" y="3944883"/>
                        </a:cubicBezTo>
                        <a:cubicBezTo>
                          <a:pt x="5547829" y="3939009"/>
                          <a:pt x="5492290" y="3943839"/>
                          <a:pt x="5213989" y="3944883"/>
                        </a:cubicBezTo>
                        <a:cubicBezTo>
                          <a:pt x="4942946" y="3945652"/>
                          <a:pt x="4692937" y="3944326"/>
                          <a:pt x="4455530" y="3944883"/>
                        </a:cubicBezTo>
                        <a:cubicBezTo>
                          <a:pt x="4267302" y="3988740"/>
                          <a:pt x="4082751" y="3991803"/>
                          <a:pt x="3869449" y="3944883"/>
                        </a:cubicBezTo>
                        <a:cubicBezTo>
                          <a:pt x="3625859" y="3885430"/>
                          <a:pt x="3397755" y="3911367"/>
                          <a:pt x="3042040" y="3944883"/>
                        </a:cubicBezTo>
                        <a:cubicBezTo>
                          <a:pt x="2843007" y="3911130"/>
                          <a:pt x="2644724" y="3944537"/>
                          <a:pt x="2451885" y="3944883"/>
                        </a:cubicBezTo>
                        <a:cubicBezTo>
                          <a:pt x="2285900" y="3946306"/>
                          <a:pt x="1966546" y="3961461"/>
                          <a:pt x="1843476" y="3944883"/>
                        </a:cubicBezTo>
                        <a:cubicBezTo>
                          <a:pt x="1701742" y="3966992"/>
                          <a:pt x="1480634" y="3943976"/>
                          <a:pt x="1216816" y="3944883"/>
                        </a:cubicBezTo>
                        <a:lnTo>
                          <a:pt x="1216816" y="3944883"/>
                        </a:lnTo>
                        <a:cubicBezTo>
                          <a:pt x="1082732" y="3946626"/>
                          <a:pt x="1000403" y="3923908"/>
                          <a:pt x="811319" y="3944883"/>
                        </a:cubicBezTo>
                        <a:cubicBezTo>
                          <a:pt x="291847" y="3914663"/>
                          <a:pt x="-7393" y="3579346"/>
                          <a:pt x="0" y="3287389"/>
                        </a:cubicBezTo>
                        <a:cubicBezTo>
                          <a:pt x="-1" y="3287394"/>
                          <a:pt x="0" y="3287400"/>
                          <a:pt x="0" y="3287402"/>
                        </a:cubicBezTo>
                        <a:cubicBezTo>
                          <a:pt x="-63206" y="3201879"/>
                          <a:pt x="-212909" y="3020227"/>
                          <a:pt x="-289841" y="2950744"/>
                        </a:cubicBezTo>
                        <a:cubicBezTo>
                          <a:pt x="-376799" y="2876060"/>
                          <a:pt x="-475264" y="2746642"/>
                          <a:pt x="-579682" y="2614085"/>
                        </a:cubicBezTo>
                        <a:cubicBezTo>
                          <a:pt x="-732427" y="2476914"/>
                          <a:pt x="-790452" y="2331803"/>
                          <a:pt x="-925024" y="2212961"/>
                        </a:cubicBezTo>
                        <a:cubicBezTo>
                          <a:pt x="-731959" y="2215742"/>
                          <a:pt x="-581773" y="2231944"/>
                          <a:pt x="-490263" y="2254425"/>
                        </a:cubicBezTo>
                        <a:cubicBezTo>
                          <a:pt x="-392463" y="2265801"/>
                          <a:pt x="-179835" y="2304276"/>
                          <a:pt x="0" y="2301181"/>
                        </a:cubicBezTo>
                        <a:cubicBezTo>
                          <a:pt x="29374" y="2080420"/>
                          <a:pt x="19061" y="2011179"/>
                          <a:pt x="0" y="1786159"/>
                        </a:cubicBezTo>
                        <a:cubicBezTo>
                          <a:pt x="749" y="1592023"/>
                          <a:pt x="-32368" y="1403706"/>
                          <a:pt x="0" y="1271136"/>
                        </a:cubicBezTo>
                        <a:cubicBezTo>
                          <a:pt x="-13881" y="1167678"/>
                          <a:pt x="-24286" y="800000"/>
                          <a:pt x="0" y="657493"/>
                        </a:cubicBezTo>
                        <a:close/>
                      </a:path>
                      <a:path w="7300898" h="3944883" fill="none" stroke="0" extrusionOk="0">
                        <a:moveTo>
                          <a:pt x="0" y="657493"/>
                        </a:moveTo>
                        <a:cubicBezTo>
                          <a:pt x="12145" y="247776"/>
                          <a:pt x="320854" y="-49028"/>
                          <a:pt x="811319" y="0"/>
                        </a:cubicBezTo>
                        <a:cubicBezTo>
                          <a:pt x="966580" y="-3229"/>
                          <a:pt x="1013121" y="5602"/>
                          <a:pt x="1216816" y="0"/>
                        </a:cubicBezTo>
                        <a:lnTo>
                          <a:pt x="1216816" y="0"/>
                        </a:lnTo>
                        <a:cubicBezTo>
                          <a:pt x="1429413" y="22363"/>
                          <a:pt x="1589323" y="33730"/>
                          <a:pt x="1806972" y="0"/>
                        </a:cubicBezTo>
                        <a:cubicBezTo>
                          <a:pt x="1998285" y="-3349"/>
                          <a:pt x="2155827" y="-243"/>
                          <a:pt x="2451885" y="0"/>
                        </a:cubicBezTo>
                        <a:cubicBezTo>
                          <a:pt x="2759088" y="-10634"/>
                          <a:pt x="2762785" y="-2538"/>
                          <a:pt x="3042040" y="0"/>
                        </a:cubicBezTo>
                        <a:cubicBezTo>
                          <a:pt x="3281562" y="-41606"/>
                          <a:pt x="3510687" y="23870"/>
                          <a:pt x="3766023" y="0"/>
                        </a:cubicBezTo>
                        <a:cubicBezTo>
                          <a:pt x="4048647" y="-1865"/>
                          <a:pt x="4177628" y="21519"/>
                          <a:pt x="4524482" y="0"/>
                        </a:cubicBezTo>
                        <a:cubicBezTo>
                          <a:pt x="4879526" y="-16612"/>
                          <a:pt x="4886677" y="-21183"/>
                          <a:pt x="5213989" y="0"/>
                        </a:cubicBezTo>
                        <a:cubicBezTo>
                          <a:pt x="5546282" y="18737"/>
                          <a:pt x="5620257" y="-15584"/>
                          <a:pt x="5834546" y="0"/>
                        </a:cubicBezTo>
                        <a:cubicBezTo>
                          <a:pt x="6029916" y="66"/>
                          <a:pt x="6229124" y="-2695"/>
                          <a:pt x="6489578" y="0"/>
                        </a:cubicBezTo>
                        <a:cubicBezTo>
                          <a:pt x="7035317" y="-73993"/>
                          <a:pt x="7181276" y="341899"/>
                          <a:pt x="7300898" y="657493"/>
                        </a:cubicBezTo>
                        <a:cubicBezTo>
                          <a:pt x="7294384" y="914898"/>
                          <a:pt x="7317625" y="1104124"/>
                          <a:pt x="7300898" y="1205389"/>
                        </a:cubicBezTo>
                        <a:cubicBezTo>
                          <a:pt x="7301703" y="1293077"/>
                          <a:pt x="7291541" y="1520138"/>
                          <a:pt x="7300898" y="1786159"/>
                        </a:cubicBezTo>
                        <a:cubicBezTo>
                          <a:pt x="7305429" y="2086115"/>
                          <a:pt x="7327710" y="2162962"/>
                          <a:pt x="7300898" y="2301181"/>
                        </a:cubicBezTo>
                        <a:lnTo>
                          <a:pt x="7300898" y="2301181"/>
                        </a:lnTo>
                        <a:cubicBezTo>
                          <a:pt x="7316085" y="2488949"/>
                          <a:pt x="7290895" y="2610208"/>
                          <a:pt x="7300898" y="2784429"/>
                        </a:cubicBezTo>
                        <a:cubicBezTo>
                          <a:pt x="7313240" y="2987570"/>
                          <a:pt x="7280738" y="3099462"/>
                          <a:pt x="7300898" y="3287402"/>
                        </a:cubicBezTo>
                        <a:cubicBezTo>
                          <a:pt x="7300897" y="3287397"/>
                          <a:pt x="7300898" y="3287393"/>
                          <a:pt x="7300898" y="3287389"/>
                        </a:cubicBezTo>
                        <a:cubicBezTo>
                          <a:pt x="7152481" y="3695272"/>
                          <a:pt x="7022210" y="3926325"/>
                          <a:pt x="6489578" y="3944883"/>
                        </a:cubicBezTo>
                        <a:cubicBezTo>
                          <a:pt x="6168203" y="3904106"/>
                          <a:pt x="6075460" y="3908020"/>
                          <a:pt x="5834546" y="3944883"/>
                        </a:cubicBezTo>
                        <a:cubicBezTo>
                          <a:pt x="5602894" y="3998385"/>
                          <a:pt x="5449139" y="3909824"/>
                          <a:pt x="5179513" y="3944883"/>
                        </a:cubicBezTo>
                        <a:cubicBezTo>
                          <a:pt x="4892714" y="3995299"/>
                          <a:pt x="4643058" y="3944752"/>
                          <a:pt x="4421055" y="3944883"/>
                        </a:cubicBezTo>
                        <a:cubicBezTo>
                          <a:pt x="4177718" y="3945793"/>
                          <a:pt x="3970230" y="3924134"/>
                          <a:pt x="3800499" y="3944883"/>
                        </a:cubicBezTo>
                        <a:cubicBezTo>
                          <a:pt x="3623215" y="3941727"/>
                          <a:pt x="3203809" y="3950347"/>
                          <a:pt x="3042040" y="3944883"/>
                        </a:cubicBezTo>
                        <a:cubicBezTo>
                          <a:pt x="2872372" y="3963390"/>
                          <a:pt x="2583145" y="3902236"/>
                          <a:pt x="2415380" y="3944883"/>
                        </a:cubicBezTo>
                        <a:cubicBezTo>
                          <a:pt x="2303838" y="3945997"/>
                          <a:pt x="1975388" y="3917936"/>
                          <a:pt x="1788720" y="3944883"/>
                        </a:cubicBezTo>
                        <a:cubicBezTo>
                          <a:pt x="1585868" y="3931880"/>
                          <a:pt x="1355275" y="3948987"/>
                          <a:pt x="1216816" y="3944883"/>
                        </a:cubicBezTo>
                        <a:lnTo>
                          <a:pt x="1216816" y="3944883"/>
                        </a:lnTo>
                        <a:cubicBezTo>
                          <a:pt x="1084300" y="3960925"/>
                          <a:pt x="894897" y="3939553"/>
                          <a:pt x="811319" y="3944883"/>
                        </a:cubicBezTo>
                        <a:cubicBezTo>
                          <a:pt x="277227" y="3988073"/>
                          <a:pt x="68456" y="3653648"/>
                          <a:pt x="0" y="3287389"/>
                        </a:cubicBezTo>
                        <a:cubicBezTo>
                          <a:pt x="2" y="3287395"/>
                          <a:pt x="0" y="3287396"/>
                          <a:pt x="0" y="3287402"/>
                        </a:cubicBezTo>
                        <a:cubicBezTo>
                          <a:pt x="-166126" y="3106386"/>
                          <a:pt x="-198136" y="3088614"/>
                          <a:pt x="-308342" y="2929255"/>
                        </a:cubicBezTo>
                        <a:cubicBezTo>
                          <a:pt x="-413660" y="2782063"/>
                          <a:pt x="-477343" y="2762916"/>
                          <a:pt x="-607433" y="2581852"/>
                        </a:cubicBezTo>
                        <a:cubicBezTo>
                          <a:pt x="-732348" y="2422824"/>
                          <a:pt x="-840942" y="2359315"/>
                          <a:pt x="-925024" y="2212961"/>
                        </a:cubicBezTo>
                        <a:cubicBezTo>
                          <a:pt x="-745490" y="2226430"/>
                          <a:pt x="-664753" y="2208810"/>
                          <a:pt x="-453263" y="2257953"/>
                        </a:cubicBezTo>
                        <a:cubicBezTo>
                          <a:pt x="-245545" y="2290549"/>
                          <a:pt x="-192927" y="2272529"/>
                          <a:pt x="0" y="2301181"/>
                        </a:cubicBezTo>
                        <a:cubicBezTo>
                          <a:pt x="-5005" y="2060450"/>
                          <a:pt x="7005" y="1983306"/>
                          <a:pt x="0" y="1802596"/>
                        </a:cubicBezTo>
                        <a:cubicBezTo>
                          <a:pt x="-2017" y="1621008"/>
                          <a:pt x="-27388" y="1536190"/>
                          <a:pt x="0" y="1304010"/>
                        </a:cubicBezTo>
                        <a:cubicBezTo>
                          <a:pt x="43289" y="1088278"/>
                          <a:pt x="28558" y="946063"/>
                          <a:pt x="0" y="6574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4000"/>
              </a:lnSpc>
            </a:pPr>
            <a:r>
              <a:rPr lang="vi-VN" sz="3600" b="1" dirty="0">
                <a:solidFill>
                  <a:prstClr val="black"/>
                </a:solidFill>
                <a:latin typeface="Calibri" panose="020F0502020204030204" pitchFamily="34" charset="0"/>
                <a:ea typeface="思源黑体 Light" panose="020B0300000000000000" pitchFamily="34" charset="-122"/>
                <a:cs typeface="Calibri" panose="020F0502020204030204" pitchFamily="34" charset="0"/>
              </a:rPr>
              <a:t>Nấm có hình dạng kích thước và màu sắc khác nhau, nơi sống đa dạng (gỗ mục, rơm rạ, góc tường nhà, trên bánh mì để lâu ngày,...). Một số bộ phận của nấm: mũ nấm, thân nấm, chân nấm.</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98551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1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okaythumb Png Clipart - Royalty Free Svg Png Cartoon Teacher  Transparent Background,Okay Png - free transparent png images - pngaaa.com">
            <a:hlinkClick r:id="rId3" action="ppaction://hlinksldjump"/>
            <a:extLst>
              <a:ext uri="{FF2B5EF4-FFF2-40B4-BE49-F238E27FC236}">
                <a16:creationId xmlns:a16="http://schemas.microsoft.com/office/drawing/2014/main" id="{F60953B6-F6C4-6DBD-7441-308D654EBA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753872" y="2515751"/>
            <a:ext cx="4082487" cy="375561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610F1BA-1F3C-D02F-A651-75B7ACD15CA9}"/>
              </a:ext>
            </a:extLst>
          </p:cNvPr>
          <p:cNvGrpSpPr/>
          <p:nvPr/>
        </p:nvGrpSpPr>
        <p:grpSpPr>
          <a:xfrm>
            <a:off x="483943" y="-945"/>
            <a:ext cx="11250857" cy="1513299"/>
            <a:chOff x="528412" y="5057997"/>
            <a:chExt cx="11250857" cy="2028604"/>
          </a:xfrm>
        </p:grpSpPr>
        <p:grpSp>
          <p:nvGrpSpPr>
            <p:cNvPr id="4" name="Group 15">
              <a:extLst>
                <a:ext uri="{FF2B5EF4-FFF2-40B4-BE49-F238E27FC236}">
                  <a16:creationId xmlns:a16="http://schemas.microsoft.com/office/drawing/2014/main" id="{908520F8-0445-39CC-49AE-9A7A34B722D9}"/>
                </a:ext>
              </a:extLst>
            </p:cNvPr>
            <p:cNvGrpSpPr/>
            <p:nvPr/>
          </p:nvGrpSpPr>
          <p:grpSpPr>
            <a:xfrm>
              <a:off x="528412" y="5057997"/>
              <a:ext cx="11250857" cy="2028604"/>
              <a:chOff x="26061" y="90882"/>
              <a:chExt cx="15001144" cy="2287044"/>
            </a:xfrm>
          </p:grpSpPr>
          <p:pic>
            <p:nvPicPr>
              <p:cNvPr id="12" name="Picture 16">
                <a:extLst>
                  <a:ext uri="{FF2B5EF4-FFF2-40B4-BE49-F238E27FC236}">
                    <a16:creationId xmlns:a16="http://schemas.microsoft.com/office/drawing/2014/main" id="{CE88930D-45AE-70F3-35EF-4F42C7CF94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116">
                <a:off x="26061" y="180709"/>
                <a:ext cx="6701927" cy="2197217"/>
              </a:xfrm>
              <a:prstGeom prst="rect">
                <a:avLst/>
              </a:prstGeom>
            </p:spPr>
          </p:pic>
          <p:pic>
            <p:nvPicPr>
              <p:cNvPr id="13" name="Picture 17">
                <a:extLst>
                  <a:ext uri="{FF2B5EF4-FFF2-40B4-BE49-F238E27FC236}">
                    <a16:creationId xmlns:a16="http://schemas.microsoft.com/office/drawing/2014/main" id="{03CD2EFC-DFC8-3A3A-05CB-3D37F79BF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12952" flipH="1">
                <a:off x="5025328" y="90882"/>
                <a:ext cx="10001877" cy="2197217"/>
              </a:xfrm>
              <a:prstGeom prst="rect">
                <a:avLst/>
              </a:prstGeom>
            </p:spPr>
          </p:pic>
        </p:grpSp>
        <p:sp>
          <p:nvSpPr>
            <p:cNvPr id="5" name="TextBox 4">
              <a:extLst>
                <a:ext uri="{FF2B5EF4-FFF2-40B4-BE49-F238E27FC236}">
                  <a16:creationId xmlns:a16="http://schemas.microsoft.com/office/drawing/2014/main" id="{51BEAE6E-2F2F-C934-A39F-ED4DF022F162}"/>
                </a:ext>
              </a:extLst>
            </p:cNvPr>
            <p:cNvSpPr txBox="1"/>
            <p:nvPr/>
          </p:nvSpPr>
          <p:spPr>
            <a:xfrm>
              <a:off x="1183111" y="5178520"/>
              <a:ext cx="10323089" cy="14440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prstClr val="black"/>
                  </a:solidFill>
                  <a:effectLst/>
                  <a:uLnTx/>
                  <a:uFillTx/>
                  <a:latin typeface="Calibri"/>
                  <a:ea typeface="+mn-ea"/>
                  <a:cs typeface="+mn-cs"/>
                </a:rPr>
                <a:t>Câu</a:t>
              </a:r>
              <a:r>
                <a:rPr kumimoji="0" lang="en-US" sz="3200" b="1" i="0" u="none" strike="noStrike" kern="1200" cap="none" spc="0" normalizeH="0" baseline="0" noProof="0">
                  <a:ln>
                    <a:noFill/>
                  </a:ln>
                  <a:solidFill>
                    <a:prstClr val="black"/>
                  </a:solidFill>
                  <a:effectLst/>
                  <a:uLnTx/>
                  <a:uFillTx/>
                  <a:latin typeface="Calibri"/>
                  <a:ea typeface="+mn-ea"/>
                  <a:cs typeface="+mn-cs"/>
                </a:rPr>
                <a:t> 7: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hãy chọn trồng một loại hoa trong chậu ở nhà và nêu những công việc chăm sóc, bảo vệ chậu hoa đó.</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6F9C0026-6A1D-A35E-2102-8F67FCDC2D5A}"/>
              </a:ext>
            </a:extLst>
          </p:cNvPr>
          <p:cNvSpPr/>
          <p:nvPr/>
        </p:nvSpPr>
        <p:spPr>
          <a:xfrm flipH="1">
            <a:off x="1138642" y="1655817"/>
            <a:ext cx="6981406" cy="4654805"/>
          </a:xfrm>
          <a:custGeom>
            <a:avLst/>
            <a:gdLst>
              <a:gd name="connsiteX0" fmla="*/ 0 w 6981406"/>
              <a:gd name="connsiteY0" fmla="*/ 775816 h 4654805"/>
              <a:gd name="connsiteX1" fmla="*/ 775816 w 6981406"/>
              <a:gd name="connsiteY1" fmla="*/ 0 h 4654805"/>
              <a:gd name="connsiteX2" fmla="*/ 1163568 w 6981406"/>
              <a:gd name="connsiteY2" fmla="*/ 0 h 4654805"/>
              <a:gd name="connsiteX3" fmla="*/ 1163568 w 6981406"/>
              <a:gd name="connsiteY3" fmla="*/ 0 h 4654805"/>
              <a:gd name="connsiteX4" fmla="*/ 1727898 w 6981406"/>
              <a:gd name="connsiteY4" fmla="*/ 0 h 4654805"/>
              <a:gd name="connsiteX5" fmla="*/ 2344589 w 6981406"/>
              <a:gd name="connsiteY5" fmla="*/ 0 h 4654805"/>
              <a:gd name="connsiteX6" fmla="*/ 2908919 w 6981406"/>
              <a:gd name="connsiteY6" fmla="*/ 0 h 4654805"/>
              <a:gd name="connsiteX7" fmla="*/ 3601220 w 6981406"/>
              <a:gd name="connsiteY7" fmla="*/ 0 h 4654805"/>
              <a:gd name="connsiteX8" fmla="*/ 4326488 w 6981406"/>
              <a:gd name="connsiteY8" fmla="*/ 0 h 4654805"/>
              <a:gd name="connsiteX9" fmla="*/ 4985822 w 6981406"/>
              <a:gd name="connsiteY9" fmla="*/ 0 h 4654805"/>
              <a:gd name="connsiteX10" fmla="*/ 5579223 w 6981406"/>
              <a:gd name="connsiteY10" fmla="*/ 0 h 4654805"/>
              <a:gd name="connsiteX11" fmla="*/ 6205590 w 6981406"/>
              <a:gd name="connsiteY11" fmla="*/ 0 h 4654805"/>
              <a:gd name="connsiteX12" fmla="*/ 6981406 w 6981406"/>
              <a:gd name="connsiteY12" fmla="*/ 775816 h 4654805"/>
              <a:gd name="connsiteX13" fmla="*/ 6981406 w 6981406"/>
              <a:gd name="connsiteY13" fmla="*/ 1422312 h 4654805"/>
              <a:gd name="connsiteX14" fmla="*/ 6981406 w 6981406"/>
              <a:gd name="connsiteY14" fmla="*/ 2107597 h 4654805"/>
              <a:gd name="connsiteX15" fmla="*/ 6981406 w 6981406"/>
              <a:gd name="connsiteY15" fmla="*/ 2715303 h 4654805"/>
              <a:gd name="connsiteX16" fmla="*/ 6981406 w 6981406"/>
              <a:gd name="connsiteY16" fmla="*/ 2715303 h 4654805"/>
              <a:gd name="connsiteX17" fmla="*/ 6981406 w 6981406"/>
              <a:gd name="connsiteY17" fmla="*/ 3285516 h 4654805"/>
              <a:gd name="connsiteX18" fmla="*/ 6981406 w 6981406"/>
              <a:gd name="connsiteY18" fmla="*/ 3879004 h 4654805"/>
              <a:gd name="connsiteX19" fmla="*/ 6981406 w 6981406"/>
              <a:gd name="connsiteY19" fmla="*/ 3878989 h 4654805"/>
              <a:gd name="connsiteX20" fmla="*/ 6205590 w 6981406"/>
              <a:gd name="connsiteY20" fmla="*/ 4654805 h 4654805"/>
              <a:gd name="connsiteX21" fmla="*/ 5579223 w 6981406"/>
              <a:gd name="connsiteY21" fmla="*/ 4654805 h 4654805"/>
              <a:gd name="connsiteX22" fmla="*/ 4952855 w 6981406"/>
              <a:gd name="connsiteY22" fmla="*/ 4654805 h 4654805"/>
              <a:gd name="connsiteX23" fmla="*/ 4227587 w 6981406"/>
              <a:gd name="connsiteY23" fmla="*/ 4654805 h 4654805"/>
              <a:gd name="connsiteX24" fmla="*/ 3634187 w 6981406"/>
              <a:gd name="connsiteY24" fmla="*/ 4654805 h 4654805"/>
              <a:gd name="connsiteX25" fmla="*/ 2908919 w 6981406"/>
              <a:gd name="connsiteY25" fmla="*/ 4654805 h 4654805"/>
              <a:gd name="connsiteX26" fmla="*/ 2309682 w 6981406"/>
              <a:gd name="connsiteY26" fmla="*/ 4654805 h 4654805"/>
              <a:gd name="connsiteX27" fmla="*/ 1710445 w 6981406"/>
              <a:gd name="connsiteY27" fmla="*/ 4654805 h 4654805"/>
              <a:gd name="connsiteX28" fmla="*/ 1163568 w 6981406"/>
              <a:gd name="connsiteY28" fmla="*/ 4654805 h 4654805"/>
              <a:gd name="connsiteX29" fmla="*/ 1163568 w 6981406"/>
              <a:gd name="connsiteY29" fmla="*/ 4654805 h 4654805"/>
              <a:gd name="connsiteX30" fmla="*/ 775816 w 6981406"/>
              <a:gd name="connsiteY30" fmla="*/ 4654805 h 4654805"/>
              <a:gd name="connsiteX31" fmla="*/ 0 w 6981406"/>
              <a:gd name="connsiteY31" fmla="*/ 3878989 h 4654805"/>
              <a:gd name="connsiteX32" fmla="*/ 0 w 6981406"/>
              <a:gd name="connsiteY32" fmla="*/ 3879004 h 4654805"/>
              <a:gd name="connsiteX33" fmla="*/ -294848 w 6981406"/>
              <a:gd name="connsiteY33" fmla="*/ 3456405 h 4654805"/>
              <a:gd name="connsiteX34" fmla="*/ -580851 w 6981406"/>
              <a:gd name="connsiteY34" fmla="*/ 3046483 h 4654805"/>
              <a:gd name="connsiteX35" fmla="*/ -884544 w 6981406"/>
              <a:gd name="connsiteY35" fmla="*/ 2611206 h 4654805"/>
              <a:gd name="connsiteX36" fmla="*/ -433427 w 6981406"/>
              <a:gd name="connsiteY36" fmla="*/ 2664295 h 4654805"/>
              <a:gd name="connsiteX37" fmla="*/ 0 w 6981406"/>
              <a:gd name="connsiteY37" fmla="*/ 2715303 h 4654805"/>
              <a:gd name="connsiteX38" fmla="*/ 0 w 6981406"/>
              <a:gd name="connsiteY38" fmla="*/ 2126992 h 4654805"/>
              <a:gd name="connsiteX39" fmla="*/ 0 w 6981406"/>
              <a:gd name="connsiteY39" fmla="*/ 1538681 h 4654805"/>
              <a:gd name="connsiteX40" fmla="*/ 0 w 6981406"/>
              <a:gd name="connsiteY40" fmla="*/ 775816 h 465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81406" h="4654805" fill="none" extrusionOk="0">
                <a:moveTo>
                  <a:pt x="0" y="775816"/>
                </a:moveTo>
                <a:cubicBezTo>
                  <a:pt x="5461" y="333265"/>
                  <a:pt x="333735" y="-88096"/>
                  <a:pt x="775816" y="0"/>
                </a:cubicBezTo>
                <a:cubicBezTo>
                  <a:pt x="919690" y="3001"/>
                  <a:pt x="971530" y="2219"/>
                  <a:pt x="1163568" y="0"/>
                </a:cubicBezTo>
                <a:lnTo>
                  <a:pt x="1163568" y="0"/>
                </a:lnTo>
                <a:cubicBezTo>
                  <a:pt x="1359176" y="26536"/>
                  <a:pt x="1526771" y="23145"/>
                  <a:pt x="1727898" y="0"/>
                </a:cubicBezTo>
                <a:cubicBezTo>
                  <a:pt x="1929025" y="-23145"/>
                  <a:pt x="2050081" y="12706"/>
                  <a:pt x="2344589" y="0"/>
                </a:cubicBezTo>
                <a:cubicBezTo>
                  <a:pt x="2639097" y="-12706"/>
                  <a:pt x="2641467" y="-2757"/>
                  <a:pt x="2908919" y="0"/>
                </a:cubicBezTo>
                <a:cubicBezTo>
                  <a:pt x="3153758" y="-20470"/>
                  <a:pt x="3337023" y="-12009"/>
                  <a:pt x="3601220" y="0"/>
                </a:cubicBezTo>
                <a:cubicBezTo>
                  <a:pt x="3865417" y="12009"/>
                  <a:pt x="3986403" y="19330"/>
                  <a:pt x="4326488" y="0"/>
                </a:cubicBezTo>
                <a:cubicBezTo>
                  <a:pt x="4666573" y="-19330"/>
                  <a:pt x="4671582" y="-24374"/>
                  <a:pt x="4985822" y="0"/>
                </a:cubicBezTo>
                <a:cubicBezTo>
                  <a:pt x="5300062" y="24374"/>
                  <a:pt x="5394021" y="-14986"/>
                  <a:pt x="5579223" y="0"/>
                </a:cubicBezTo>
                <a:cubicBezTo>
                  <a:pt x="5764425" y="14986"/>
                  <a:pt x="5946156" y="-12061"/>
                  <a:pt x="6205590" y="0"/>
                </a:cubicBezTo>
                <a:cubicBezTo>
                  <a:pt x="6731003" y="-16546"/>
                  <a:pt x="6895873" y="407663"/>
                  <a:pt x="6981406" y="775816"/>
                </a:cubicBezTo>
                <a:cubicBezTo>
                  <a:pt x="6972903" y="1083588"/>
                  <a:pt x="7000591" y="1275767"/>
                  <a:pt x="6981406" y="1422312"/>
                </a:cubicBezTo>
                <a:cubicBezTo>
                  <a:pt x="6962221" y="1568857"/>
                  <a:pt x="6986709" y="1780339"/>
                  <a:pt x="6981406" y="2107597"/>
                </a:cubicBezTo>
                <a:cubicBezTo>
                  <a:pt x="6976103" y="2434856"/>
                  <a:pt x="7007540" y="2557536"/>
                  <a:pt x="6981406" y="2715303"/>
                </a:cubicBezTo>
                <a:lnTo>
                  <a:pt x="6981406" y="2715303"/>
                </a:lnTo>
                <a:cubicBezTo>
                  <a:pt x="6990794" y="2939042"/>
                  <a:pt x="6972920" y="3075826"/>
                  <a:pt x="6981406" y="3285516"/>
                </a:cubicBezTo>
                <a:cubicBezTo>
                  <a:pt x="6989892" y="3495206"/>
                  <a:pt x="6973011" y="3648211"/>
                  <a:pt x="6981406" y="3879004"/>
                </a:cubicBezTo>
                <a:cubicBezTo>
                  <a:pt x="6981406" y="3878999"/>
                  <a:pt x="6981406" y="3878994"/>
                  <a:pt x="6981406" y="3878989"/>
                </a:cubicBezTo>
                <a:cubicBezTo>
                  <a:pt x="6911052" y="4331057"/>
                  <a:pt x="6654431" y="4708224"/>
                  <a:pt x="6205590" y="4654805"/>
                </a:cubicBezTo>
                <a:cubicBezTo>
                  <a:pt x="5903581" y="4633657"/>
                  <a:pt x="5797604" y="4626555"/>
                  <a:pt x="5579223" y="4654805"/>
                </a:cubicBezTo>
                <a:cubicBezTo>
                  <a:pt x="5360842" y="4683055"/>
                  <a:pt x="5216471" y="4626793"/>
                  <a:pt x="4952855" y="4654805"/>
                </a:cubicBezTo>
                <a:cubicBezTo>
                  <a:pt x="4689239" y="4682817"/>
                  <a:pt x="4447004" y="4648386"/>
                  <a:pt x="4227587" y="4654805"/>
                </a:cubicBezTo>
                <a:cubicBezTo>
                  <a:pt x="4008170" y="4661224"/>
                  <a:pt x="3793032" y="4633430"/>
                  <a:pt x="3634187" y="4654805"/>
                </a:cubicBezTo>
                <a:cubicBezTo>
                  <a:pt x="3475342" y="4676180"/>
                  <a:pt x="3063877" y="4667248"/>
                  <a:pt x="2908919" y="4654805"/>
                </a:cubicBezTo>
                <a:cubicBezTo>
                  <a:pt x="2762812" y="4671772"/>
                  <a:pt x="2459478" y="4645675"/>
                  <a:pt x="2309682" y="4654805"/>
                </a:cubicBezTo>
                <a:cubicBezTo>
                  <a:pt x="2159886" y="4663935"/>
                  <a:pt x="1898168" y="4632407"/>
                  <a:pt x="1710445" y="4654805"/>
                </a:cubicBezTo>
                <a:cubicBezTo>
                  <a:pt x="1522722" y="4677203"/>
                  <a:pt x="1332429" y="4678920"/>
                  <a:pt x="1163568" y="4654805"/>
                </a:cubicBezTo>
                <a:lnTo>
                  <a:pt x="1163568" y="4654805"/>
                </a:lnTo>
                <a:cubicBezTo>
                  <a:pt x="1031011" y="4662543"/>
                  <a:pt x="858290" y="4663472"/>
                  <a:pt x="775816" y="4654805"/>
                </a:cubicBezTo>
                <a:cubicBezTo>
                  <a:pt x="291156" y="4696857"/>
                  <a:pt x="59557" y="4263046"/>
                  <a:pt x="0" y="3878989"/>
                </a:cubicBezTo>
                <a:cubicBezTo>
                  <a:pt x="1" y="3878995"/>
                  <a:pt x="0" y="3878997"/>
                  <a:pt x="0" y="3879004"/>
                </a:cubicBezTo>
                <a:cubicBezTo>
                  <a:pt x="-162602" y="3678962"/>
                  <a:pt x="-198382" y="3639005"/>
                  <a:pt x="-294848" y="3456405"/>
                </a:cubicBezTo>
                <a:cubicBezTo>
                  <a:pt x="-391314" y="3273805"/>
                  <a:pt x="-448736" y="3248942"/>
                  <a:pt x="-580851" y="3046483"/>
                </a:cubicBezTo>
                <a:cubicBezTo>
                  <a:pt x="-712966" y="2844024"/>
                  <a:pt x="-804113" y="2759767"/>
                  <a:pt x="-884544" y="2611206"/>
                </a:cubicBezTo>
                <a:cubicBezTo>
                  <a:pt x="-711526" y="2633606"/>
                  <a:pt x="-637989" y="2623018"/>
                  <a:pt x="-433427" y="2664295"/>
                </a:cubicBezTo>
                <a:cubicBezTo>
                  <a:pt x="-228866" y="2705573"/>
                  <a:pt x="-178724" y="2693019"/>
                  <a:pt x="0" y="2715303"/>
                </a:cubicBezTo>
                <a:cubicBezTo>
                  <a:pt x="-27757" y="2447564"/>
                  <a:pt x="7881" y="2322320"/>
                  <a:pt x="0" y="2126992"/>
                </a:cubicBezTo>
                <a:cubicBezTo>
                  <a:pt x="-7881" y="1931664"/>
                  <a:pt x="-25637" y="1817049"/>
                  <a:pt x="0" y="1538681"/>
                </a:cubicBezTo>
                <a:cubicBezTo>
                  <a:pt x="25637" y="1260313"/>
                  <a:pt x="31578" y="1120661"/>
                  <a:pt x="0" y="775816"/>
                </a:cubicBezTo>
                <a:close/>
              </a:path>
              <a:path w="6981406" h="4654805" stroke="0" extrusionOk="0">
                <a:moveTo>
                  <a:pt x="0" y="775816"/>
                </a:moveTo>
                <a:cubicBezTo>
                  <a:pt x="9727" y="294952"/>
                  <a:pt x="304561" y="38954"/>
                  <a:pt x="775816" y="0"/>
                </a:cubicBezTo>
                <a:cubicBezTo>
                  <a:pt x="931262" y="-4519"/>
                  <a:pt x="1049758" y="-3764"/>
                  <a:pt x="1163568" y="0"/>
                </a:cubicBezTo>
                <a:lnTo>
                  <a:pt x="1163568" y="0"/>
                </a:lnTo>
                <a:cubicBezTo>
                  <a:pt x="1449243" y="15921"/>
                  <a:pt x="1609363" y="-14126"/>
                  <a:pt x="1745352" y="0"/>
                </a:cubicBezTo>
                <a:cubicBezTo>
                  <a:pt x="1881341" y="14126"/>
                  <a:pt x="2142598" y="11245"/>
                  <a:pt x="2309682" y="0"/>
                </a:cubicBezTo>
                <a:cubicBezTo>
                  <a:pt x="2476766" y="-11245"/>
                  <a:pt x="2707086" y="-3344"/>
                  <a:pt x="2908919" y="0"/>
                </a:cubicBezTo>
                <a:cubicBezTo>
                  <a:pt x="3131925" y="8576"/>
                  <a:pt x="3309305" y="-28385"/>
                  <a:pt x="3502320" y="0"/>
                </a:cubicBezTo>
                <a:cubicBezTo>
                  <a:pt x="3695335" y="28385"/>
                  <a:pt x="3908466" y="27530"/>
                  <a:pt x="4194621" y="0"/>
                </a:cubicBezTo>
                <a:cubicBezTo>
                  <a:pt x="4480776" y="-27530"/>
                  <a:pt x="4498634" y="8504"/>
                  <a:pt x="4755055" y="0"/>
                </a:cubicBezTo>
                <a:cubicBezTo>
                  <a:pt x="5011476" y="-8504"/>
                  <a:pt x="5135145" y="-4117"/>
                  <a:pt x="5447356" y="0"/>
                </a:cubicBezTo>
                <a:cubicBezTo>
                  <a:pt x="5759567" y="4117"/>
                  <a:pt x="6046870" y="31861"/>
                  <a:pt x="6205590" y="0"/>
                </a:cubicBezTo>
                <a:cubicBezTo>
                  <a:pt x="6634000" y="-74932"/>
                  <a:pt x="7056363" y="299619"/>
                  <a:pt x="6981406" y="775816"/>
                </a:cubicBezTo>
                <a:cubicBezTo>
                  <a:pt x="6976060" y="1033518"/>
                  <a:pt x="6980424" y="1249977"/>
                  <a:pt x="6981406" y="1383522"/>
                </a:cubicBezTo>
                <a:cubicBezTo>
                  <a:pt x="6982388" y="1517067"/>
                  <a:pt x="6973890" y="1731108"/>
                  <a:pt x="6981406" y="1971833"/>
                </a:cubicBezTo>
                <a:cubicBezTo>
                  <a:pt x="6988922" y="2212558"/>
                  <a:pt x="7004179" y="2369789"/>
                  <a:pt x="6981406" y="2715303"/>
                </a:cubicBezTo>
                <a:lnTo>
                  <a:pt x="6981406" y="2715303"/>
                </a:lnTo>
                <a:cubicBezTo>
                  <a:pt x="6967477" y="2843164"/>
                  <a:pt x="6972495" y="3095413"/>
                  <a:pt x="6981406" y="3320428"/>
                </a:cubicBezTo>
                <a:cubicBezTo>
                  <a:pt x="6990317" y="3545443"/>
                  <a:pt x="6987263" y="3704471"/>
                  <a:pt x="6981406" y="3879004"/>
                </a:cubicBezTo>
                <a:cubicBezTo>
                  <a:pt x="6981405" y="3878999"/>
                  <a:pt x="6981405" y="3878994"/>
                  <a:pt x="6981406" y="3878989"/>
                </a:cubicBezTo>
                <a:cubicBezTo>
                  <a:pt x="7042165" y="4264140"/>
                  <a:pt x="6618037" y="4566621"/>
                  <a:pt x="6205590" y="4654805"/>
                </a:cubicBezTo>
                <a:cubicBezTo>
                  <a:pt x="5952647" y="4631335"/>
                  <a:pt x="5770225" y="4664887"/>
                  <a:pt x="5546256" y="4654805"/>
                </a:cubicBezTo>
                <a:cubicBezTo>
                  <a:pt x="5322287" y="4644723"/>
                  <a:pt x="5245099" y="4646785"/>
                  <a:pt x="4985822" y="4654805"/>
                </a:cubicBezTo>
                <a:cubicBezTo>
                  <a:pt x="4726545" y="4662825"/>
                  <a:pt x="4470035" y="4621851"/>
                  <a:pt x="4260554" y="4654805"/>
                </a:cubicBezTo>
                <a:cubicBezTo>
                  <a:pt x="4051073" y="4687759"/>
                  <a:pt x="3917547" y="4681452"/>
                  <a:pt x="3700120" y="4654805"/>
                </a:cubicBezTo>
                <a:cubicBezTo>
                  <a:pt x="3482693" y="4628158"/>
                  <a:pt x="3217192" y="4656657"/>
                  <a:pt x="2908919" y="4654805"/>
                </a:cubicBezTo>
                <a:cubicBezTo>
                  <a:pt x="2738386" y="4636349"/>
                  <a:pt x="2523638" y="4640344"/>
                  <a:pt x="2344589" y="4654805"/>
                </a:cubicBezTo>
                <a:cubicBezTo>
                  <a:pt x="2165540" y="4669267"/>
                  <a:pt x="1896000" y="4660472"/>
                  <a:pt x="1762805" y="4654805"/>
                </a:cubicBezTo>
                <a:cubicBezTo>
                  <a:pt x="1629610" y="4649138"/>
                  <a:pt x="1425470" y="4670025"/>
                  <a:pt x="1163568" y="4654805"/>
                </a:cubicBezTo>
                <a:lnTo>
                  <a:pt x="1163568" y="4654805"/>
                </a:lnTo>
                <a:cubicBezTo>
                  <a:pt x="1050682" y="4637090"/>
                  <a:pt x="949280" y="4641092"/>
                  <a:pt x="775816" y="4654805"/>
                </a:cubicBezTo>
                <a:cubicBezTo>
                  <a:pt x="251618" y="4608497"/>
                  <a:pt x="-43957" y="4245196"/>
                  <a:pt x="0" y="3878989"/>
                </a:cubicBezTo>
                <a:cubicBezTo>
                  <a:pt x="0" y="3878995"/>
                  <a:pt x="0" y="3879000"/>
                  <a:pt x="0" y="3879004"/>
                </a:cubicBezTo>
                <a:cubicBezTo>
                  <a:pt x="-60632" y="3786702"/>
                  <a:pt x="-199875" y="3571594"/>
                  <a:pt x="-277157" y="3481761"/>
                </a:cubicBezTo>
                <a:cubicBezTo>
                  <a:pt x="-354439" y="3391928"/>
                  <a:pt x="-436864" y="3263469"/>
                  <a:pt x="-554314" y="3084517"/>
                </a:cubicBezTo>
                <a:cubicBezTo>
                  <a:pt x="-671765" y="2905565"/>
                  <a:pt x="-776385" y="2770074"/>
                  <a:pt x="-884544" y="2611206"/>
                </a:cubicBezTo>
                <a:cubicBezTo>
                  <a:pt x="-702354" y="2614961"/>
                  <a:pt x="-555459" y="2654353"/>
                  <a:pt x="-468808" y="2660132"/>
                </a:cubicBezTo>
                <a:cubicBezTo>
                  <a:pt x="-382157" y="2665910"/>
                  <a:pt x="-169680" y="2682421"/>
                  <a:pt x="0" y="2715303"/>
                </a:cubicBezTo>
                <a:cubicBezTo>
                  <a:pt x="26378" y="2450585"/>
                  <a:pt x="15625" y="2352207"/>
                  <a:pt x="0" y="2107597"/>
                </a:cubicBezTo>
                <a:cubicBezTo>
                  <a:pt x="-15625" y="1862987"/>
                  <a:pt x="-15772" y="1649781"/>
                  <a:pt x="0" y="1499891"/>
                </a:cubicBezTo>
                <a:cubicBezTo>
                  <a:pt x="15772" y="1350001"/>
                  <a:pt x="-13506" y="987117"/>
                  <a:pt x="0" y="775816"/>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prstGeom prst="wedgeRoundRectCallout">
                    <a:avLst>
                      <a:gd name="adj1" fmla="val -62670"/>
                      <a:gd name="adj2" fmla="val 609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1" i="0" u="none" strike="noStrike" kern="1200" cap="none" spc="0" normalizeH="0" baseline="0" noProof="0">
                <a:ln>
                  <a:noFill/>
                </a:ln>
                <a:solidFill>
                  <a:srgbClr val="E78712">
                    <a:lumMod val="50000"/>
                  </a:srgbClr>
                </a:solidFill>
                <a:effectLst/>
                <a:uLnTx/>
                <a:uFillTx/>
                <a:latin typeface="Calibri" panose="020F0502020204030204" pitchFamily="34" charset="0"/>
                <a:ea typeface="+mn-ea"/>
                <a:cs typeface="Calibri" panose="020F0502020204030204" pitchFamily="34" charset="0"/>
              </a:rPr>
              <a:t>Cách chăm sóc cây hoa hồng:</a:t>
            </a:r>
          </a:p>
          <a:p>
            <a:pPr marL="0" marR="0" lvl="0" indent="0" algn="just" defTabSz="914400" rtl="0" eaLnBrk="1" fontAlgn="auto" latinLnBrk="0" hangingPunct="1">
              <a:lnSpc>
                <a:spcPct val="114000"/>
              </a:lnSpc>
              <a:spcBef>
                <a:spcPts val="0"/>
              </a:spcBef>
              <a:spcAft>
                <a:spcPts val="0"/>
              </a:spcAft>
              <a:buClrTx/>
              <a:buSzTx/>
              <a:buFontTx/>
              <a:buNone/>
              <a:tabLst/>
              <a:defRPr/>
            </a:pPr>
            <a:endPar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Tưới nước thường xuyên.</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Bón phân định kì.</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Cắt tỉa hoa.</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Phòng và trị sâu bệnh.</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963328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randombar(horizontal)">
                                      <p:cBhvr>
                                        <p:cTn id="11" dur="500"/>
                                        <p:tgtEl>
                                          <p:spTgt spid="205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2087697"/>
            <a:ext cx="6683362" cy="1446550"/>
          </a:xfrm>
          <a:prstGeom prst="rect">
            <a:avLst/>
          </a:prstGeom>
          <a:noFill/>
        </p:spPr>
        <p:txBody>
          <a:bodyPr wrap="square" rtlCol="0">
            <a:spAutoFit/>
          </a:bodyPr>
          <a:lstStyle/>
          <a:p>
            <a:pPr lvl="0" algn="ctr"/>
            <a:r>
              <a:rPr lang="vi-VN" sz="4400" b="1" dirty="0">
                <a:solidFill>
                  <a:srgbClr val="C00000"/>
                </a:solidFill>
                <a:latin typeface="Cambria" panose="02040503050406030204" pitchFamily="18" charset="0"/>
                <a:ea typeface="Cambria" panose="02040503050406030204" pitchFamily="18" charset="0"/>
              </a:rPr>
              <a:t>Hoạt động </a:t>
            </a:r>
            <a:r>
              <a:rPr lang="en-US" sz="4400" b="1" dirty="0">
                <a:solidFill>
                  <a:srgbClr val="C00000"/>
                </a:solidFill>
                <a:latin typeface="Cambria" panose="02040503050406030204" pitchFamily="18" charset="0"/>
                <a:ea typeface="Cambria" panose="02040503050406030204" pitchFamily="18" charset="0"/>
              </a:rPr>
              <a:t>2</a:t>
            </a:r>
            <a:r>
              <a:rPr lang="vi-VN" sz="4400" b="1" dirty="0">
                <a:solidFill>
                  <a:srgbClr val="C00000"/>
                </a:solidFill>
                <a:latin typeface="Cambria" panose="02040503050406030204" pitchFamily="18" charset="0"/>
                <a:ea typeface="Cambria" panose="02040503050406030204" pitchFamily="18" charset="0"/>
              </a:rPr>
              <a:t>: Trò chơi “Những điều em biêt” </a:t>
            </a:r>
            <a:endParaRPr kumimoji="0" 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7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descr="A screenshot of a video game&#10;&#10;Description automatically generated">
            <a:extLst>
              <a:ext uri="{FF2B5EF4-FFF2-40B4-BE49-F238E27FC236}">
                <a16:creationId xmlns:a16="http://schemas.microsoft.com/office/drawing/2014/main" id="{DF9AA8A3-3DC6-4E9F-8A29-4CC1C0CD1BC6}"/>
              </a:ext>
            </a:extLst>
          </p:cNvPr>
          <p:cNvPicPr>
            <a:picLocks noChangeAspect="1"/>
          </p:cNvPicPr>
          <p:nvPr/>
        </p:nvPicPr>
        <p:blipFill rotWithShape="1">
          <a:blip r:embed="rId3"/>
          <a:srcRect t="1334"/>
          <a:stretch/>
        </p:blipFill>
        <p:spPr>
          <a:xfrm>
            <a:off x="20" y="1282"/>
            <a:ext cx="12191980" cy="6856718"/>
          </a:xfrm>
          <a:prstGeom prst="rect">
            <a:avLst/>
          </a:prstGeom>
        </p:spPr>
      </p:pic>
      <p:sp>
        <p:nvSpPr>
          <p:cNvPr id="35" name="TEXT TRÒ CHƠI HÁI TRÁI">
            <a:extLst>
              <a:ext uri="{FF2B5EF4-FFF2-40B4-BE49-F238E27FC236}">
                <a16:creationId xmlns:a16="http://schemas.microsoft.com/office/drawing/2014/main" id="{C7B135A0-7BCA-41E0-A587-C058709F527A}"/>
              </a:ext>
            </a:extLst>
          </p:cNvPr>
          <p:cNvSpPr txBox="1"/>
          <p:nvPr/>
        </p:nvSpPr>
        <p:spPr>
          <a:xfrm>
            <a:off x="1098375" y="69115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latin typeface="Nunito Black" pitchFamily="2" charset="0"/>
                <a:ea typeface="+mn-ea"/>
                <a:cs typeface="+mn-cs"/>
              </a:rPr>
              <a:t>TRÒ CHƠI HÁI TRÁI </a:t>
            </a:r>
          </a:p>
        </p:txBody>
      </p:sp>
    </p:spTree>
    <p:extLst>
      <p:ext uri="{BB962C8B-B14F-4D97-AF65-F5344CB8AC3E}">
        <p14:creationId xmlns:p14="http://schemas.microsoft.com/office/powerpoint/2010/main" val="55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id="{4B981B85-9A58-1273-6E47-C30E84D2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32977"/>
            <a:ext cx="12446000" cy="6995558"/>
          </a:xfrm>
          <a:prstGeom prst="rect">
            <a:avLst/>
          </a:prstGeom>
        </p:spPr>
      </p:pic>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latin typeface="Calibri" panose="020F0502020204030204"/>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Có</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tổng</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cộng</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lang="en-US" sz="3600" dirty="0">
                <a:solidFill>
                  <a:prstClr val="black"/>
                </a:solidFill>
                <a:latin typeface="Nunito Black" pitchFamily="2" charset="0"/>
              </a:rPr>
              <a:t>7</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quả</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táo</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trên</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cây</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mỗi</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quả</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tương</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ứng</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với</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một</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hỏi</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trắc</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nghiệm</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trả</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lời</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sẽ</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giúp</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nhỏ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hái</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một</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quả</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Nunito Black" pitchFamily="2" charset="0"/>
                <a:ea typeface="+mn-ea"/>
                <a:cs typeface="+mn-cs"/>
              </a:rPr>
              <a:t>táo</a:t>
            </a:r>
            <a:r>
              <a:rPr kumimoji="0" lang="en-US" sz="3600" b="0" i="0" u="none" strike="noStrike" kern="1200" cap="none" spc="0" normalizeH="0" baseline="0" noProof="0" dirty="0">
                <a:ln>
                  <a:noFill/>
                </a:ln>
                <a:solidFill>
                  <a:prstClr val="black"/>
                </a:solidFill>
                <a:effectLst/>
                <a:uLnTx/>
                <a:uFillTx/>
                <a:latin typeface="Nunito Black" pitchFamily="2" charset="0"/>
                <a:ea typeface="+mn-ea"/>
                <a:cs typeface="+mn-cs"/>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latin typeface="Nunito Black" pitchFamily="2" charset="0"/>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97289" y="3815862"/>
            <a:ext cx="3800403" cy="2743200"/>
          </a:xfrm>
          <a:prstGeom prst="rect">
            <a:avLst/>
          </a:prstGeom>
        </p:spPr>
      </p:pic>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6551" y="61452"/>
            <a:ext cx="1161476" cy="766574"/>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1454981" y="427136"/>
            <a:ext cx="8123046" cy="5745064"/>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Diagonal Corners Rounded 6">
            <a:extLst>
              <a:ext uri="{FF2B5EF4-FFF2-40B4-BE49-F238E27FC236}">
                <a16:creationId xmlns:a16="http://schemas.microsoft.com/office/drawing/2014/main" id="{3A8290E5-DB3D-E36A-3D63-4C0323B9CD7D}"/>
              </a:ext>
            </a:extLst>
          </p:cNvPr>
          <p:cNvSpPr/>
          <p:nvPr/>
        </p:nvSpPr>
        <p:spPr>
          <a:xfrm>
            <a:off x="1800275" y="1703494"/>
            <a:ext cx="7276984" cy="1096856"/>
          </a:xfrm>
          <a:custGeom>
            <a:avLst/>
            <a:gdLst>
              <a:gd name="connsiteX0" fmla="*/ 182813 w 7276984"/>
              <a:gd name="connsiteY0" fmla="*/ 0 h 1096856"/>
              <a:gd name="connsiteX1" fmla="*/ 969621 w 7276984"/>
              <a:gd name="connsiteY1" fmla="*/ 0 h 1096856"/>
              <a:gd name="connsiteX2" fmla="*/ 1614546 w 7276984"/>
              <a:gd name="connsiteY2" fmla="*/ 0 h 1096856"/>
              <a:gd name="connsiteX3" fmla="*/ 2188529 w 7276984"/>
              <a:gd name="connsiteY3" fmla="*/ 0 h 1096856"/>
              <a:gd name="connsiteX4" fmla="*/ 2762512 w 7276984"/>
              <a:gd name="connsiteY4" fmla="*/ 0 h 1096856"/>
              <a:gd name="connsiteX5" fmla="*/ 3265553 w 7276984"/>
              <a:gd name="connsiteY5" fmla="*/ 0 h 1096856"/>
              <a:gd name="connsiteX6" fmla="*/ 4052361 w 7276984"/>
              <a:gd name="connsiteY6" fmla="*/ 0 h 1096856"/>
              <a:gd name="connsiteX7" fmla="*/ 4697285 w 7276984"/>
              <a:gd name="connsiteY7" fmla="*/ 0 h 1096856"/>
              <a:gd name="connsiteX8" fmla="*/ 5342210 w 7276984"/>
              <a:gd name="connsiteY8" fmla="*/ 0 h 1096856"/>
              <a:gd name="connsiteX9" fmla="*/ 6058076 w 7276984"/>
              <a:gd name="connsiteY9" fmla="*/ 0 h 1096856"/>
              <a:gd name="connsiteX10" fmla="*/ 7276984 w 7276984"/>
              <a:gd name="connsiteY10" fmla="*/ 0 h 1096856"/>
              <a:gd name="connsiteX11" fmla="*/ 7276984 w 7276984"/>
              <a:gd name="connsiteY11" fmla="*/ 0 h 1096856"/>
              <a:gd name="connsiteX12" fmla="*/ 7276984 w 7276984"/>
              <a:gd name="connsiteY12" fmla="*/ 457022 h 1096856"/>
              <a:gd name="connsiteX13" fmla="*/ 7276984 w 7276984"/>
              <a:gd name="connsiteY13" fmla="*/ 914043 h 1096856"/>
              <a:gd name="connsiteX14" fmla="*/ 7094171 w 7276984"/>
              <a:gd name="connsiteY14" fmla="*/ 1096856 h 1096856"/>
              <a:gd name="connsiteX15" fmla="*/ 6520188 w 7276984"/>
              <a:gd name="connsiteY15" fmla="*/ 1096856 h 1096856"/>
              <a:gd name="connsiteX16" fmla="*/ 6017147 w 7276984"/>
              <a:gd name="connsiteY16" fmla="*/ 1096856 h 1096856"/>
              <a:gd name="connsiteX17" fmla="*/ 5372222 w 7276984"/>
              <a:gd name="connsiteY17" fmla="*/ 1096856 h 1096856"/>
              <a:gd name="connsiteX18" fmla="*/ 4727298 w 7276984"/>
              <a:gd name="connsiteY18" fmla="*/ 1096856 h 1096856"/>
              <a:gd name="connsiteX19" fmla="*/ 4011431 w 7276984"/>
              <a:gd name="connsiteY19" fmla="*/ 1096856 h 1096856"/>
              <a:gd name="connsiteX20" fmla="*/ 3579332 w 7276984"/>
              <a:gd name="connsiteY20" fmla="*/ 1096856 h 1096856"/>
              <a:gd name="connsiteX21" fmla="*/ 2792524 w 7276984"/>
              <a:gd name="connsiteY21" fmla="*/ 1096856 h 1096856"/>
              <a:gd name="connsiteX22" fmla="*/ 2289482 w 7276984"/>
              <a:gd name="connsiteY22" fmla="*/ 1096856 h 1096856"/>
              <a:gd name="connsiteX23" fmla="*/ 1888210 w 7276984"/>
              <a:gd name="connsiteY23" fmla="*/ 1096856 h 1096856"/>
              <a:gd name="connsiteX24" fmla="*/ 1502674 w 7276984"/>
              <a:gd name="connsiteY24" fmla="*/ 1096856 h 1096856"/>
              <a:gd name="connsiteX25" fmla="*/ 715866 w 7276984"/>
              <a:gd name="connsiteY25" fmla="*/ 1096856 h 1096856"/>
              <a:gd name="connsiteX26" fmla="*/ 0 w 7276984"/>
              <a:gd name="connsiteY26" fmla="*/ 1096856 h 1096856"/>
              <a:gd name="connsiteX27" fmla="*/ 0 w 7276984"/>
              <a:gd name="connsiteY27" fmla="*/ 1096856 h 1096856"/>
              <a:gd name="connsiteX28" fmla="*/ 0 w 7276984"/>
              <a:gd name="connsiteY28" fmla="*/ 667256 h 1096856"/>
              <a:gd name="connsiteX29" fmla="*/ 0 w 7276984"/>
              <a:gd name="connsiteY29" fmla="*/ 182813 h 1096856"/>
              <a:gd name="connsiteX30" fmla="*/ 182813 w 7276984"/>
              <a:gd name="connsiteY30" fmla="*/ 0 h 1096856"/>
              <a:gd name="connsiteX0" fmla="*/ 182813 w 7276984"/>
              <a:gd name="connsiteY0" fmla="*/ 0 h 1096856"/>
              <a:gd name="connsiteX1" fmla="*/ 756796 w 7276984"/>
              <a:gd name="connsiteY1" fmla="*/ 0 h 1096856"/>
              <a:gd name="connsiteX2" fmla="*/ 1472662 w 7276984"/>
              <a:gd name="connsiteY2" fmla="*/ 0 h 1096856"/>
              <a:gd name="connsiteX3" fmla="*/ 2117587 w 7276984"/>
              <a:gd name="connsiteY3" fmla="*/ 0 h 1096856"/>
              <a:gd name="connsiteX4" fmla="*/ 2833453 w 7276984"/>
              <a:gd name="connsiteY4" fmla="*/ 0 h 1096856"/>
              <a:gd name="connsiteX5" fmla="*/ 3620261 w 7276984"/>
              <a:gd name="connsiteY5" fmla="*/ 0 h 1096856"/>
              <a:gd name="connsiteX6" fmla="*/ 4123303 w 7276984"/>
              <a:gd name="connsiteY6" fmla="*/ 0 h 1096856"/>
              <a:gd name="connsiteX7" fmla="*/ 4697285 w 7276984"/>
              <a:gd name="connsiteY7" fmla="*/ 0 h 1096856"/>
              <a:gd name="connsiteX8" fmla="*/ 5484094 w 7276984"/>
              <a:gd name="connsiteY8" fmla="*/ 0 h 1096856"/>
              <a:gd name="connsiteX9" fmla="*/ 6270902 w 7276984"/>
              <a:gd name="connsiteY9" fmla="*/ 0 h 1096856"/>
              <a:gd name="connsiteX10" fmla="*/ 7276984 w 7276984"/>
              <a:gd name="connsiteY10" fmla="*/ 0 h 1096856"/>
              <a:gd name="connsiteX11" fmla="*/ 7276984 w 7276984"/>
              <a:gd name="connsiteY11" fmla="*/ 0 h 1096856"/>
              <a:gd name="connsiteX12" fmla="*/ 7276984 w 7276984"/>
              <a:gd name="connsiteY12" fmla="*/ 447881 h 1096856"/>
              <a:gd name="connsiteX13" fmla="*/ 7276984 w 7276984"/>
              <a:gd name="connsiteY13" fmla="*/ 914043 h 1096856"/>
              <a:gd name="connsiteX14" fmla="*/ 7094171 w 7276984"/>
              <a:gd name="connsiteY14" fmla="*/ 1096856 h 1096856"/>
              <a:gd name="connsiteX15" fmla="*/ 6662071 w 7276984"/>
              <a:gd name="connsiteY15" fmla="*/ 1096856 h 1096856"/>
              <a:gd name="connsiteX16" fmla="*/ 6159030 w 7276984"/>
              <a:gd name="connsiteY16" fmla="*/ 1096856 h 1096856"/>
              <a:gd name="connsiteX17" fmla="*/ 5585047 w 7276984"/>
              <a:gd name="connsiteY17" fmla="*/ 1096856 h 1096856"/>
              <a:gd name="connsiteX18" fmla="*/ 5011064 w 7276984"/>
              <a:gd name="connsiteY18" fmla="*/ 1096856 h 1096856"/>
              <a:gd name="connsiteX19" fmla="*/ 4508023 w 7276984"/>
              <a:gd name="connsiteY19" fmla="*/ 1096856 h 1096856"/>
              <a:gd name="connsiteX20" fmla="*/ 4075924 w 7276984"/>
              <a:gd name="connsiteY20" fmla="*/ 1096856 h 1096856"/>
              <a:gd name="connsiteX21" fmla="*/ 3289116 w 7276984"/>
              <a:gd name="connsiteY21" fmla="*/ 1096856 h 1096856"/>
              <a:gd name="connsiteX22" fmla="*/ 2857016 w 7276984"/>
              <a:gd name="connsiteY22" fmla="*/ 1096856 h 1096856"/>
              <a:gd name="connsiteX23" fmla="*/ 2070208 w 7276984"/>
              <a:gd name="connsiteY23" fmla="*/ 1096856 h 1096856"/>
              <a:gd name="connsiteX24" fmla="*/ 1425283 w 7276984"/>
              <a:gd name="connsiteY24" fmla="*/ 1096856 h 1096856"/>
              <a:gd name="connsiteX25" fmla="*/ 709417 w 7276984"/>
              <a:gd name="connsiteY25" fmla="*/ 1096856 h 1096856"/>
              <a:gd name="connsiteX26" fmla="*/ 0 w 7276984"/>
              <a:gd name="connsiteY26" fmla="*/ 1096856 h 1096856"/>
              <a:gd name="connsiteX27" fmla="*/ 0 w 7276984"/>
              <a:gd name="connsiteY27" fmla="*/ 1096856 h 1096856"/>
              <a:gd name="connsiteX28" fmla="*/ 0 w 7276984"/>
              <a:gd name="connsiteY28" fmla="*/ 667256 h 1096856"/>
              <a:gd name="connsiteX29" fmla="*/ 0 w 7276984"/>
              <a:gd name="connsiteY29" fmla="*/ 182813 h 1096856"/>
              <a:gd name="connsiteX30" fmla="*/ 182813 w 7276984"/>
              <a:gd name="connsiteY30" fmla="*/ 0 h 10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76984" h="1096856" fill="none" extrusionOk="0">
                <a:moveTo>
                  <a:pt x="182813" y="0"/>
                </a:moveTo>
                <a:cubicBezTo>
                  <a:pt x="387599" y="-36716"/>
                  <a:pt x="596136" y="-2616"/>
                  <a:pt x="969621" y="0"/>
                </a:cubicBezTo>
                <a:cubicBezTo>
                  <a:pt x="1358408" y="17194"/>
                  <a:pt x="1466043" y="11543"/>
                  <a:pt x="1614546" y="0"/>
                </a:cubicBezTo>
                <a:cubicBezTo>
                  <a:pt x="1770143" y="-17122"/>
                  <a:pt x="1952466" y="10623"/>
                  <a:pt x="2188529" y="0"/>
                </a:cubicBezTo>
                <a:cubicBezTo>
                  <a:pt x="2439808" y="-65300"/>
                  <a:pt x="2578648" y="50370"/>
                  <a:pt x="2762512" y="0"/>
                </a:cubicBezTo>
                <a:cubicBezTo>
                  <a:pt x="2931707" y="-27609"/>
                  <a:pt x="3025298" y="26642"/>
                  <a:pt x="3265553" y="0"/>
                </a:cubicBezTo>
                <a:cubicBezTo>
                  <a:pt x="3484557" y="-22058"/>
                  <a:pt x="3801310" y="-67076"/>
                  <a:pt x="4052361" y="0"/>
                </a:cubicBezTo>
                <a:cubicBezTo>
                  <a:pt x="4322520" y="17859"/>
                  <a:pt x="4384209" y="-2193"/>
                  <a:pt x="4697285" y="0"/>
                </a:cubicBezTo>
                <a:cubicBezTo>
                  <a:pt x="4997085" y="14642"/>
                  <a:pt x="5072068" y="-23585"/>
                  <a:pt x="5342210" y="0"/>
                </a:cubicBezTo>
                <a:cubicBezTo>
                  <a:pt x="5615925" y="2360"/>
                  <a:pt x="5906704" y="3662"/>
                  <a:pt x="6058076" y="0"/>
                </a:cubicBezTo>
                <a:cubicBezTo>
                  <a:pt x="6236109" y="-114940"/>
                  <a:pt x="6733054" y="52955"/>
                  <a:pt x="7276984" y="0"/>
                </a:cubicBezTo>
                <a:lnTo>
                  <a:pt x="7276984" y="0"/>
                </a:lnTo>
                <a:cubicBezTo>
                  <a:pt x="7283747" y="184740"/>
                  <a:pt x="7286888" y="302533"/>
                  <a:pt x="7276984" y="457022"/>
                </a:cubicBezTo>
                <a:cubicBezTo>
                  <a:pt x="7270117" y="634508"/>
                  <a:pt x="7284925" y="762669"/>
                  <a:pt x="7276984" y="914043"/>
                </a:cubicBezTo>
                <a:cubicBezTo>
                  <a:pt x="7289159" y="1022271"/>
                  <a:pt x="7183893" y="1077663"/>
                  <a:pt x="7094171" y="1096856"/>
                </a:cubicBezTo>
                <a:cubicBezTo>
                  <a:pt x="6937991" y="1128266"/>
                  <a:pt x="6738234" y="1130400"/>
                  <a:pt x="6520188" y="1096856"/>
                </a:cubicBezTo>
                <a:cubicBezTo>
                  <a:pt x="6288194" y="1118277"/>
                  <a:pt x="6176230" y="1113583"/>
                  <a:pt x="6017147" y="1096856"/>
                </a:cubicBezTo>
                <a:cubicBezTo>
                  <a:pt x="5893758" y="1082992"/>
                  <a:pt x="5711930" y="1089509"/>
                  <a:pt x="5372222" y="1096856"/>
                </a:cubicBezTo>
                <a:cubicBezTo>
                  <a:pt x="5071173" y="1128171"/>
                  <a:pt x="5026806" y="1076794"/>
                  <a:pt x="4727298" y="1096856"/>
                </a:cubicBezTo>
                <a:cubicBezTo>
                  <a:pt x="4442544" y="1123786"/>
                  <a:pt x="4294412" y="1057924"/>
                  <a:pt x="4011431" y="1096856"/>
                </a:cubicBezTo>
                <a:cubicBezTo>
                  <a:pt x="3729179" y="1131541"/>
                  <a:pt x="3768372" y="1086191"/>
                  <a:pt x="3579332" y="1096856"/>
                </a:cubicBezTo>
                <a:cubicBezTo>
                  <a:pt x="3402926" y="1078539"/>
                  <a:pt x="2997446" y="1133267"/>
                  <a:pt x="2792524" y="1096856"/>
                </a:cubicBezTo>
                <a:cubicBezTo>
                  <a:pt x="2580784" y="1061773"/>
                  <a:pt x="2526828" y="1103245"/>
                  <a:pt x="2289482" y="1096856"/>
                </a:cubicBezTo>
                <a:cubicBezTo>
                  <a:pt x="2147469" y="1080017"/>
                  <a:pt x="2062661" y="1114367"/>
                  <a:pt x="1888210" y="1096856"/>
                </a:cubicBezTo>
                <a:cubicBezTo>
                  <a:pt x="1713759" y="1079345"/>
                  <a:pt x="1678580" y="1078852"/>
                  <a:pt x="1502674" y="1096856"/>
                </a:cubicBezTo>
                <a:cubicBezTo>
                  <a:pt x="1285666" y="1115980"/>
                  <a:pt x="965537" y="1087937"/>
                  <a:pt x="715866" y="1096856"/>
                </a:cubicBezTo>
                <a:cubicBezTo>
                  <a:pt x="443909" y="1083939"/>
                  <a:pt x="253942" y="1138976"/>
                  <a:pt x="0" y="1096856"/>
                </a:cubicBezTo>
                <a:lnTo>
                  <a:pt x="0" y="1096856"/>
                </a:lnTo>
                <a:cubicBezTo>
                  <a:pt x="4505" y="917338"/>
                  <a:pt x="-15900" y="859344"/>
                  <a:pt x="0" y="667256"/>
                </a:cubicBezTo>
                <a:cubicBezTo>
                  <a:pt x="11966" y="469304"/>
                  <a:pt x="-18913" y="409343"/>
                  <a:pt x="0" y="182813"/>
                </a:cubicBezTo>
                <a:cubicBezTo>
                  <a:pt x="16107" y="97511"/>
                  <a:pt x="91809" y="-14466"/>
                  <a:pt x="182813" y="0"/>
                </a:cubicBezTo>
                <a:close/>
              </a:path>
              <a:path w="7276984" h="1096856" stroke="0" extrusionOk="0">
                <a:moveTo>
                  <a:pt x="182813" y="0"/>
                </a:moveTo>
                <a:cubicBezTo>
                  <a:pt x="375738" y="26905"/>
                  <a:pt x="524316" y="-3569"/>
                  <a:pt x="756796" y="0"/>
                </a:cubicBezTo>
                <a:cubicBezTo>
                  <a:pt x="1008908" y="-24778"/>
                  <a:pt x="1297575" y="25601"/>
                  <a:pt x="1472662" y="0"/>
                </a:cubicBezTo>
                <a:cubicBezTo>
                  <a:pt x="1663758" y="-40602"/>
                  <a:pt x="1952335" y="-6989"/>
                  <a:pt x="2117587" y="0"/>
                </a:cubicBezTo>
                <a:cubicBezTo>
                  <a:pt x="2270315" y="-14732"/>
                  <a:pt x="2524585" y="-10410"/>
                  <a:pt x="2833453" y="0"/>
                </a:cubicBezTo>
                <a:cubicBezTo>
                  <a:pt x="3153670" y="-5166"/>
                  <a:pt x="3315941" y="-19764"/>
                  <a:pt x="3620261" y="0"/>
                </a:cubicBezTo>
                <a:cubicBezTo>
                  <a:pt x="3933587" y="-2523"/>
                  <a:pt x="4025423" y="-6990"/>
                  <a:pt x="4123303" y="0"/>
                </a:cubicBezTo>
                <a:cubicBezTo>
                  <a:pt x="4253364" y="41045"/>
                  <a:pt x="4435988" y="60816"/>
                  <a:pt x="4697285" y="0"/>
                </a:cubicBezTo>
                <a:cubicBezTo>
                  <a:pt x="5003730" y="-19256"/>
                  <a:pt x="5249233" y="8140"/>
                  <a:pt x="5484094" y="0"/>
                </a:cubicBezTo>
                <a:cubicBezTo>
                  <a:pt x="5701305" y="-28695"/>
                  <a:pt x="6009392" y="-53326"/>
                  <a:pt x="6270902" y="0"/>
                </a:cubicBezTo>
                <a:cubicBezTo>
                  <a:pt x="6626171" y="38530"/>
                  <a:pt x="6886193" y="43320"/>
                  <a:pt x="7276984" y="0"/>
                </a:cubicBezTo>
                <a:lnTo>
                  <a:pt x="7276984" y="0"/>
                </a:lnTo>
                <a:cubicBezTo>
                  <a:pt x="7281522" y="155679"/>
                  <a:pt x="7270639" y="336391"/>
                  <a:pt x="7276984" y="447881"/>
                </a:cubicBezTo>
                <a:cubicBezTo>
                  <a:pt x="7305942" y="547648"/>
                  <a:pt x="7262556" y="682372"/>
                  <a:pt x="7276984" y="914043"/>
                </a:cubicBezTo>
                <a:cubicBezTo>
                  <a:pt x="7309144" y="1027186"/>
                  <a:pt x="7208845" y="1080051"/>
                  <a:pt x="7094171" y="1096856"/>
                </a:cubicBezTo>
                <a:cubicBezTo>
                  <a:pt x="7002356" y="1090976"/>
                  <a:pt x="6826677" y="1093104"/>
                  <a:pt x="6662071" y="1096856"/>
                </a:cubicBezTo>
                <a:cubicBezTo>
                  <a:pt x="6527326" y="1079405"/>
                  <a:pt x="6287725" y="1104045"/>
                  <a:pt x="6159030" y="1096856"/>
                </a:cubicBezTo>
                <a:cubicBezTo>
                  <a:pt x="5997844" y="1072831"/>
                  <a:pt x="5832850" y="1123781"/>
                  <a:pt x="5585047" y="1096856"/>
                </a:cubicBezTo>
                <a:cubicBezTo>
                  <a:pt x="5328572" y="1107746"/>
                  <a:pt x="5218667" y="1085562"/>
                  <a:pt x="5011064" y="1096856"/>
                </a:cubicBezTo>
                <a:cubicBezTo>
                  <a:pt x="4806190" y="1107844"/>
                  <a:pt x="4745841" y="1096986"/>
                  <a:pt x="4508023" y="1096856"/>
                </a:cubicBezTo>
                <a:cubicBezTo>
                  <a:pt x="4266622" y="1107338"/>
                  <a:pt x="4257145" y="1113562"/>
                  <a:pt x="4075924" y="1096856"/>
                </a:cubicBezTo>
                <a:cubicBezTo>
                  <a:pt x="3914266" y="1070584"/>
                  <a:pt x="3448418" y="1074198"/>
                  <a:pt x="3289116" y="1096856"/>
                </a:cubicBezTo>
                <a:cubicBezTo>
                  <a:pt x="3088323" y="1132788"/>
                  <a:pt x="2936415" y="1087389"/>
                  <a:pt x="2857016" y="1096856"/>
                </a:cubicBezTo>
                <a:cubicBezTo>
                  <a:pt x="2723640" y="1135704"/>
                  <a:pt x="2426137" y="1016600"/>
                  <a:pt x="2070208" y="1096856"/>
                </a:cubicBezTo>
                <a:cubicBezTo>
                  <a:pt x="1701280" y="1142111"/>
                  <a:pt x="1733295" y="1122127"/>
                  <a:pt x="1425283" y="1096856"/>
                </a:cubicBezTo>
                <a:cubicBezTo>
                  <a:pt x="1108038" y="1088973"/>
                  <a:pt x="927818" y="1113244"/>
                  <a:pt x="709417" y="1096856"/>
                </a:cubicBezTo>
                <a:cubicBezTo>
                  <a:pt x="466600" y="1071044"/>
                  <a:pt x="282639" y="1093351"/>
                  <a:pt x="0" y="1096856"/>
                </a:cubicBezTo>
                <a:lnTo>
                  <a:pt x="0" y="1096856"/>
                </a:lnTo>
                <a:cubicBezTo>
                  <a:pt x="18614" y="904108"/>
                  <a:pt x="-7991" y="816090"/>
                  <a:pt x="0" y="667256"/>
                </a:cubicBezTo>
                <a:cubicBezTo>
                  <a:pt x="7777" y="532095"/>
                  <a:pt x="-5631" y="384710"/>
                  <a:pt x="0" y="182813"/>
                </a:cubicBezTo>
                <a:cubicBezTo>
                  <a:pt x="-18231" y="70769"/>
                  <a:pt x="54943" y="2309"/>
                  <a:pt x="182813" y="0"/>
                </a:cubicBezTo>
                <a:close/>
              </a:path>
              <a:path w="7276984" h="1096856" fill="none" stroke="0" extrusionOk="0">
                <a:moveTo>
                  <a:pt x="182813" y="0"/>
                </a:moveTo>
                <a:cubicBezTo>
                  <a:pt x="341139" y="-15074"/>
                  <a:pt x="563599" y="-36028"/>
                  <a:pt x="969621" y="0"/>
                </a:cubicBezTo>
                <a:cubicBezTo>
                  <a:pt x="1377374" y="3363"/>
                  <a:pt x="1462452" y="5088"/>
                  <a:pt x="1614546" y="0"/>
                </a:cubicBezTo>
                <a:cubicBezTo>
                  <a:pt x="1805624" y="-28971"/>
                  <a:pt x="1914216" y="49212"/>
                  <a:pt x="2188529" y="0"/>
                </a:cubicBezTo>
                <a:cubicBezTo>
                  <a:pt x="2444146" y="-8579"/>
                  <a:pt x="2583818" y="36674"/>
                  <a:pt x="2762512" y="0"/>
                </a:cubicBezTo>
                <a:cubicBezTo>
                  <a:pt x="2926428" y="-23402"/>
                  <a:pt x="3062085" y="9681"/>
                  <a:pt x="3265553" y="0"/>
                </a:cubicBezTo>
                <a:cubicBezTo>
                  <a:pt x="3504322" y="-6360"/>
                  <a:pt x="3848390" y="-38096"/>
                  <a:pt x="4052361" y="0"/>
                </a:cubicBezTo>
                <a:cubicBezTo>
                  <a:pt x="4334275" y="15914"/>
                  <a:pt x="4393965" y="-3955"/>
                  <a:pt x="4697285" y="0"/>
                </a:cubicBezTo>
                <a:cubicBezTo>
                  <a:pt x="4996453" y="11833"/>
                  <a:pt x="5087690" y="-32481"/>
                  <a:pt x="5342210" y="0"/>
                </a:cubicBezTo>
                <a:cubicBezTo>
                  <a:pt x="5605875" y="32860"/>
                  <a:pt x="5852755" y="7621"/>
                  <a:pt x="6058076" y="0"/>
                </a:cubicBezTo>
                <a:cubicBezTo>
                  <a:pt x="6237530" y="-29324"/>
                  <a:pt x="6681496" y="1318"/>
                  <a:pt x="7276984" y="0"/>
                </a:cubicBezTo>
                <a:lnTo>
                  <a:pt x="7276984" y="0"/>
                </a:lnTo>
                <a:cubicBezTo>
                  <a:pt x="7271840" y="196052"/>
                  <a:pt x="7293658" y="292427"/>
                  <a:pt x="7276984" y="457022"/>
                </a:cubicBezTo>
                <a:cubicBezTo>
                  <a:pt x="7246120" y="593754"/>
                  <a:pt x="7297860" y="777975"/>
                  <a:pt x="7276984" y="914043"/>
                </a:cubicBezTo>
                <a:cubicBezTo>
                  <a:pt x="7277935" y="1011121"/>
                  <a:pt x="7211495" y="1088137"/>
                  <a:pt x="7094171" y="1096856"/>
                </a:cubicBezTo>
                <a:cubicBezTo>
                  <a:pt x="6911727" y="1147341"/>
                  <a:pt x="6773903" y="1093231"/>
                  <a:pt x="6520188" y="1096856"/>
                </a:cubicBezTo>
                <a:cubicBezTo>
                  <a:pt x="6315158" y="1102120"/>
                  <a:pt x="6175574" y="1096319"/>
                  <a:pt x="6017147" y="1096856"/>
                </a:cubicBezTo>
                <a:cubicBezTo>
                  <a:pt x="5881811" y="1095102"/>
                  <a:pt x="5661080" y="1115761"/>
                  <a:pt x="5372222" y="1096856"/>
                </a:cubicBezTo>
                <a:cubicBezTo>
                  <a:pt x="5065892" y="1107313"/>
                  <a:pt x="5015372" y="1071842"/>
                  <a:pt x="4727298" y="1096856"/>
                </a:cubicBezTo>
                <a:cubicBezTo>
                  <a:pt x="4448255" y="1109150"/>
                  <a:pt x="4297783" y="1064476"/>
                  <a:pt x="4011431" y="1096856"/>
                </a:cubicBezTo>
                <a:cubicBezTo>
                  <a:pt x="3728367" y="1130168"/>
                  <a:pt x="3764730" y="1088378"/>
                  <a:pt x="3579332" y="1096856"/>
                </a:cubicBezTo>
                <a:cubicBezTo>
                  <a:pt x="3423840" y="1071829"/>
                  <a:pt x="3013127" y="1149608"/>
                  <a:pt x="2792524" y="1096856"/>
                </a:cubicBezTo>
                <a:cubicBezTo>
                  <a:pt x="2600827" y="1061999"/>
                  <a:pt x="2525636" y="1092150"/>
                  <a:pt x="2289482" y="1096856"/>
                </a:cubicBezTo>
                <a:cubicBezTo>
                  <a:pt x="2200864" y="1083994"/>
                  <a:pt x="2091466" y="1098835"/>
                  <a:pt x="1911814" y="1096856"/>
                </a:cubicBezTo>
                <a:cubicBezTo>
                  <a:pt x="1732162" y="1094877"/>
                  <a:pt x="1585007" y="1098398"/>
                  <a:pt x="1502674" y="1096856"/>
                </a:cubicBezTo>
                <a:cubicBezTo>
                  <a:pt x="1267739" y="1071366"/>
                  <a:pt x="969486" y="1059798"/>
                  <a:pt x="715866" y="1096856"/>
                </a:cubicBezTo>
                <a:cubicBezTo>
                  <a:pt x="475543" y="1098647"/>
                  <a:pt x="267383" y="1113248"/>
                  <a:pt x="0" y="1096856"/>
                </a:cubicBezTo>
                <a:lnTo>
                  <a:pt x="0" y="1096856"/>
                </a:lnTo>
                <a:cubicBezTo>
                  <a:pt x="15887" y="912898"/>
                  <a:pt x="2687" y="856673"/>
                  <a:pt x="0" y="667256"/>
                </a:cubicBezTo>
                <a:cubicBezTo>
                  <a:pt x="6902" y="480085"/>
                  <a:pt x="-12334" y="406687"/>
                  <a:pt x="0" y="182813"/>
                </a:cubicBezTo>
                <a:cubicBezTo>
                  <a:pt x="13421" y="81461"/>
                  <a:pt x="84917" y="-22793"/>
                  <a:pt x="182813" y="0"/>
                </a:cubicBezTo>
                <a:close/>
              </a:path>
            </a:pathLst>
          </a:custGeom>
          <a:ln>
            <a:prstDash val="dash"/>
            <a:extLst>
              <a:ext uri="{C807C97D-BFC1-408E-A445-0C87EB9F89A2}">
                <ask:lineSketchStyleProps xmlns:ask="http://schemas.microsoft.com/office/drawing/2018/sketchyshapes" sd="1826129055">
                  <a:custGeom>
                    <a:avLst/>
                    <a:gdLst>
                      <a:gd name="connsiteX0" fmla="*/ 182813 w 7276984"/>
                      <a:gd name="connsiteY0" fmla="*/ 0 h 1096856"/>
                      <a:gd name="connsiteX1" fmla="*/ 969621 w 7276984"/>
                      <a:gd name="connsiteY1" fmla="*/ 0 h 1096856"/>
                      <a:gd name="connsiteX2" fmla="*/ 1614546 w 7276984"/>
                      <a:gd name="connsiteY2" fmla="*/ 0 h 1096856"/>
                      <a:gd name="connsiteX3" fmla="*/ 2188529 w 7276984"/>
                      <a:gd name="connsiteY3" fmla="*/ 0 h 1096856"/>
                      <a:gd name="connsiteX4" fmla="*/ 2762512 w 7276984"/>
                      <a:gd name="connsiteY4" fmla="*/ 0 h 1096856"/>
                      <a:gd name="connsiteX5" fmla="*/ 3265553 w 7276984"/>
                      <a:gd name="connsiteY5" fmla="*/ 0 h 1096856"/>
                      <a:gd name="connsiteX6" fmla="*/ 4052361 w 7276984"/>
                      <a:gd name="connsiteY6" fmla="*/ 0 h 1096856"/>
                      <a:gd name="connsiteX7" fmla="*/ 4697285 w 7276984"/>
                      <a:gd name="connsiteY7" fmla="*/ 0 h 1096856"/>
                      <a:gd name="connsiteX8" fmla="*/ 5342210 w 7276984"/>
                      <a:gd name="connsiteY8" fmla="*/ 0 h 1096856"/>
                      <a:gd name="connsiteX9" fmla="*/ 6058076 w 7276984"/>
                      <a:gd name="connsiteY9" fmla="*/ 0 h 1096856"/>
                      <a:gd name="connsiteX10" fmla="*/ 7276984 w 7276984"/>
                      <a:gd name="connsiteY10" fmla="*/ 0 h 1096856"/>
                      <a:gd name="connsiteX11" fmla="*/ 7276984 w 7276984"/>
                      <a:gd name="connsiteY11" fmla="*/ 0 h 1096856"/>
                      <a:gd name="connsiteX12" fmla="*/ 7276984 w 7276984"/>
                      <a:gd name="connsiteY12" fmla="*/ 457022 h 1096856"/>
                      <a:gd name="connsiteX13" fmla="*/ 7276984 w 7276984"/>
                      <a:gd name="connsiteY13" fmla="*/ 914043 h 1096856"/>
                      <a:gd name="connsiteX14" fmla="*/ 7094171 w 7276984"/>
                      <a:gd name="connsiteY14" fmla="*/ 1096856 h 1096856"/>
                      <a:gd name="connsiteX15" fmla="*/ 6520188 w 7276984"/>
                      <a:gd name="connsiteY15" fmla="*/ 1096856 h 1096856"/>
                      <a:gd name="connsiteX16" fmla="*/ 6017147 w 7276984"/>
                      <a:gd name="connsiteY16" fmla="*/ 1096856 h 1096856"/>
                      <a:gd name="connsiteX17" fmla="*/ 5372222 w 7276984"/>
                      <a:gd name="connsiteY17" fmla="*/ 1096856 h 1096856"/>
                      <a:gd name="connsiteX18" fmla="*/ 4727298 w 7276984"/>
                      <a:gd name="connsiteY18" fmla="*/ 1096856 h 1096856"/>
                      <a:gd name="connsiteX19" fmla="*/ 4011431 w 7276984"/>
                      <a:gd name="connsiteY19" fmla="*/ 1096856 h 1096856"/>
                      <a:gd name="connsiteX20" fmla="*/ 3579332 w 7276984"/>
                      <a:gd name="connsiteY20" fmla="*/ 1096856 h 1096856"/>
                      <a:gd name="connsiteX21" fmla="*/ 2792524 w 7276984"/>
                      <a:gd name="connsiteY21" fmla="*/ 1096856 h 1096856"/>
                      <a:gd name="connsiteX22" fmla="*/ 2289482 w 7276984"/>
                      <a:gd name="connsiteY22" fmla="*/ 1096856 h 1096856"/>
                      <a:gd name="connsiteX23" fmla="*/ 1502674 w 7276984"/>
                      <a:gd name="connsiteY23" fmla="*/ 1096856 h 1096856"/>
                      <a:gd name="connsiteX24" fmla="*/ 715866 w 7276984"/>
                      <a:gd name="connsiteY24" fmla="*/ 1096856 h 1096856"/>
                      <a:gd name="connsiteX25" fmla="*/ 0 w 7276984"/>
                      <a:gd name="connsiteY25" fmla="*/ 1096856 h 1096856"/>
                      <a:gd name="connsiteX26" fmla="*/ 0 w 7276984"/>
                      <a:gd name="connsiteY26" fmla="*/ 1096856 h 1096856"/>
                      <a:gd name="connsiteX27" fmla="*/ 0 w 7276984"/>
                      <a:gd name="connsiteY27" fmla="*/ 667256 h 1096856"/>
                      <a:gd name="connsiteX28" fmla="*/ 0 w 7276984"/>
                      <a:gd name="connsiteY28" fmla="*/ 182813 h 1096856"/>
                      <a:gd name="connsiteX29" fmla="*/ 182813 w 7276984"/>
                      <a:gd name="connsiteY29" fmla="*/ 0 h 10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984" h="1096856" fill="none" extrusionOk="0">
                        <a:moveTo>
                          <a:pt x="182813" y="0"/>
                        </a:moveTo>
                        <a:cubicBezTo>
                          <a:pt x="383290" y="-21795"/>
                          <a:pt x="580007" y="-20802"/>
                          <a:pt x="969621" y="0"/>
                        </a:cubicBezTo>
                        <a:cubicBezTo>
                          <a:pt x="1359235" y="20802"/>
                          <a:pt x="1462765" y="10414"/>
                          <a:pt x="1614546" y="0"/>
                        </a:cubicBezTo>
                        <a:cubicBezTo>
                          <a:pt x="1766327" y="-10414"/>
                          <a:pt x="1949608" y="26955"/>
                          <a:pt x="2188529" y="0"/>
                        </a:cubicBezTo>
                        <a:cubicBezTo>
                          <a:pt x="2427450" y="-26955"/>
                          <a:pt x="2593686" y="24382"/>
                          <a:pt x="2762512" y="0"/>
                        </a:cubicBezTo>
                        <a:cubicBezTo>
                          <a:pt x="2931338" y="-24382"/>
                          <a:pt x="3038543" y="8207"/>
                          <a:pt x="3265553" y="0"/>
                        </a:cubicBezTo>
                        <a:cubicBezTo>
                          <a:pt x="3492563" y="-8207"/>
                          <a:pt x="3782943" y="-28203"/>
                          <a:pt x="4052361" y="0"/>
                        </a:cubicBezTo>
                        <a:cubicBezTo>
                          <a:pt x="4321779" y="28203"/>
                          <a:pt x="4387857" y="-2264"/>
                          <a:pt x="4697285" y="0"/>
                        </a:cubicBezTo>
                        <a:cubicBezTo>
                          <a:pt x="5006713" y="2264"/>
                          <a:pt x="5079719" y="-26242"/>
                          <a:pt x="5342210" y="0"/>
                        </a:cubicBezTo>
                        <a:cubicBezTo>
                          <a:pt x="5604701" y="26242"/>
                          <a:pt x="5872489" y="5908"/>
                          <a:pt x="6058076" y="0"/>
                        </a:cubicBezTo>
                        <a:cubicBezTo>
                          <a:pt x="6243663" y="-5908"/>
                          <a:pt x="6725660" y="10999"/>
                          <a:pt x="7276984" y="0"/>
                        </a:cubicBezTo>
                        <a:lnTo>
                          <a:pt x="7276984" y="0"/>
                        </a:lnTo>
                        <a:cubicBezTo>
                          <a:pt x="7264702" y="193678"/>
                          <a:pt x="7282898" y="306979"/>
                          <a:pt x="7276984" y="457022"/>
                        </a:cubicBezTo>
                        <a:cubicBezTo>
                          <a:pt x="7271070" y="607065"/>
                          <a:pt x="7288212" y="754483"/>
                          <a:pt x="7276984" y="914043"/>
                        </a:cubicBezTo>
                        <a:cubicBezTo>
                          <a:pt x="7279602" y="1009467"/>
                          <a:pt x="7196458" y="1078404"/>
                          <a:pt x="7094171" y="1096856"/>
                        </a:cubicBezTo>
                        <a:cubicBezTo>
                          <a:pt x="6928338" y="1122761"/>
                          <a:pt x="6729020" y="1093798"/>
                          <a:pt x="6520188" y="1096856"/>
                        </a:cubicBezTo>
                        <a:cubicBezTo>
                          <a:pt x="6311356" y="1099914"/>
                          <a:pt x="6162486" y="1103021"/>
                          <a:pt x="6017147" y="1096856"/>
                        </a:cubicBezTo>
                        <a:cubicBezTo>
                          <a:pt x="5871808" y="1090691"/>
                          <a:pt x="5670653" y="1080886"/>
                          <a:pt x="5372222" y="1096856"/>
                        </a:cubicBezTo>
                        <a:cubicBezTo>
                          <a:pt x="5073791" y="1112826"/>
                          <a:pt x="5022598" y="1075918"/>
                          <a:pt x="4727298" y="1096856"/>
                        </a:cubicBezTo>
                        <a:cubicBezTo>
                          <a:pt x="4431998" y="1117794"/>
                          <a:pt x="4303458" y="1072710"/>
                          <a:pt x="4011431" y="1096856"/>
                        </a:cubicBezTo>
                        <a:cubicBezTo>
                          <a:pt x="3719404" y="1121002"/>
                          <a:pt x="3763220" y="1080381"/>
                          <a:pt x="3579332" y="1096856"/>
                        </a:cubicBezTo>
                        <a:cubicBezTo>
                          <a:pt x="3395444" y="1113331"/>
                          <a:pt x="2990654" y="1132296"/>
                          <a:pt x="2792524" y="1096856"/>
                        </a:cubicBezTo>
                        <a:cubicBezTo>
                          <a:pt x="2594394" y="1061416"/>
                          <a:pt x="2515489" y="1098656"/>
                          <a:pt x="2289482" y="1096856"/>
                        </a:cubicBezTo>
                        <a:cubicBezTo>
                          <a:pt x="2063475" y="1095056"/>
                          <a:pt x="1711699" y="1096123"/>
                          <a:pt x="1502674" y="1096856"/>
                        </a:cubicBezTo>
                        <a:cubicBezTo>
                          <a:pt x="1293649" y="1097589"/>
                          <a:pt x="984133" y="1115121"/>
                          <a:pt x="715866" y="1096856"/>
                        </a:cubicBezTo>
                        <a:cubicBezTo>
                          <a:pt x="447599" y="1078591"/>
                          <a:pt x="226560" y="1097080"/>
                          <a:pt x="0" y="1096856"/>
                        </a:cubicBezTo>
                        <a:lnTo>
                          <a:pt x="0" y="1096856"/>
                        </a:lnTo>
                        <a:cubicBezTo>
                          <a:pt x="14210" y="918249"/>
                          <a:pt x="-4564" y="860999"/>
                          <a:pt x="0" y="667256"/>
                        </a:cubicBezTo>
                        <a:cubicBezTo>
                          <a:pt x="4564" y="473513"/>
                          <a:pt x="-18891" y="412982"/>
                          <a:pt x="0" y="182813"/>
                        </a:cubicBezTo>
                        <a:cubicBezTo>
                          <a:pt x="18974" y="79162"/>
                          <a:pt x="88536" y="-16327"/>
                          <a:pt x="182813" y="0"/>
                        </a:cubicBezTo>
                        <a:close/>
                      </a:path>
                      <a:path w="7276984" h="1096856" stroke="0" extrusionOk="0">
                        <a:moveTo>
                          <a:pt x="182813" y="0"/>
                        </a:moveTo>
                        <a:cubicBezTo>
                          <a:pt x="397401" y="23964"/>
                          <a:pt x="527815" y="15191"/>
                          <a:pt x="756796" y="0"/>
                        </a:cubicBezTo>
                        <a:cubicBezTo>
                          <a:pt x="985777" y="-15191"/>
                          <a:pt x="1289980" y="10150"/>
                          <a:pt x="1472662" y="0"/>
                        </a:cubicBezTo>
                        <a:cubicBezTo>
                          <a:pt x="1655344" y="-10150"/>
                          <a:pt x="1932934" y="7594"/>
                          <a:pt x="2117587" y="0"/>
                        </a:cubicBezTo>
                        <a:cubicBezTo>
                          <a:pt x="2302241" y="-7594"/>
                          <a:pt x="2506354" y="15068"/>
                          <a:pt x="2833453" y="0"/>
                        </a:cubicBezTo>
                        <a:cubicBezTo>
                          <a:pt x="3160552" y="-15068"/>
                          <a:pt x="3297485" y="-2880"/>
                          <a:pt x="3620261" y="0"/>
                        </a:cubicBezTo>
                        <a:cubicBezTo>
                          <a:pt x="3943037" y="2880"/>
                          <a:pt x="4021553" y="-14611"/>
                          <a:pt x="4123303" y="0"/>
                        </a:cubicBezTo>
                        <a:cubicBezTo>
                          <a:pt x="4225053" y="14611"/>
                          <a:pt x="4447609" y="18363"/>
                          <a:pt x="4697285" y="0"/>
                        </a:cubicBezTo>
                        <a:cubicBezTo>
                          <a:pt x="4946961" y="-18363"/>
                          <a:pt x="5247600" y="24255"/>
                          <a:pt x="5484094" y="0"/>
                        </a:cubicBezTo>
                        <a:cubicBezTo>
                          <a:pt x="5720588" y="-24255"/>
                          <a:pt x="5979991" y="-557"/>
                          <a:pt x="6270902" y="0"/>
                        </a:cubicBezTo>
                        <a:cubicBezTo>
                          <a:pt x="6561813" y="557"/>
                          <a:pt x="6873312" y="-7154"/>
                          <a:pt x="7276984" y="0"/>
                        </a:cubicBezTo>
                        <a:lnTo>
                          <a:pt x="7276984" y="0"/>
                        </a:lnTo>
                        <a:cubicBezTo>
                          <a:pt x="7283337" y="149422"/>
                          <a:pt x="7261772" y="345034"/>
                          <a:pt x="7276984" y="447881"/>
                        </a:cubicBezTo>
                        <a:cubicBezTo>
                          <a:pt x="7292196" y="550728"/>
                          <a:pt x="7285457" y="681327"/>
                          <a:pt x="7276984" y="914043"/>
                        </a:cubicBezTo>
                        <a:cubicBezTo>
                          <a:pt x="7300201" y="1022731"/>
                          <a:pt x="7209496" y="1077435"/>
                          <a:pt x="7094171" y="1096856"/>
                        </a:cubicBezTo>
                        <a:cubicBezTo>
                          <a:pt x="7005142" y="1111583"/>
                          <a:pt x="6810149" y="1107576"/>
                          <a:pt x="6662071" y="1096856"/>
                        </a:cubicBezTo>
                        <a:cubicBezTo>
                          <a:pt x="6513993" y="1086136"/>
                          <a:pt x="6294429" y="1113320"/>
                          <a:pt x="6159030" y="1096856"/>
                        </a:cubicBezTo>
                        <a:cubicBezTo>
                          <a:pt x="6023631" y="1080392"/>
                          <a:pt x="5835157" y="1103366"/>
                          <a:pt x="5585047" y="1096856"/>
                        </a:cubicBezTo>
                        <a:cubicBezTo>
                          <a:pt x="5334937" y="1090346"/>
                          <a:pt x="5212920" y="1086250"/>
                          <a:pt x="5011064" y="1096856"/>
                        </a:cubicBezTo>
                        <a:cubicBezTo>
                          <a:pt x="4809208" y="1107462"/>
                          <a:pt x="4749417" y="1085782"/>
                          <a:pt x="4508023" y="1096856"/>
                        </a:cubicBezTo>
                        <a:cubicBezTo>
                          <a:pt x="4266629" y="1107930"/>
                          <a:pt x="4256580" y="1116461"/>
                          <a:pt x="4075924" y="1096856"/>
                        </a:cubicBezTo>
                        <a:cubicBezTo>
                          <a:pt x="3895268" y="1077251"/>
                          <a:pt x="3485036" y="1071650"/>
                          <a:pt x="3289116" y="1096856"/>
                        </a:cubicBezTo>
                        <a:cubicBezTo>
                          <a:pt x="3093196" y="1122062"/>
                          <a:pt x="2949425" y="1080826"/>
                          <a:pt x="2857016" y="1096856"/>
                        </a:cubicBezTo>
                        <a:cubicBezTo>
                          <a:pt x="2764607" y="1112886"/>
                          <a:pt x="2442009" y="1057906"/>
                          <a:pt x="2070208" y="1096856"/>
                        </a:cubicBezTo>
                        <a:cubicBezTo>
                          <a:pt x="1698407" y="1135806"/>
                          <a:pt x="1728671" y="1122445"/>
                          <a:pt x="1425283" y="1096856"/>
                        </a:cubicBezTo>
                        <a:cubicBezTo>
                          <a:pt x="1121896" y="1071267"/>
                          <a:pt x="959307" y="1091682"/>
                          <a:pt x="709417" y="1096856"/>
                        </a:cubicBezTo>
                        <a:cubicBezTo>
                          <a:pt x="459527" y="1102030"/>
                          <a:pt x="280322" y="1097628"/>
                          <a:pt x="0" y="1096856"/>
                        </a:cubicBezTo>
                        <a:lnTo>
                          <a:pt x="0" y="1096856"/>
                        </a:lnTo>
                        <a:cubicBezTo>
                          <a:pt x="11149" y="914471"/>
                          <a:pt x="-11046" y="803967"/>
                          <a:pt x="0" y="667256"/>
                        </a:cubicBezTo>
                        <a:cubicBezTo>
                          <a:pt x="11046" y="530545"/>
                          <a:pt x="3576" y="391891"/>
                          <a:pt x="0" y="182813"/>
                        </a:cubicBezTo>
                        <a:cubicBezTo>
                          <a:pt x="-19164" y="67087"/>
                          <a:pt x="71664" y="-10307"/>
                          <a:pt x="182813"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lnSpc>
                <a:spcPct val="120000"/>
              </a:lnSpc>
            </a:pPr>
            <a:r>
              <a:rPr lang="vi-VN" sz="2800" dirty="0">
                <a:solidFill>
                  <a:prstClr val="black"/>
                </a:solidFill>
                <a:latin typeface="Calibri"/>
                <a:cs typeface="Times New Roman" panose="02020603050405020304" pitchFamily="18" charset="0"/>
              </a:rPr>
              <a:t>Củng cố được kiến thức về 2 chủ đề: Nấm, Con người và sức khỏe.</a:t>
            </a:r>
            <a:endParaRPr kumimoji="0" lang="en-US" sz="2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8" name="Rectangle: Diagonal Corners Rounded 7">
            <a:extLst>
              <a:ext uri="{FF2B5EF4-FFF2-40B4-BE49-F238E27FC236}">
                <a16:creationId xmlns:a16="http://schemas.microsoft.com/office/drawing/2014/main" id="{CD4C8A9E-645C-40C1-8888-08FD6840CCDD}"/>
              </a:ext>
            </a:extLst>
          </p:cNvPr>
          <p:cNvSpPr/>
          <p:nvPr/>
        </p:nvSpPr>
        <p:spPr>
          <a:xfrm>
            <a:off x="1742853" y="3149129"/>
            <a:ext cx="7258478" cy="1575272"/>
          </a:xfrm>
          <a:custGeom>
            <a:avLst/>
            <a:gdLst>
              <a:gd name="connsiteX0" fmla="*/ 262551 w 7258478"/>
              <a:gd name="connsiteY0" fmla="*/ 0 h 1575272"/>
              <a:gd name="connsiteX1" fmla="*/ 1032103 w 7258478"/>
              <a:gd name="connsiteY1" fmla="*/ 0 h 1575272"/>
              <a:gd name="connsiteX2" fmla="*/ 1731696 w 7258478"/>
              <a:gd name="connsiteY2" fmla="*/ 0 h 1575272"/>
              <a:gd name="connsiteX3" fmla="*/ 2291370 w 7258478"/>
              <a:gd name="connsiteY3" fmla="*/ 0 h 1575272"/>
              <a:gd name="connsiteX4" fmla="*/ 2990963 w 7258478"/>
              <a:gd name="connsiteY4" fmla="*/ 0 h 1575272"/>
              <a:gd name="connsiteX5" fmla="*/ 3620596 w 7258478"/>
              <a:gd name="connsiteY5" fmla="*/ 0 h 1575272"/>
              <a:gd name="connsiteX6" fmla="*/ 4250229 w 7258478"/>
              <a:gd name="connsiteY6" fmla="*/ 0 h 1575272"/>
              <a:gd name="connsiteX7" fmla="*/ 4809904 w 7258478"/>
              <a:gd name="connsiteY7" fmla="*/ 0 h 1575272"/>
              <a:gd name="connsiteX8" fmla="*/ 5649415 w 7258478"/>
              <a:gd name="connsiteY8" fmla="*/ 0 h 1575272"/>
              <a:gd name="connsiteX9" fmla="*/ 6349007 w 7258478"/>
              <a:gd name="connsiteY9" fmla="*/ 0 h 1575272"/>
              <a:gd name="connsiteX10" fmla="*/ 7258478 w 7258478"/>
              <a:gd name="connsiteY10" fmla="*/ 0 h 1575272"/>
              <a:gd name="connsiteX11" fmla="*/ 7258478 w 7258478"/>
              <a:gd name="connsiteY11" fmla="*/ 0 h 1575272"/>
              <a:gd name="connsiteX12" fmla="*/ 7258478 w 7258478"/>
              <a:gd name="connsiteY12" fmla="*/ 669488 h 1575272"/>
              <a:gd name="connsiteX13" fmla="*/ 7258478 w 7258478"/>
              <a:gd name="connsiteY13" fmla="*/ 1312721 h 1575272"/>
              <a:gd name="connsiteX14" fmla="*/ 6995927 w 7258478"/>
              <a:gd name="connsiteY14" fmla="*/ 1575272 h 1575272"/>
              <a:gd name="connsiteX15" fmla="*/ 6366294 w 7258478"/>
              <a:gd name="connsiteY15" fmla="*/ 1575272 h 1575272"/>
              <a:gd name="connsiteX16" fmla="*/ 5806619 w 7258478"/>
              <a:gd name="connsiteY16" fmla="*/ 1575272 h 1575272"/>
              <a:gd name="connsiteX17" fmla="*/ 5037067 w 7258478"/>
              <a:gd name="connsiteY17" fmla="*/ 1575272 h 1575272"/>
              <a:gd name="connsiteX18" fmla="*/ 4477393 w 7258478"/>
              <a:gd name="connsiteY18" fmla="*/ 1575272 h 1575272"/>
              <a:gd name="connsiteX19" fmla="*/ 3777801 w 7258478"/>
              <a:gd name="connsiteY19" fmla="*/ 1575272 h 1575272"/>
              <a:gd name="connsiteX20" fmla="*/ 3078208 w 7258478"/>
              <a:gd name="connsiteY20" fmla="*/ 1575272 h 1575272"/>
              <a:gd name="connsiteX21" fmla="*/ 2308656 w 7258478"/>
              <a:gd name="connsiteY21" fmla="*/ 1575272 h 1575272"/>
              <a:gd name="connsiteX22" fmla="*/ 1818941 w 7258478"/>
              <a:gd name="connsiteY22" fmla="*/ 1575272 h 1575272"/>
              <a:gd name="connsiteX23" fmla="*/ 979430 w 7258478"/>
              <a:gd name="connsiteY23" fmla="*/ 1575272 h 1575272"/>
              <a:gd name="connsiteX24" fmla="*/ 0 w 7258478"/>
              <a:gd name="connsiteY24" fmla="*/ 1575272 h 1575272"/>
              <a:gd name="connsiteX25" fmla="*/ 0 w 7258478"/>
              <a:gd name="connsiteY25" fmla="*/ 1575272 h 1575272"/>
              <a:gd name="connsiteX26" fmla="*/ 0 w 7258478"/>
              <a:gd name="connsiteY26" fmla="*/ 892657 h 1575272"/>
              <a:gd name="connsiteX27" fmla="*/ 0 w 7258478"/>
              <a:gd name="connsiteY27" fmla="*/ 262551 h 1575272"/>
              <a:gd name="connsiteX28" fmla="*/ 262551 w 7258478"/>
              <a:gd name="connsiteY28" fmla="*/ 0 h 1575272"/>
              <a:gd name="connsiteX0" fmla="*/ 262551 w 7258478"/>
              <a:gd name="connsiteY0" fmla="*/ 0 h 1575272"/>
              <a:gd name="connsiteX1" fmla="*/ 892184 w 7258478"/>
              <a:gd name="connsiteY1" fmla="*/ 0 h 1575272"/>
              <a:gd name="connsiteX2" fmla="*/ 1661736 w 7258478"/>
              <a:gd name="connsiteY2" fmla="*/ 0 h 1575272"/>
              <a:gd name="connsiteX3" fmla="*/ 2361329 w 7258478"/>
              <a:gd name="connsiteY3" fmla="*/ 0 h 1575272"/>
              <a:gd name="connsiteX4" fmla="*/ 3130881 w 7258478"/>
              <a:gd name="connsiteY4" fmla="*/ 0 h 1575272"/>
              <a:gd name="connsiteX5" fmla="*/ 3970392 w 7258478"/>
              <a:gd name="connsiteY5" fmla="*/ 0 h 1575272"/>
              <a:gd name="connsiteX6" fmla="*/ 4530066 w 7258478"/>
              <a:gd name="connsiteY6" fmla="*/ 0 h 1575272"/>
              <a:gd name="connsiteX7" fmla="*/ 5159700 w 7258478"/>
              <a:gd name="connsiteY7" fmla="*/ 0 h 1575272"/>
              <a:gd name="connsiteX8" fmla="*/ 5999211 w 7258478"/>
              <a:gd name="connsiteY8" fmla="*/ 0 h 1575272"/>
              <a:gd name="connsiteX9" fmla="*/ 7258478 w 7258478"/>
              <a:gd name="connsiteY9" fmla="*/ 0 h 1575272"/>
              <a:gd name="connsiteX10" fmla="*/ 7258478 w 7258478"/>
              <a:gd name="connsiteY10" fmla="*/ 0 h 1575272"/>
              <a:gd name="connsiteX11" fmla="*/ 7258478 w 7258478"/>
              <a:gd name="connsiteY11" fmla="*/ 669488 h 1575272"/>
              <a:gd name="connsiteX12" fmla="*/ 7258478 w 7258478"/>
              <a:gd name="connsiteY12" fmla="*/ 1312721 h 1575272"/>
              <a:gd name="connsiteX13" fmla="*/ 6995927 w 7258478"/>
              <a:gd name="connsiteY13" fmla="*/ 1575272 h 1575272"/>
              <a:gd name="connsiteX14" fmla="*/ 6366294 w 7258478"/>
              <a:gd name="connsiteY14" fmla="*/ 1575272 h 1575272"/>
              <a:gd name="connsiteX15" fmla="*/ 5876579 w 7258478"/>
              <a:gd name="connsiteY15" fmla="*/ 1575272 h 1575272"/>
              <a:gd name="connsiteX16" fmla="*/ 5316905 w 7258478"/>
              <a:gd name="connsiteY16" fmla="*/ 1575272 h 1575272"/>
              <a:gd name="connsiteX17" fmla="*/ 4687271 w 7258478"/>
              <a:gd name="connsiteY17" fmla="*/ 1575272 h 1575272"/>
              <a:gd name="connsiteX18" fmla="*/ 4057638 w 7258478"/>
              <a:gd name="connsiteY18" fmla="*/ 1575272 h 1575272"/>
              <a:gd name="connsiteX19" fmla="*/ 3497963 w 7258478"/>
              <a:gd name="connsiteY19" fmla="*/ 1575272 h 1575272"/>
              <a:gd name="connsiteX20" fmla="*/ 3008249 w 7258478"/>
              <a:gd name="connsiteY20" fmla="*/ 1575272 h 1575272"/>
              <a:gd name="connsiteX21" fmla="*/ 2168737 w 7258478"/>
              <a:gd name="connsiteY21" fmla="*/ 1575272 h 1575272"/>
              <a:gd name="connsiteX22" fmla="*/ 1679022 w 7258478"/>
              <a:gd name="connsiteY22" fmla="*/ 1575272 h 1575272"/>
              <a:gd name="connsiteX23" fmla="*/ 839511 w 7258478"/>
              <a:gd name="connsiteY23" fmla="*/ 1575272 h 1575272"/>
              <a:gd name="connsiteX24" fmla="*/ 0 w 7258478"/>
              <a:gd name="connsiteY24" fmla="*/ 1575272 h 1575272"/>
              <a:gd name="connsiteX25" fmla="*/ 0 w 7258478"/>
              <a:gd name="connsiteY25" fmla="*/ 1575272 h 1575272"/>
              <a:gd name="connsiteX26" fmla="*/ 0 w 7258478"/>
              <a:gd name="connsiteY26" fmla="*/ 905784 h 1575272"/>
              <a:gd name="connsiteX27" fmla="*/ 0 w 7258478"/>
              <a:gd name="connsiteY27" fmla="*/ 262551 h 1575272"/>
              <a:gd name="connsiteX28" fmla="*/ 262551 w 7258478"/>
              <a:gd name="connsiteY28" fmla="*/ 0 h 15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58478" h="1575272" fill="none" extrusionOk="0">
                <a:moveTo>
                  <a:pt x="262551" y="0"/>
                </a:moveTo>
                <a:cubicBezTo>
                  <a:pt x="598739" y="32586"/>
                  <a:pt x="823157" y="-13507"/>
                  <a:pt x="1032103" y="0"/>
                </a:cubicBezTo>
                <a:cubicBezTo>
                  <a:pt x="1236476" y="2950"/>
                  <a:pt x="1525650" y="-38737"/>
                  <a:pt x="1731696" y="0"/>
                </a:cubicBezTo>
                <a:cubicBezTo>
                  <a:pt x="1918348" y="-8634"/>
                  <a:pt x="2124083" y="24162"/>
                  <a:pt x="2291370" y="0"/>
                </a:cubicBezTo>
                <a:cubicBezTo>
                  <a:pt x="2467091" y="-34817"/>
                  <a:pt x="2856159" y="-18464"/>
                  <a:pt x="2990963" y="0"/>
                </a:cubicBezTo>
                <a:cubicBezTo>
                  <a:pt x="3172545" y="4833"/>
                  <a:pt x="3482054" y="-41530"/>
                  <a:pt x="3620596" y="0"/>
                </a:cubicBezTo>
                <a:cubicBezTo>
                  <a:pt x="3767275" y="5065"/>
                  <a:pt x="4039820" y="13779"/>
                  <a:pt x="4250229" y="0"/>
                </a:cubicBezTo>
                <a:cubicBezTo>
                  <a:pt x="4457609" y="-40000"/>
                  <a:pt x="4647587" y="26649"/>
                  <a:pt x="4809904" y="0"/>
                </a:cubicBezTo>
                <a:cubicBezTo>
                  <a:pt x="4956516" y="-40901"/>
                  <a:pt x="5472413" y="-38548"/>
                  <a:pt x="5649415" y="0"/>
                </a:cubicBezTo>
                <a:cubicBezTo>
                  <a:pt x="5840435" y="-2338"/>
                  <a:pt x="6123759" y="-27904"/>
                  <a:pt x="6349007" y="0"/>
                </a:cubicBezTo>
                <a:cubicBezTo>
                  <a:pt x="6526384" y="54936"/>
                  <a:pt x="6875041" y="22652"/>
                  <a:pt x="7258478" y="0"/>
                </a:cubicBezTo>
                <a:lnTo>
                  <a:pt x="7258478" y="0"/>
                </a:lnTo>
                <a:cubicBezTo>
                  <a:pt x="7260042" y="97973"/>
                  <a:pt x="7273137" y="413521"/>
                  <a:pt x="7258478" y="669488"/>
                </a:cubicBezTo>
                <a:cubicBezTo>
                  <a:pt x="7257299" y="916973"/>
                  <a:pt x="7258145" y="1156344"/>
                  <a:pt x="7258478" y="1312721"/>
                </a:cubicBezTo>
                <a:cubicBezTo>
                  <a:pt x="7264737" y="1439021"/>
                  <a:pt x="7153651" y="1561684"/>
                  <a:pt x="6995927" y="1575272"/>
                </a:cubicBezTo>
                <a:cubicBezTo>
                  <a:pt x="6792394" y="1584851"/>
                  <a:pt x="6621758" y="1571319"/>
                  <a:pt x="6366294" y="1575272"/>
                </a:cubicBezTo>
                <a:cubicBezTo>
                  <a:pt x="6101340" y="1604655"/>
                  <a:pt x="6069579" y="1593838"/>
                  <a:pt x="5806619" y="1575272"/>
                </a:cubicBezTo>
                <a:cubicBezTo>
                  <a:pt x="5555845" y="1566655"/>
                  <a:pt x="5308271" y="1628780"/>
                  <a:pt x="5037067" y="1575272"/>
                </a:cubicBezTo>
                <a:cubicBezTo>
                  <a:pt x="4760699" y="1583790"/>
                  <a:pt x="4618913" y="1608638"/>
                  <a:pt x="4477393" y="1575272"/>
                </a:cubicBezTo>
                <a:cubicBezTo>
                  <a:pt x="4393368" y="1531252"/>
                  <a:pt x="4115172" y="1571244"/>
                  <a:pt x="3777801" y="1575272"/>
                </a:cubicBezTo>
                <a:cubicBezTo>
                  <a:pt x="3469536" y="1602939"/>
                  <a:pt x="3413403" y="1601828"/>
                  <a:pt x="3078208" y="1575272"/>
                </a:cubicBezTo>
                <a:cubicBezTo>
                  <a:pt x="2775695" y="1561904"/>
                  <a:pt x="2564772" y="1542292"/>
                  <a:pt x="2308656" y="1575272"/>
                </a:cubicBezTo>
                <a:cubicBezTo>
                  <a:pt x="2038592" y="1581821"/>
                  <a:pt x="1945027" y="1608882"/>
                  <a:pt x="1818941" y="1575272"/>
                </a:cubicBezTo>
                <a:cubicBezTo>
                  <a:pt x="1719665" y="1499411"/>
                  <a:pt x="1292284" y="1557538"/>
                  <a:pt x="979430" y="1575272"/>
                </a:cubicBezTo>
                <a:cubicBezTo>
                  <a:pt x="658901" y="1602445"/>
                  <a:pt x="454792" y="1620237"/>
                  <a:pt x="0" y="1575272"/>
                </a:cubicBezTo>
                <a:lnTo>
                  <a:pt x="0" y="1575272"/>
                </a:lnTo>
                <a:cubicBezTo>
                  <a:pt x="-22687" y="1377951"/>
                  <a:pt x="29705" y="1211734"/>
                  <a:pt x="0" y="892657"/>
                </a:cubicBezTo>
                <a:cubicBezTo>
                  <a:pt x="-28939" y="628375"/>
                  <a:pt x="16882" y="520767"/>
                  <a:pt x="0" y="262551"/>
                </a:cubicBezTo>
                <a:cubicBezTo>
                  <a:pt x="-1971" y="130063"/>
                  <a:pt x="135660" y="-3411"/>
                  <a:pt x="262551" y="0"/>
                </a:cubicBezTo>
                <a:close/>
              </a:path>
              <a:path w="7258478" h="1575272" stroke="0" extrusionOk="0">
                <a:moveTo>
                  <a:pt x="262551" y="0"/>
                </a:moveTo>
                <a:cubicBezTo>
                  <a:pt x="555582" y="-24398"/>
                  <a:pt x="621283" y="-19437"/>
                  <a:pt x="892184" y="0"/>
                </a:cubicBezTo>
                <a:cubicBezTo>
                  <a:pt x="1157136" y="21405"/>
                  <a:pt x="1340626" y="-33468"/>
                  <a:pt x="1661736" y="0"/>
                </a:cubicBezTo>
                <a:cubicBezTo>
                  <a:pt x="1975349" y="23356"/>
                  <a:pt x="2193750" y="-53431"/>
                  <a:pt x="2361329" y="0"/>
                </a:cubicBezTo>
                <a:cubicBezTo>
                  <a:pt x="2524952" y="39884"/>
                  <a:pt x="2838581" y="36460"/>
                  <a:pt x="3130881" y="0"/>
                </a:cubicBezTo>
                <a:cubicBezTo>
                  <a:pt x="3419453" y="-529"/>
                  <a:pt x="3740595" y="-16168"/>
                  <a:pt x="3970392" y="0"/>
                </a:cubicBezTo>
                <a:cubicBezTo>
                  <a:pt x="4212480" y="-23869"/>
                  <a:pt x="4382070" y="27243"/>
                  <a:pt x="4530066" y="0"/>
                </a:cubicBezTo>
                <a:cubicBezTo>
                  <a:pt x="4684549" y="-34876"/>
                  <a:pt x="4930483" y="-45267"/>
                  <a:pt x="5159700" y="0"/>
                </a:cubicBezTo>
                <a:cubicBezTo>
                  <a:pt x="5382011" y="9228"/>
                  <a:pt x="5648941" y="-27449"/>
                  <a:pt x="5999211" y="0"/>
                </a:cubicBezTo>
                <a:cubicBezTo>
                  <a:pt x="6358122" y="15895"/>
                  <a:pt x="6911112" y="-59508"/>
                  <a:pt x="7258478" y="0"/>
                </a:cubicBezTo>
                <a:lnTo>
                  <a:pt x="7258478" y="0"/>
                </a:lnTo>
                <a:cubicBezTo>
                  <a:pt x="7259992" y="210108"/>
                  <a:pt x="7305110" y="425113"/>
                  <a:pt x="7258478" y="669488"/>
                </a:cubicBezTo>
                <a:cubicBezTo>
                  <a:pt x="7235751" y="951723"/>
                  <a:pt x="7225187" y="1069058"/>
                  <a:pt x="7258478" y="1312721"/>
                </a:cubicBezTo>
                <a:cubicBezTo>
                  <a:pt x="7306418" y="1466259"/>
                  <a:pt x="7128543" y="1598750"/>
                  <a:pt x="6995927" y="1575272"/>
                </a:cubicBezTo>
                <a:cubicBezTo>
                  <a:pt x="6828959" y="1568302"/>
                  <a:pt x="6601992" y="1521947"/>
                  <a:pt x="6366294" y="1575272"/>
                </a:cubicBezTo>
                <a:cubicBezTo>
                  <a:pt x="6162535" y="1597637"/>
                  <a:pt x="6057468" y="1604375"/>
                  <a:pt x="5876579" y="1575272"/>
                </a:cubicBezTo>
                <a:cubicBezTo>
                  <a:pt x="5695777" y="1569001"/>
                  <a:pt x="5522379" y="1577135"/>
                  <a:pt x="5316905" y="1575272"/>
                </a:cubicBezTo>
                <a:cubicBezTo>
                  <a:pt x="5129586" y="1562616"/>
                  <a:pt x="4900232" y="1555626"/>
                  <a:pt x="4687271" y="1575272"/>
                </a:cubicBezTo>
                <a:cubicBezTo>
                  <a:pt x="4499449" y="1612834"/>
                  <a:pt x="4238027" y="1571751"/>
                  <a:pt x="4057638" y="1575272"/>
                </a:cubicBezTo>
                <a:cubicBezTo>
                  <a:pt x="3867862" y="1579537"/>
                  <a:pt x="3724854" y="1527529"/>
                  <a:pt x="3497963" y="1575272"/>
                </a:cubicBezTo>
                <a:cubicBezTo>
                  <a:pt x="3303806" y="1596189"/>
                  <a:pt x="3233850" y="1571329"/>
                  <a:pt x="3008249" y="1575272"/>
                </a:cubicBezTo>
                <a:cubicBezTo>
                  <a:pt x="2747152" y="1566554"/>
                  <a:pt x="2537682" y="1595401"/>
                  <a:pt x="2168737" y="1575272"/>
                </a:cubicBezTo>
                <a:cubicBezTo>
                  <a:pt x="1793671" y="1598867"/>
                  <a:pt x="1821052" y="1572945"/>
                  <a:pt x="1679022" y="1575272"/>
                </a:cubicBezTo>
                <a:cubicBezTo>
                  <a:pt x="1528872" y="1578650"/>
                  <a:pt x="1001182" y="1600780"/>
                  <a:pt x="839511" y="1575272"/>
                </a:cubicBezTo>
                <a:cubicBezTo>
                  <a:pt x="669592" y="1551548"/>
                  <a:pt x="342706" y="1526578"/>
                  <a:pt x="0" y="1575272"/>
                </a:cubicBezTo>
                <a:lnTo>
                  <a:pt x="0" y="1575272"/>
                </a:lnTo>
                <a:cubicBezTo>
                  <a:pt x="23847" y="1383240"/>
                  <a:pt x="-37639" y="1195913"/>
                  <a:pt x="0" y="905784"/>
                </a:cubicBezTo>
                <a:cubicBezTo>
                  <a:pt x="14183" y="648040"/>
                  <a:pt x="158" y="425615"/>
                  <a:pt x="0" y="262551"/>
                </a:cubicBezTo>
                <a:cubicBezTo>
                  <a:pt x="-6666" y="118853"/>
                  <a:pt x="121580" y="572"/>
                  <a:pt x="262551" y="0"/>
                </a:cubicBezTo>
                <a:close/>
              </a:path>
              <a:path w="7258478" h="1575272" fill="none" stroke="0" extrusionOk="0">
                <a:moveTo>
                  <a:pt x="262551" y="0"/>
                </a:moveTo>
                <a:cubicBezTo>
                  <a:pt x="585593" y="24983"/>
                  <a:pt x="766640" y="-22902"/>
                  <a:pt x="1032103" y="0"/>
                </a:cubicBezTo>
                <a:cubicBezTo>
                  <a:pt x="1274272" y="-18402"/>
                  <a:pt x="1546135" y="-22422"/>
                  <a:pt x="1731696" y="0"/>
                </a:cubicBezTo>
                <a:cubicBezTo>
                  <a:pt x="1924679" y="-4379"/>
                  <a:pt x="2103444" y="11390"/>
                  <a:pt x="2291370" y="0"/>
                </a:cubicBezTo>
                <a:cubicBezTo>
                  <a:pt x="2495909" y="17231"/>
                  <a:pt x="2811746" y="-15030"/>
                  <a:pt x="2990963" y="0"/>
                </a:cubicBezTo>
                <a:cubicBezTo>
                  <a:pt x="3133126" y="34750"/>
                  <a:pt x="3502734" y="-15420"/>
                  <a:pt x="3620596" y="0"/>
                </a:cubicBezTo>
                <a:cubicBezTo>
                  <a:pt x="3775925" y="18945"/>
                  <a:pt x="4068621" y="-2419"/>
                  <a:pt x="4250229" y="0"/>
                </a:cubicBezTo>
                <a:cubicBezTo>
                  <a:pt x="4463497" y="-10997"/>
                  <a:pt x="4686093" y="11375"/>
                  <a:pt x="4809904" y="0"/>
                </a:cubicBezTo>
                <a:cubicBezTo>
                  <a:pt x="4945132" y="518"/>
                  <a:pt x="5474034" y="-22384"/>
                  <a:pt x="5649415" y="0"/>
                </a:cubicBezTo>
                <a:cubicBezTo>
                  <a:pt x="5842255" y="26482"/>
                  <a:pt x="6132753" y="-26851"/>
                  <a:pt x="6349007" y="0"/>
                </a:cubicBezTo>
                <a:cubicBezTo>
                  <a:pt x="6535938" y="-13781"/>
                  <a:pt x="6886026" y="1872"/>
                  <a:pt x="7258478" y="0"/>
                </a:cubicBezTo>
                <a:lnTo>
                  <a:pt x="7258478" y="0"/>
                </a:lnTo>
                <a:cubicBezTo>
                  <a:pt x="7271162" y="148843"/>
                  <a:pt x="7295926" y="364680"/>
                  <a:pt x="7258478" y="669488"/>
                </a:cubicBezTo>
                <a:cubicBezTo>
                  <a:pt x="7220676" y="904718"/>
                  <a:pt x="7261789" y="1155840"/>
                  <a:pt x="7258478" y="1312721"/>
                </a:cubicBezTo>
                <a:cubicBezTo>
                  <a:pt x="7238073" y="1463202"/>
                  <a:pt x="7152994" y="1587393"/>
                  <a:pt x="6995927" y="1575272"/>
                </a:cubicBezTo>
                <a:cubicBezTo>
                  <a:pt x="6781432" y="1563466"/>
                  <a:pt x="6655645" y="1546214"/>
                  <a:pt x="6366294" y="1575272"/>
                </a:cubicBezTo>
                <a:cubicBezTo>
                  <a:pt x="6105589" y="1606765"/>
                  <a:pt x="6080204" y="1591748"/>
                  <a:pt x="5806619" y="1575272"/>
                </a:cubicBezTo>
                <a:cubicBezTo>
                  <a:pt x="5589779" y="1579283"/>
                  <a:pt x="5291551" y="1597110"/>
                  <a:pt x="5037067" y="1575272"/>
                </a:cubicBezTo>
                <a:cubicBezTo>
                  <a:pt x="4770198" y="1564598"/>
                  <a:pt x="4598549" y="1595414"/>
                  <a:pt x="4477393" y="1575272"/>
                </a:cubicBezTo>
                <a:cubicBezTo>
                  <a:pt x="4372025" y="1533735"/>
                  <a:pt x="4076140" y="1554353"/>
                  <a:pt x="3777801" y="1575272"/>
                </a:cubicBezTo>
                <a:cubicBezTo>
                  <a:pt x="3484669" y="1598504"/>
                  <a:pt x="3399381" y="1603606"/>
                  <a:pt x="3078208" y="1575272"/>
                </a:cubicBezTo>
                <a:cubicBezTo>
                  <a:pt x="2769558" y="1534873"/>
                  <a:pt x="2593766" y="1582324"/>
                  <a:pt x="2308656" y="1575272"/>
                </a:cubicBezTo>
                <a:cubicBezTo>
                  <a:pt x="2054690" y="1576832"/>
                  <a:pt x="1943370" y="1584711"/>
                  <a:pt x="1818941" y="1575272"/>
                </a:cubicBezTo>
                <a:cubicBezTo>
                  <a:pt x="1712845" y="1552458"/>
                  <a:pt x="1252784" y="1577047"/>
                  <a:pt x="979430" y="1575272"/>
                </a:cubicBezTo>
                <a:cubicBezTo>
                  <a:pt x="682249" y="1599925"/>
                  <a:pt x="366791" y="1575497"/>
                  <a:pt x="0" y="1575272"/>
                </a:cubicBezTo>
                <a:lnTo>
                  <a:pt x="0" y="1575272"/>
                </a:lnTo>
                <a:cubicBezTo>
                  <a:pt x="-27808" y="1378618"/>
                  <a:pt x="22818" y="1143860"/>
                  <a:pt x="0" y="892657"/>
                </a:cubicBezTo>
                <a:cubicBezTo>
                  <a:pt x="-17258" y="618139"/>
                  <a:pt x="19457" y="529327"/>
                  <a:pt x="0" y="262551"/>
                </a:cubicBezTo>
                <a:cubicBezTo>
                  <a:pt x="7849" y="104099"/>
                  <a:pt x="166917" y="-10239"/>
                  <a:pt x="262551" y="0"/>
                </a:cubicBezTo>
                <a:close/>
              </a:path>
            </a:pathLst>
          </a:custGeom>
          <a:ln>
            <a:prstDash val="dash"/>
            <a:extLst>
              <a:ext uri="{C807C97D-BFC1-408E-A445-0C87EB9F89A2}">
                <ask:lineSketchStyleProps xmlns:ask="http://schemas.microsoft.com/office/drawing/2018/sketchyshapes" sd="1826129055">
                  <a:custGeom>
                    <a:avLst/>
                    <a:gdLst>
                      <a:gd name="connsiteX0" fmla="*/ 262551 w 7258478"/>
                      <a:gd name="connsiteY0" fmla="*/ 0 h 1575272"/>
                      <a:gd name="connsiteX1" fmla="*/ 1032103 w 7258478"/>
                      <a:gd name="connsiteY1" fmla="*/ 0 h 1575272"/>
                      <a:gd name="connsiteX2" fmla="*/ 1731696 w 7258478"/>
                      <a:gd name="connsiteY2" fmla="*/ 0 h 1575272"/>
                      <a:gd name="connsiteX3" fmla="*/ 2291370 w 7258478"/>
                      <a:gd name="connsiteY3" fmla="*/ 0 h 1575272"/>
                      <a:gd name="connsiteX4" fmla="*/ 2990963 w 7258478"/>
                      <a:gd name="connsiteY4" fmla="*/ 0 h 1575272"/>
                      <a:gd name="connsiteX5" fmla="*/ 3620596 w 7258478"/>
                      <a:gd name="connsiteY5" fmla="*/ 0 h 1575272"/>
                      <a:gd name="connsiteX6" fmla="*/ 4250229 w 7258478"/>
                      <a:gd name="connsiteY6" fmla="*/ 0 h 1575272"/>
                      <a:gd name="connsiteX7" fmla="*/ 4809904 w 7258478"/>
                      <a:gd name="connsiteY7" fmla="*/ 0 h 1575272"/>
                      <a:gd name="connsiteX8" fmla="*/ 5649415 w 7258478"/>
                      <a:gd name="connsiteY8" fmla="*/ 0 h 1575272"/>
                      <a:gd name="connsiteX9" fmla="*/ 6349007 w 7258478"/>
                      <a:gd name="connsiteY9" fmla="*/ 0 h 1575272"/>
                      <a:gd name="connsiteX10" fmla="*/ 7258478 w 7258478"/>
                      <a:gd name="connsiteY10" fmla="*/ 0 h 1575272"/>
                      <a:gd name="connsiteX11" fmla="*/ 7258478 w 7258478"/>
                      <a:gd name="connsiteY11" fmla="*/ 0 h 1575272"/>
                      <a:gd name="connsiteX12" fmla="*/ 7258478 w 7258478"/>
                      <a:gd name="connsiteY12" fmla="*/ 669488 h 1575272"/>
                      <a:gd name="connsiteX13" fmla="*/ 7258478 w 7258478"/>
                      <a:gd name="connsiteY13" fmla="*/ 1312721 h 1575272"/>
                      <a:gd name="connsiteX14" fmla="*/ 6995927 w 7258478"/>
                      <a:gd name="connsiteY14" fmla="*/ 1575272 h 1575272"/>
                      <a:gd name="connsiteX15" fmla="*/ 6366294 w 7258478"/>
                      <a:gd name="connsiteY15" fmla="*/ 1575272 h 1575272"/>
                      <a:gd name="connsiteX16" fmla="*/ 5806619 w 7258478"/>
                      <a:gd name="connsiteY16" fmla="*/ 1575272 h 1575272"/>
                      <a:gd name="connsiteX17" fmla="*/ 5037067 w 7258478"/>
                      <a:gd name="connsiteY17" fmla="*/ 1575272 h 1575272"/>
                      <a:gd name="connsiteX18" fmla="*/ 4477393 w 7258478"/>
                      <a:gd name="connsiteY18" fmla="*/ 1575272 h 1575272"/>
                      <a:gd name="connsiteX19" fmla="*/ 3777801 w 7258478"/>
                      <a:gd name="connsiteY19" fmla="*/ 1575272 h 1575272"/>
                      <a:gd name="connsiteX20" fmla="*/ 3078208 w 7258478"/>
                      <a:gd name="connsiteY20" fmla="*/ 1575272 h 1575272"/>
                      <a:gd name="connsiteX21" fmla="*/ 2308656 w 7258478"/>
                      <a:gd name="connsiteY21" fmla="*/ 1575272 h 1575272"/>
                      <a:gd name="connsiteX22" fmla="*/ 1818941 w 7258478"/>
                      <a:gd name="connsiteY22" fmla="*/ 1575272 h 1575272"/>
                      <a:gd name="connsiteX23" fmla="*/ 979430 w 7258478"/>
                      <a:gd name="connsiteY23" fmla="*/ 1575272 h 1575272"/>
                      <a:gd name="connsiteX24" fmla="*/ 0 w 7258478"/>
                      <a:gd name="connsiteY24" fmla="*/ 1575272 h 1575272"/>
                      <a:gd name="connsiteX25" fmla="*/ 0 w 7258478"/>
                      <a:gd name="connsiteY25" fmla="*/ 1575272 h 1575272"/>
                      <a:gd name="connsiteX26" fmla="*/ 0 w 7258478"/>
                      <a:gd name="connsiteY26" fmla="*/ 892657 h 1575272"/>
                      <a:gd name="connsiteX27" fmla="*/ 0 w 7258478"/>
                      <a:gd name="connsiteY27" fmla="*/ 262551 h 1575272"/>
                      <a:gd name="connsiteX28" fmla="*/ 262551 w 7258478"/>
                      <a:gd name="connsiteY28" fmla="*/ 0 h 15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58478" h="1575272" fill="none" extrusionOk="0">
                        <a:moveTo>
                          <a:pt x="262551" y="0"/>
                        </a:moveTo>
                        <a:cubicBezTo>
                          <a:pt x="595474" y="23407"/>
                          <a:pt x="800355" y="8383"/>
                          <a:pt x="1032103" y="0"/>
                        </a:cubicBezTo>
                        <a:cubicBezTo>
                          <a:pt x="1263851" y="-8383"/>
                          <a:pt x="1547467" y="245"/>
                          <a:pt x="1731696" y="0"/>
                        </a:cubicBezTo>
                        <a:cubicBezTo>
                          <a:pt x="1915925" y="-245"/>
                          <a:pt x="2109421" y="7631"/>
                          <a:pt x="2291370" y="0"/>
                        </a:cubicBezTo>
                        <a:cubicBezTo>
                          <a:pt x="2473319" y="-7631"/>
                          <a:pt x="2823528" y="-29705"/>
                          <a:pt x="2990963" y="0"/>
                        </a:cubicBezTo>
                        <a:cubicBezTo>
                          <a:pt x="3158398" y="29705"/>
                          <a:pt x="3477758" y="-16983"/>
                          <a:pt x="3620596" y="0"/>
                        </a:cubicBezTo>
                        <a:cubicBezTo>
                          <a:pt x="3763434" y="16983"/>
                          <a:pt x="4047331" y="799"/>
                          <a:pt x="4250229" y="0"/>
                        </a:cubicBezTo>
                        <a:cubicBezTo>
                          <a:pt x="4453127" y="-799"/>
                          <a:pt x="4651726" y="20888"/>
                          <a:pt x="4809904" y="0"/>
                        </a:cubicBezTo>
                        <a:cubicBezTo>
                          <a:pt x="4968083" y="-20888"/>
                          <a:pt x="5459343" y="-10886"/>
                          <a:pt x="5649415" y="0"/>
                        </a:cubicBezTo>
                        <a:cubicBezTo>
                          <a:pt x="5839487" y="10886"/>
                          <a:pt x="6151018" y="-28436"/>
                          <a:pt x="6349007" y="0"/>
                        </a:cubicBezTo>
                        <a:cubicBezTo>
                          <a:pt x="6546996" y="28436"/>
                          <a:pt x="6915974" y="8437"/>
                          <a:pt x="7258478" y="0"/>
                        </a:cubicBezTo>
                        <a:lnTo>
                          <a:pt x="7258478" y="0"/>
                        </a:lnTo>
                        <a:cubicBezTo>
                          <a:pt x="7240870" y="138767"/>
                          <a:pt x="7259133" y="414440"/>
                          <a:pt x="7258478" y="669488"/>
                        </a:cubicBezTo>
                        <a:cubicBezTo>
                          <a:pt x="7257823" y="924536"/>
                          <a:pt x="7255251" y="1139921"/>
                          <a:pt x="7258478" y="1312721"/>
                        </a:cubicBezTo>
                        <a:cubicBezTo>
                          <a:pt x="7260383" y="1441064"/>
                          <a:pt x="7138815" y="1578216"/>
                          <a:pt x="6995927" y="1575272"/>
                        </a:cubicBezTo>
                        <a:cubicBezTo>
                          <a:pt x="6793771" y="1545207"/>
                          <a:pt x="6631716" y="1546516"/>
                          <a:pt x="6366294" y="1575272"/>
                        </a:cubicBezTo>
                        <a:cubicBezTo>
                          <a:pt x="6100872" y="1604028"/>
                          <a:pt x="6075447" y="1594184"/>
                          <a:pt x="5806619" y="1575272"/>
                        </a:cubicBezTo>
                        <a:cubicBezTo>
                          <a:pt x="5537791" y="1556360"/>
                          <a:pt x="5296114" y="1580487"/>
                          <a:pt x="5037067" y="1575272"/>
                        </a:cubicBezTo>
                        <a:cubicBezTo>
                          <a:pt x="4778020" y="1570057"/>
                          <a:pt x="4610412" y="1602106"/>
                          <a:pt x="4477393" y="1575272"/>
                        </a:cubicBezTo>
                        <a:cubicBezTo>
                          <a:pt x="4344374" y="1548438"/>
                          <a:pt x="4083174" y="1564559"/>
                          <a:pt x="3777801" y="1575272"/>
                        </a:cubicBezTo>
                        <a:cubicBezTo>
                          <a:pt x="3472428" y="1585985"/>
                          <a:pt x="3398458" y="1598718"/>
                          <a:pt x="3078208" y="1575272"/>
                        </a:cubicBezTo>
                        <a:cubicBezTo>
                          <a:pt x="2757958" y="1551826"/>
                          <a:pt x="2585250" y="1575763"/>
                          <a:pt x="2308656" y="1575272"/>
                        </a:cubicBezTo>
                        <a:cubicBezTo>
                          <a:pt x="2032062" y="1574781"/>
                          <a:pt x="1930762" y="1592795"/>
                          <a:pt x="1818941" y="1575272"/>
                        </a:cubicBezTo>
                        <a:cubicBezTo>
                          <a:pt x="1707120" y="1557749"/>
                          <a:pt x="1237683" y="1549734"/>
                          <a:pt x="979430" y="1575272"/>
                        </a:cubicBezTo>
                        <a:cubicBezTo>
                          <a:pt x="721177" y="1600810"/>
                          <a:pt x="391753" y="1594724"/>
                          <a:pt x="0" y="1575272"/>
                        </a:cubicBezTo>
                        <a:lnTo>
                          <a:pt x="0" y="1575272"/>
                        </a:lnTo>
                        <a:cubicBezTo>
                          <a:pt x="-21189" y="1385317"/>
                          <a:pt x="31743" y="1177572"/>
                          <a:pt x="0" y="892657"/>
                        </a:cubicBezTo>
                        <a:cubicBezTo>
                          <a:pt x="-31743" y="607743"/>
                          <a:pt x="12612" y="526616"/>
                          <a:pt x="0" y="262551"/>
                        </a:cubicBezTo>
                        <a:cubicBezTo>
                          <a:pt x="4084" y="116115"/>
                          <a:pt x="141403" y="4984"/>
                          <a:pt x="262551" y="0"/>
                        </a:cubicBezTo>
                        <a:close/>
                      </a:path>
                      <a:path w="7258478" h="1575272" stroke="0" extrusionOk="0">
                        <a:moveTo>
                          <a:pt x="262551" y="0"/>
                        </a:moveTo>
                        <a:cubicBezTo>
                          <a:pt x="559327" y="-29827"/>
                          <a:pt x="619523" y="-22129"/>
                          <a:pt x="892184" y="0"/>
                        </a:cubicBezTo>
                        <a:cubicBezTo>
                          <a:pt x="1164845" y="22129"/>
                          <a:pt x="1360739" y="-30531"/>
                          <a:pt x="1661736" y="0"/>
                        </a:cubicBezTo>
                        <a:cubicBezTo>
                          <a:pt x="1962733" y="30531"/>
                          <a:pt x="2193981" y="-16038"/>
                          <a:pt x="2361329" y="0"/>
                        </a:cubicBezTo>
                        <a:cubicBezTo>
                          <a:pt x="2528677" y="16038"/>
                          <a:pt x="2788279" y="7863"/>
                          <a:pt x="3130881" y="0"/>
                        </a:cubicBezTo>
                        <a:cubicBezTo>
                          <a:pt x="3473483" y="-7863"/>
                          <a:pt x="3746645" y="16268"/>
                          <a:pt x="3970392" y="0"/>
                        </a:cubicBezTo>
                        <a:cubicBezTo>
                          <a:pt x="4194139" y="-16268"/>
                          <a:pt x="4379267" y="21541"/>
                          <a:pt x="4530066" y="0"/>
                        </a:cubicBezTo>
                        <a:cubicBezTo>
                          <a:pt x="4680865" y="-21541"/>
                          <a:pt x="4895112" y="-18680"/>
                          <a:pt x="5159700" y="0"/>
                        </a:cubicBezTo>
                        <a:cubicBezTo>
                          <a:pt x="5424288" y="18680"/>
                          <a:pt x="5627649" y="2307"/>
                          <a:pt x="5999211" y="0"/>
                        </a:cubicBezTo>
                        <a:cubicBezTo>
                          <a:pt x="6370773" y="-2307"/>
                          <a:pt x="6865929" y="-18174"/>
                          <a:pt x="7258478" y="0"/>
                        </a:cubicBezTo>
                        <a:lnTo>
                          <a:pt x="7258478" y="0"/>
                        </a:lnTo>
                        <a:cubicBezTo>
                          <a:pt x="7268737" y="215108"/>
                          <a:pt x="7290102" y="395560"/>
                          <a:pt x="7258478" y="669488"/>
                        </a:cubicBezTo>
                        <a:cubicBezTo>
                          <a:pt x="7226854" y="943416"/>
                          <a:pt x="7230113" y="1051064"/>
                          <a:pt x="7258478" y="1312721"/>
                        </a:cubicBezTo>
                        <a:cubicBezTo>
                          <a:pt x="7273636" y="1466775"/>
                          <a:pt x="7127969" y="1604413"/>
                          <a:pt x="6995927" y="1575272"/>
                        </a:cubicBezTo>
                        <a:cubicBezTo>
                          <a:pt x="6866837" y="1577023"/>
                          <a:pt x="6581108" y="1559430"/>
                          <a:pt x="6366294" y="1575272"/>
                        </a:cubicBezTo>
                        <a:cubicBezTo>
                          <a:pt x="6151480" y="1591114"/>
                          <a:pt x="6054328" y="1592070"/>
                          <a:pt x="5876579" y="1575272"/>
                        </a:cubicBezTo>
                        <a:cubicBezTo>
                          <a:pt x="5698830" y="1558474"/>
                          <a:pt x="5513421" y="1585867"/>
                          <a:pt x="5316905" y="1575272"/>
                        </a:cubicBezTo>
                        <a:cubicBezTo>
                          <a:pt x="5120389" y="1564677"/>
                          <a:pt x="4910147" y="1555174"/>
                          <a:pt x="4687271" y="1575272"/>
                        </a:cubicBezTo>
                        <a:cubicBezTo>
                          <a:pt x="4464395" y="1595370"/>
                          <a:pt x="4244177" y="1547057"/>
                          <a:pt x="4057638" y="1575272"/>
                        </a:cubicBezTo>
                        <a:cubicBezTo>
                          <a:pt x="3871099" y="1603487"/>
                          <a:pt x="3697072" y="1551856"/>
                          <a:pt x="3497963" y="1575272"/>
                        </a:cubicBezTo>
                        <a:cubicBezTo>
                          <a:pt x="3298855" y="1598688"/>
                          <a:pt x="3235917" y="1574189"/>
                          <a:pt x="3008249" y="1575272"/>
                        </a:cubicBezTo>
                        <a:cubicBezTo>
                          <a:pt x="2780581" y="1576355"/>
                          <a:pt x="2542095" y="1556346"/>
                          <a:pt x="2168737" y="1575272"/>
                        </a:cubicBezTo>
                        <a:cubicBezTo>
                          <a:pt x="1795379" y="1594198"/>
                          <a:pt x="1817589" y="1573360"/>
                          <a:pt x="1679022" y="1575272"/>
                        </a:cubicBezTo>
                        <a:cubicBezTo>
                          <a:pt x="1540455" y="1577184"/>
                          <a:pt x="1009143" y="1575840"/>
                          <a:pt x="839511" y="1575272"/>
                        </a:cubicBezTo>
                        <a:cubicBezTo>
                          <a:pt x="669879" y="1574704"/>
                          <a:pt x="337745" y="1552015"/>
                          <a:pt x="0" y="1575272"/>
                        </a:cubicBezTo>
                        <a:lnTo>
                          <a:pt x="0" y="1575272"/>
                        </a:lnTo>
                        <a:cubicBezTo>
                          <a:pt x="3489" y="1390384"/>
                          <a:pt x="-28612" y="1195285"/>
                          <a:pt x="0" y="905784"/>
                        </a:cubicBezTo>
                        <a:cubicBezTo>
                          <a:pt x="28612" y="616283"/>
                          <a:pt x="15604" y="417823"/>
                          <a:pt x="0" y="262551"/>
                        </a:cubicBezTo>
                        <a:cubicBezTo>
                          <a:pt x="6559" y="111487"/>
                          <a:pt x="130047" y="22608"/>
                          <a:pt x="262551"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lnSpc>
                <a:spcPct val="120000"/>
              </a:lnSpc>
            </a:pPr>
            <a:r>
              <a:rPr lang="vi-VN" sz="2800">
                <a:solidFill>
                  <a:prstClr val="black"/>
                </a:solidFill>
                <a:latin typeface="Calibri"/>
                <a:cs typeface="Times New Roman" panose="02020603050405020304" pitchFamily="18" charset="0"/>
              </a:rPr>
              <a:t>Vận dụng được kiến thức đã học đưa ra cách ứng xử trong tình huống về 2 chủ đề: Nấm, Con người và sức khỏe.</a:t>
            </a:r>
            <a:endParaRPr kumimoji="0" lang="en-US" sz="2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C2EF868-D8BA-CFA6-E9DC-93A58C412A37}"/>
              </a:ext>
            </a:extLst>
          </p:cNvPr>
          <p:cNvPicPr>
            <a:picLocks noChangeAspect="1"/>
          </p:cNvPicPr>
          <p:nvPr/>
        </p:nvPicPr>
        <p:blipFill>
          <a:blip r:embed="rId12"/>
          <a:stretch>
            <a:fillRect/>
          </a:stretch>
        </p:blipFill>
        <p:spPr>
          <a:xfrm>
            <a:off x="3058421" y="584414"/>
            <a:ext cx="5694158" cy="926672"/>
          </a:xfrm>
          <a:prstGeom prst="rect">
            <a:avLst/>
          </a:prstGeom>
        </p:spPr>
      </p:pic>
      <p:sp>
        <p:nvSpPr>
          <p:cNvPr id="9" name="Rectangle: Diagonal Corners Rounded 6">
            <a:extLst>
              <a:ext uri="{FF2B5EF4-FFF2-40B4-BE49-F238E27FC236}">
                <a16:creationId xmlns:a16="http://schemas.microsoft.com/office/drawing/2014/main" id="{6CCAEC3F-86E5-A1BD-5A4C-81DA90365B70}"/>
              </a:ext>
            </a:extLst>
          </p:cNvPr>
          <p:cNvSpPr/>
          <p:nvPr/>
        </p:nvSpPr>
        <p:spPr>
          <a:xfrm>
            <a:off x="1781225" y="4980094"/>
            <a:ext cx="7276984" cy="1096856"/>
          </a:xfrm>
          <a:custGeom>
            <a:avLst/>
            <a:gdLst>
              <a:gd name="connsiteX0" fmla="*/ 182813 w 7276984"/>
              <a:gd name="connsiteY0" fmla="*/ 0 h 1096856"/>
              <a:gd name="connsiteX1" fmla="*/ 969621 w 7276984"/>
              <a:gd name="connsiteY1" fmla="*/ 0 h 1096856"/>
              <a:gd name="connsiteX2" fmla="*/ 1614546 w 7276984"/>
              <a:gd name="connsiteY2" fmla="*/ 0 h 1096856"/>
              <a:gd name="connsiteX3" fmla="*/ 2188529 w 7276984"/>
              <a:gd name="connsiteY3" fmla="*/ 0 h 1096856"/>
              <a:gd name="connsiteX4" fmla="*/ 2762512 w 7276984"/>
              <a:gd name="connsiteY4" fmla="*/ 0 h 1096856"/>
              <a:gd name="connsiteX5" fmla="*/ 3265553 w 7276984"/>
              <a:gd name="connsiteY5" fmla="*/ 0 h 1096856"/>
              <a:gd name="connsiteX6" fmla="*/ 4052361 w 7276984"/>
              <a:gd name="connsiteY6" fmla="*/ 0 h 1096856"/>
              <a:gd name="connsiteX7" fmla="*/ 4697285 w 7276984"/>
              <a:gd name="connsiteY7" fmla="*/ 0 h 1096856"/>
              <a:gd name="connsiteX8" fmla="*/ 5342210 w 7276984"/>
              <a:gd name="connsiteY8" fmla="*/ 0 h 1096856"/>
              <a:gd name="connsiteX9" fmla="*/ 6058076 w 7276984"/>
              <a:gd name="connsiteY9" fmla="*/ 0 h 1096856"/>
              <a:gd name="connsiteX10" fmla="*/ 7276984 w 7276984"/>
              <a:gd name="connsiteY10" fmla="*/ 0 h 1096856"/>
              <a:gd name="connsiteX11" fmla="*/ 7276984 w 7276984"/>
              <a:gd name="connsiteY11" fmla="*/ 0 h 1096856"/>
              <a:gd name="connsiteX12" fmla="*/ 7276984 w 7276984"/>
              <a:gd name="connsiteY12" fmla="*/ 457022 h 1096856"/>
              <a:gd name="connsiteX13" fmla="*/ 7276984 w 7276984"/>
              <a:gd name="connsiteY13" fmla="*/ 914043 h 1096856"/>
              <a:gd name="connsiteX14" fmla="*/ 7094171 w 7276984"/>
              <a:gd name="connsiteY14" fmla="*/ 1096856 h 1096856"/>
              <a:gd name="connsiteX15" fmla="*/ 6520188 w 7276984"/>
              <a:gd name="connsiteY15" fmla="*/ 1096856 h 1096856"/>
              <a:gd name="connsiteX16" fmla="*/ 6017147 w 7276984"/>
              <a:gd name="connsiteY16" fmla="*/ 1096856 h 1096856"/>
              <a:gd name="connsiteX17" fmla="*/ 5372222 w 7276984"/>
              <a:gd name="connsiteY17" fmla="*/ 1096856 h 1096856"/>
              <a:gd name="connsiteX18" fmla="*/ 4727298 w 7276984"/>
              <a:gd name="connsiteY18" fmla="*/ 1096856 h 1096856"/>
              <a:gd name="connsiteX19" fmla="*/ 4011431 w 7276984"/>
              <a:gd name="connsiteY19" fmla="*/ 1096856 h 1096856"/>
              <a:gd name="connsiteX20" fmla="*/ 3579332 w 7276984"/>
              <a:gd name="connsiteY20" fmla="*/ 1096856 h 1096856"/>
              <a:gd name="connsiteX21" fmla="*/ 2792524 w 7276984"/>
              <a:gd name="connsiteY21" fmla="*/ 1096856 h 1096856"/>
              <a:gd name="connsiteX22" fmla="*/ 2289482 w 7276984"/>
              <a:gd name="connsiteY22" fmla="*/ 1096856 h 1096856"/>
              <a:gd name="connsiteX23" fmla="*/ 1888210 w 7276984"/>
              <a:gd name="connsiteY23" fmla="*/ 1096856 h 1096856"/>
              <a:gd name="connsiteX24" fmla="*/ 1502674 w 7276984"/>
              <a:gd name="connsiteY24" fmla="*/ 1096856 h 1096856"/>
              <a:gd name="connsiteX25" fmla="*/ 715866 w 7276984"/>
              <a:gd name="connsiteY25" fmla="*/ 1096856 h 1096856"/>
              <a:gd name="connsiteX26" fmla="*/ 0 w 7276984"/>
              <a:gd name="connsiteY26" fmla="*/ 1096856 h 1096856"/>
              <a:gd name="connsiteX27" fmla="*/ 0 w 7276984"/>
              <a:gd name="connsiteY27" fmla="*/ 1096856 h 1096856"/>
              <a:gd name="connsiteX28" fmla="*/ 0 w 7276984"/>
              <a:gd name="connsiteY28" fmla="*/ 667256 h 1096856"/>
              <a:gd name="connsiteX29" fmla="*/ 0 w 7276984"/>
              <a:gd name="connsiteY29" fmla="*/ 182813 h 1096856"/>
              <a:gd name="connsiteX30" fmla="*/ 182813 w 7276984"/>
              <a:gd name="connsiteY30" fmla="*/ 0 h 1096856"/>
              <a:gd name="connsiteX0" fmla="*/ 182813 w 7276984"/>
              <a:gd name="connsiteY0" fmla="*/ 0 h 1096856"/>
              <a:gd name="connsiteX1" fmla="*/ 756796 w 7276984"/>
              <a:gd name="connsiteY1" fmla="*/ 0 h 1096856"/>
              <a:gd name="connsiteX2" fmla="*/ 1472662 w 7276984"/>
              <a:gd name="connsiteY2" fmla="*/ 0 h 1096856"/>
              <a:gd name="connsiteX3" fmla="*/ 2117587 w 7276984"/>
              <a:gd name="connsiteY3" fmla="*/ 0 h 1096856"/>
              <a:gd name="connsiteX4" fmla="*/ 2833453 w 7276984"/>
              <a:gd name="connsiteY4" fmla="*/ 0 h 1096856"/>
              <a:gd name="connsiteX5" fmla="*/ 3620261 w 7276984"/>
              <a:gd name="connsiteY5" fmla="*/ 0 h 1096856"/>
              <a:gd name="connsiteX6" fmla="*/ 4123303 w 7276984"/>
              <a:gd name="connsiteY6" fmla="*/ 0 h 1096856"/>
              <a:gd name="connsiteX7" fmla="*/ 4697285 w 7276984"/>
              <a:gd name="connsiteY7" fmla="*/ 0 h 1096856"/>
              <a:gd name="connsiteX8" fmla="*/ 5484094 w 7276984"/>
              <a:gd name="connsiteY8" fmla="*/ 0 h 1096856"/>
              <a:gd name="connsiteX9" fmla="*/ 6270902 w 7276984"/>
              <a:gd name="connsiteY9" fmla="*/ 0 h 1096856"/>
              <a:gd name="connsiteX10" fmla="*/ 7276984 w 7276984"/>
              <a:gd name="connsiteY10" fmla="*/ 0 h 1096856"/>
              <a:gd name="connsiteX11" fmla="*/ 7276984 w 7276984"/>
              <a:gd name="connsiteY11" fmla="*/ 0 h 1096856"/>
              <a:gd name="connsiteX12" fmla="*/ 7276984 w 7276984"/>
              <a:gd name="connsiteY12" fmla="*/ 447881 h 1096856"/>
              <a:gd name="connsiteX13" fmla="*/ 7276984 w 7276984"/>
              <a:gd name="connsiteY13" fmla="*/ 914043 h 1096856"/>
              <a:gd name="connsiteX14" fmla="*/ 7094171 w 7276984"/>
              <a:gd name="connsiteY14" fmla="*/ 1096856 h 1096856"/>
              <a:gd name="connsiteX15" fmla="*/ 6662071 w 7276984"/>
              <a:gd name="connsiteY15" fmla="*/ 1096856 h 1096856"/>
              <a:gd name="connsiteX16" fmla="*/ 6159030 w 7276984"/>
              <a:gd name="connsiteY16" fmla="*/ 1096856 h 1096856"/>
              <a:gd name="connsiteX17" fmla="*/ 5585047 w 7276984"/>
              <a:gd name="connsiteY17" fmla="*/ 1096856 h 1096856"/>
              <a:gd name="connsiteX18" fmla="*/ 5011064 w 7276984"/>
              <a:gd name="connsiteY18" fmla="*/ 1096856 h 1096856"/>
              <a:gd name="connsiteX19" fmla="*/ 4508023 w 7276984"/>
              <a:gd name="connsiteY19" fmla="*/ 1096856 h 1096856"/>
              <a:gd name="connsiteX20" fmla="*/ 4075924 w 7276984"/>
              <a:gd name="connsiteY20" fmla="*/ 1096856 h 1096856"/>
              <a:gd name="connsiteX21" fmla="*/ 3289116 w 7276984"/>
              <a:gd name="connsiteY21" fmla="*/ 1096856 h 1096856"/>
              <a:gd name="connsiteX22" fmla="*/ 2857016 w 7276984"/>
              <a:gd name="connsiteY22" fmla="*/ 1096856 h 1096856"/>
              <a:gd name="connsiteX23" fmla="*/ 2070208 w 7276984"/>
              <a:gd name="connsiteY23" fmla="*/ 1096856 h 1096856"/>
              <a:gd name="connsiteX24" fmla="*/ 1425283 w 7276984"/>
              <a:gd name="connsiteY24" fmla="*/ 1096856 h 1096856"/>
              <a:gd name="connsiteX25" fmla="*/ 709417 w 7276984"/>
              <a:gd name="connsiteY25" fmla="*/ 1096856 h 1096856"/>
              <a:gd name="connsiteX26" fmla="*/ 0 w 7276984"/>
              <a:gd name="connsiteY26" fmla="*/ 1096856 h 1096856"/>
              <a:gd name="connsiteX27" fmla="*/ 0 w 7276984"/>
              <a:gd name="connsiteY27" fmla="*/ 1096856 h 1096856"/>
              <a:gd name="connsiteX28" fmla="*/ 0 w 7276984"/>
              <a:gd name="connsiteY28" fmla="*/ 667256 h 1096856"/>
              <a:gd name="connsiteX29" fmla="*/ 0 w 7276984"/>
              <a:gd name="connsiteY29" fmla="*/ 182813 h 1096856"/>
              <a:gd name="connsiteX30" fmla="*/ 182813 w 7276984"/>
              <a:gd name="connsiteY30" fmla="*/ 0 h 10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76984" h="1096856" fill="none" extrusionOk="0">
                <a:moveTo>
                  <a:pt x="182813" y="0"/>
                </a:moveTo>
                <a:cubicBezTo>
                  <a:pt x="387599" y="-36716"/>
                  <a:pt x="596136" y="-2616"/>
                  <a:pt x="969621" y="0"/>
                </a:cubicBezTo>
                <a:cubicBezTo>
                  <a:pt x="1358408" y="17194"/>
                  <a:pt x="1466043" y="11543"/>
                  <a:pt x="1614546" y="0"/>
                </a:cubicBezTo>
                <a:cubicBezTo>
                  <a:pt x="1770143" y="-17122"/>
                  <a:pt x="1952466" y="10623"/>
                  <a:pt x="2188529" y="0"/>
                </a:cubicBezTo>
                <a:cubicBezTo>
                  <a:pt x="2439808" y="-65300"/>
                  <a:pt x="2578648" y="50370"/>
                  <a:pt x="2762512" y="0"/>
                </a:cubicBezTo>
                <a:cubicBezTo>
                  <a:pt x="2931707" y="-27609"/>
                  <a:pt x="3025298" y="26642"/>
                  <a:pt x="3265553" y="0"/>
                </a:cubicBezTo>
                <a:cubicBezTo>
                  <a:pt x="3484557" y="-22058"/>
                  <a:pt x="3801310" y="-67076"/>
                  <a:pt x="4052361" y="0"/>
                </a:cubicBezTo>
                <a:cubicBezTo>
                  <a:pt x="4322520" y="17859"/>
                  <a:pt x="4384209" y="-2193"/>
                  <a:pt x="4697285" y="0"/>
                </a:cubicBezTo>
                <a:cubicBezTo>
                  <a:pt x="4997085" y="14642"/>
                  <a:pt x="5072068" y="-23585"/>
                  <a:pt x="5342210" y="0"/>
                </a:cubicBezTo>
                <a:cubicBezTo>
                  <a:pt x="5615925" y="2360"/>
                  <a:pt x="5906704" y="3662"/>
                  <a:pt x="6058076" y="0"/>
                </a:cubicBezTo>
                <a:cubicBezTo>
                  <a:pt x="6236109" y="-114940"/>
                  <a:pt x="6733054" y="52955"/>
                  <a:pt x="7276984" y="0"/>
                </a:cubicBezTo>
                <a:lnTo>
                  <a:pt x="7276984" y="0"/>
                </a:lnTo>
                <a:cubicBezTo>
                  <a:pt x="7283747" y="184740"/>
                  <a:pt x="7286888" y="302533"/>
                  <a:pt x="7276984" y="457022"/>
                </a:cubicBezTo>
                <a:cubicBezTo>
                  <a:pt x="7270117" y="634508"/>
                  <a:pt x="7284925" y="762669"/>
                  <a:pt x="7276984" y="914043"/>
                </a:cubicBezTo>
                <a:cubicBezTo>
                  <a:pt x="7289159" y="1022271"/>
                  <a:pt x="7183893" y="1077663"/>
                  <a:pt x="7094171" y="1096856"/>
                </a:cubicBezTo>
                <a:cubicBezTo>
                  <a:pt x="6937991" y="1128266"/>
                  <a:pt x="6738234" y="1130400"/>
                  <a:pt x="6520188" y="1096856"/>
                </a:cubicBezTo>
                <a:cubicBezTo>
                  <a:pt x="6288194" y="1118277"/>
                  <a:pt x="6176230" y="1113583"/>
                  <a:pt x="6017147" y="1096856"/>
                </a:cubicBezTo>
                <a:cubicBezTo>
                  <a:pt x="5893758" y="1082992"/>
                  <a:pt x="5711930" y="1089509"/>
                  <a:pt x="5372222" y="1096856"/>
                </a:cubicBezTo>
                <a:cubicBezTo>
                  <a:pt x="5071173" y="1128171"/>
                  <a:pt x="5026806" y="1076794"/>
                  <a:pt x="4727298" y="1096856"/>
                </a:cubicBezTo>
                <a:cubicBezTo>
                  <a:pt x="4442544" y="1123786"/>
                  <a:pt x="4294412" y="1057924"/>
                  <a:pt x="4011431" y="1096856"/>
                </a:cubicBezTo>
                <a:cubicBezTo>
                  <a:pt x="3729179" y="1131541"/>
                  <a:pt x="3768372" y="1086191"/>
                  <a:pt x="3579332" y="1096856"/>
                </a:cubicBezTo>
                <a:cubicBezTo>
                  <a:pt x="3402926" y="1078539"/>
                  <a:pt x="2997446" y="1133267"/>
                  <a:pt x="2792524" y="1096856"/>
                </a:cubicBezTo>
                <a:cubicBezTo>
                  <a:pt x="2580784" y="1061773"/>
                  <a:pt x="2526828" y="1103245"/>
                  <a:pt x="2289482" y="1096856"/>
                </a:cubicBezTo>
                <a:cubicBezTo>
                  <a:pt x="2147469" y="1080017"/>
                  <a:pt x="2062661" y="1114367"/>
                  <a:pt x="1888210" y="1096856"/>
                </a:cubicBezTo>
                <a:cubicBezTo>
                  <a:pt x="1713759" y="1079345"/>
                  <a:pt x="1678580" y="1078852"/>
                  <a:pt x="1502674" y="1096856"/>
                </a:cubicBezTo>
                <a:cubicBezTo>
                  <a:pt x="1285666" y="1115980"/>
                  <a:pt x="965537" y="1087937"/>
                  <a:pt x="715866" y="1096856"/>
                </a:cubicBezTo>
                <a:cubicBezTo>
                  <a:pt x="443909" y="1083939"/>
                  <a:pt x="253942" y="1138976"/>
                  <a:pt x="0" y="1096856"/>
                </a:cubicBezTo>
                <a:lnTo>
                  <a:pt x="0" y="1096856"/>
                </a:lnTo>
                <a:cubicBezTo>
                  <a:pt x="4505" y="917338"/>
                  <a:pt x="-15900" y="859344"/>
                  <a:pt x="0" y="667256"/>
                </a:cubicBezTo>
                <a:cubicBezTo>
                  <a:pt x="11966" y="469304"/>
                  <a:pt x="-18913" y="409343"/>
                  <a:pt x="0" y="182813"/>
                </a:cubicBezTo>
                <a:cubicBezTo>
                  <a:pt x="16107" y="97511"/>
                  <a:pt x="91809" y="-14466"/>
                  <a:pt x="182813" y="0"/>
                </a:cubicBezTo>
                <a:close/>
              </a:path>
              <a:path w="7276984" h="1096856" stroke="0" extrusionOk="0">
                <a:moveTo>
                  <a:pt x="182813" y="0"/>
                </a:moveTo>
                <a:cubicBezTo>
                  <a:pt x="375738" y="26905"/>
                  <a:pt x="524316" y="-3569"/>
                  <a:pt x="756796" y="0"/>
                </a:cubicBezTo>
                <a:cubicBezTo>
                  <a:pt x="1008908" y="-24778"/>
                  <a:pt x="1297575" y="25601"/>
                  <a:pt x="1472662" y="0"/>
                </a:cubicBezTo>
                <a:cubicBezTo>
                  <a:pt x="1663758" y="-40602"/>
                  <a:pt x="1952335" y="-6989"/>
                  <a:pt x="2117587" y="0"/>
                </a:cubicBezTo>
                <a:cubicBezTo>
                  <a:pt x="2270315" y="-14732"/>
                  <a:pt x="2524585" y="-10410"/>
                  <a:pt x="2833453" y="0"/>
                </a:cubicBezTo>
                <a:cubicBezTo>
                  <a:pt x="3153670" y="-5166"/>
                  <a:pt x="3315941" y="-19764"/>
                  <a:pt x="3620261" y="0"/>
                </a:cubicBezTo>
                <a:cubicBezTo>
                  <a:pt x="3933587" y="-2523"/>
                  <a:pt x="4025423" y="-6990"/>
                  <a:pt x="4123303" y="0"/>
                </a:cubicBezTo>
                <a:cubicBezTo>
                  <a:pt x="4253364" y="41045"/>
                  <a:pt x="4435988" y="60816"/>
                  <a:pt x="4697285" y="0"/>
                </a:cubicBezTo>
                <a:cubicBezTo>
                  <a:pt x="5003730" y="-19256"/>
                  <a:pt x="5249233" y="8140"/>
                  <a:pt x="5484094" y="0"/>
                </a:cubicBezTo>
                <a:cubicBezTo>
                  <a:pt x="5701305" y="-28695"/>
                  <a:pt x="6009392" y="-53326"/>
                  <a:pt x="6270902" y="0"/>
                </a:cubicBezTo>
                <a:cubicBezTo>
                  <a:pt x="6626171" y="38530"/>
                  <a:pt x="6886193" y="43320"/>
                  <a:pt x="7276984" y="0"/>
                </a:cubicBezTo>
                <a:lnTo>
                  <a:pt x="7276984" y="0"/>
                </a:lnTo>
                <a:cubicBezTo>
                  <a:pt x="7281522" y="155679"/>
                  <a:pt x="7270639" y="336391"/>
                  <a:pt x="7276984" y="447881"/>
                </a:cubicBezTo>
                <a:cubicBezTo>
                  <a:pt x="7305942" y="547648"/>
                  <a:pt x="7262556" y="682372"/>
                  <a:pt x="7276984" y="914043"/>
                </a:cubicBezTo>
                <a:cubicBezTo>
                  <a:pt x="7309144" y="1027186"/>
                  <a:pt x="7208845" y="1080051"/>
                  <a:pt x="7094171" y="1096856"/>
                </a:cubicBezTo>
                <a:cubicBezTo>
                  <a:pt x="7002356" y="1090976"/>
                  <a:pt x="6826677" y="1093104"/>
                  <a:pt x="6662071" y="1096856"/>
                </a:cubicBezTo>
                <a:cubicBezTo>
                  <a:pt x="6527326" y="1079405"/>
                  <a:pt x="6287725" y="1104045"/>
                  <a:pt x="6159030" y="1096856"/>
                </a:cubicBezTo>
                <a:cubicBezTo>
                  <a:pt x="5997844" y="1072831"/>
                  <a:pt x="5832850" y="1123781"/>
                  <a:pt x="5585047" y="1096856"/>
                </a:cubicBezTo>
                <a:cubicBezTo>
                  <a:pt x="5328572" y="1107746"/>
                  <a:pt x="5218667" y="1085562"/>
                  <a:pt x="5011064" y="1096856"/>
                </a:cubicBezTo>
                <a:cubicBezTo>
                  <a:pt x="4806190" y="1107844"/>
                  <a:pt x="4745841" y="1096986"/>
                  <a:pt x="4508023" y="1096856"/>
                </a:cubicBezTo>
                <a:cubicBezTo>
                  <a:pt x="4266622" y="1107338"/>
                  <a:pt x="4257145" y="1113562"/>
                  <a:pt x="4075924" y="1096856"/>
                </a:cubicBezTo>
                <a:cubicBezTo>
                  <a:pt x="3914266" y="1070584"/>
                  <a:pt x="3448418" y="1074198"/>
                  <a:pt x="3289116" y="1096856"/>
                </a:cubicBezTo>
                <a:cubicBezTo>
                  <a:pt x="3088323" y="1132788"/>
                  <a:pt x="2936415" y="1087389"/>
                  <a:pt x="2857016" y="1096856"/>
                </a:cubicBezTo>
                <a:cubicBezTo>
                  <a:pt x="2723640" y="1135704"/>
                  <a:pt x="2426137" y="1016600"/>
                  <a:pt x="2070208" y="1096856"/>
                </a:cubicBezTo>
                <a:cubicBezTo>
                  <a:pt x="1701280" y="1142111"/>
                  <a:pt x="1733295" y="1122127"/>
                  <a:pt x="1425283" y="1096856"/>
                </a:cubicBezTo>
                <a:cubicBezTo>
                  <a:pt x="1108038" y="1088973"/>
                  <a:pt x="927818" y="1113244"/>
                  <a:pt x="709417" y="1096856"/>
                </a:cubicBezTo>
                <a:cubicBezTo>
                  <a:pt x="466600" y="1071044"/>
                  <a:pt x="282639" y="1093351"/>
                  <a:pt x="0" y="1096856"/>
                </a:cubicBezTo>
                <a:lnTo>
                  <a:pt x="0" y="1096856"/>
                </a:lnTo>
                <a:cubicBezTo>
                  <a:pt x="18614" y="904108"/>
                  <a:pt x="-7991" y="816090"/>
                  <a:pt x="0" y="667256"/>
                </a:cubicBezTo>
                <a:cubicBezTo>
                  <a:pt x="7777" y="532095"/>
                  <a:pt x="-5631" y="384710"/>
                  <a:pt x="0" y="182813"/>
                </a:cubicBezTo>
                <a:cubicBezTo>
                  <a:pt x="-18231" y="70769"/>
                  <a:pt x="54943" y="2309"/>
                  <a:pt x="182813" y="0"/>
                </a:cubicBezTo>
                <a:close/>
              </a:path>
              <a:path w="7276984" h="1096856" fill="none" stroke="0" extrusionOk="0">
                <a:moveTo>
                  <a:pt x="182813" y="0"/>
                </a:moveTo>
                <a:cubicBezTo>
                  <a:pt x="341139" y="-15074"/>
                  <a:pt x="563599" y="-36028"/>
                  <a:pt x="969621" y="0"/>
                </a:cubicBezTo>
                <a:cubicBezTo>
                  <a:pt x="1377374" y="3363"/>
                  <a:pt x="1462452" y="5088"/>
                  <a:pt x="1614546" y="0"/>
                </a:cubicBezTo>
                <a:cubicBezTo>
                  <a:pt x="1805624" y="-28971"/>
                  <a:pt x="1914216" y="49212"/>
                  <a:pt x="2188529" y="0"/>
                </a:cubicBezTo>
                <a:cubicBezTo>
                  <a:pt x="2444146" y="-8579"/>
                  <a:pt x="2583818" y="36674"/>
                  <a:pt x="2762512" y="0"/>
                </a:cubicBezTo>
                <a:cubicBezTo>
                  <a:pt x="2926428" y="-23402"/>
                  <a:pt x="3062085" y="9681"/>
                  <a:pt x="3265553" y="0"/>
                </a:cubicBezTo>
                <a:cubicBezTo>
                  <a:pt x="3504322" y="-6360"/>
                  <a:pt x="3848390" y="-38096"/>
                  <a:pt x="4052361" y="0"/>
                </a:cubicBezTo>
                <a:cubicBezTo>
                  <a:pt x="4334275" y="15914"/>
                  <a:pt x="4393965" y="-3955"/>
                  <a:pt x="4697285" y="0"/>
                </a:cubicBezTo>
                <a:cubicBezTo>
                  <a:pt x="4996453" y="11833"/>
                  <a:pt x="5087690" y="-32481"/>
                  <a:pt x="5342210" y="0"/>
                </a:cubicBezTo>
                <a:cubicBezTo>
                  <a:pt x="5605875" y="32860"/>
                  <a:pt x="5852755" y="7621"/>
                  <a:pt x="6058076" y="0"/>
                </a:cubicBezTo>
                <a:cubicBezTo>
                  <a:pt x="6237530" y="-29324"/>
                  <a:pt x="6681496" y="1318"/>
                  <a:pt x="7276984" y="0"/>
                </a:cubicBezTo>
                <a:lnTo>
                  <a:pt x="7276984" y="0"/>
                </a:lnTo>
                <a:cubicBezTo>
                  <a:pt x="7271840" y="196052"/>
                  <a:pt x="7293658" y="292427"/>
                  <a:pt x="7276984" y="457022"/>
                </a:cubicBezTo>
                <a:cubicBezTo>
                  <a:pt x="7246120" y="593754"/>
                  <a:pt x="7297860" y="777975"/>
                  <a:pt x="7276984" y="914043"/>
                </a:cubicBezTo>
                <a:cubicBezTo>
                  <a:pt x="7277935" y="1011121"/>
                  <a:pt x="7211495" y="1088137"/>
                  <a:pt x="7094171" y="1096856"/>
                </a:cubicBezTo>
                <a:cubicBezTo>
                  <a:pt x="6911727" y="1147341"/>
                  <a:pt x="6773903" y="1093231"/>
                  <a:pt x="6520188" y="1096856"/>
                </a:cubicBezTo>
                <a:cubicBezTo>
                  <a:pt x="6315158" y="1102120"/>
                  <a:pt x="6175574" y="1096319"/>
                  <a:pt x="6017147" y="1096856"/>
                </a:cubicBezTo>
                <a:cubicBezTo>
                  <a:pt x="5881811" y="1095102"/>
                  <a:pt x="5661080" y="1115761"/>
                  <a:pt x="5372222" y="1096856"/>
                </a:cubicBezTo>
                <a:cubicBezTo>
                  <a:pt x="5065892" y="1107313"/>
                  <a:pt x="5015372" y="1071842"/>
                  <a:pt x="4727298" y="1096856"/>
                </a:cubicBezTo>
                <a:cubicBezTo>
                  <a:pt x="4448255" y="1109150"/>
                  <a:pt x="4297783" y="1064476"/>
                  <a:pt x="4011431" y="1096856"/>
                </a:cubicBezTo>
                <a:cubicBezTo>
                  <a:pt x="3728367" y="1130168"/>
                  <a:pt x="3764730" y="1088378"/>
                  <a:pt x="3579332" y="1096856"/>
                </a:cubicBezTo>
                <a:cubicBezTo>
                  <a:pt x="3423840" y="1071829"/>
                  <a:pt x="3013127" y="1149608"/>
                  <a:pt x="2792524" y="1096856"/>
                </a:cubicBezTo>
                <a:cubicBezTo>
                  <a:pt x="2600827" y="1061999"/>
                  <a:pt x="2525636" y="1092150"/>
                  <a:pt x="2289482" y="1096856"/>
                </a:cubicBezTo>
                <a:cubicBezTo>
                  <a:pt x="2200864" y="1083994"/>
                  <a:pt x="2091466" y="1098835"/>
                  <a:pt x="1911814" y="1096856"/>
                </a:cubicBezTo>
                <a:cubicBezTo>
                  <a:pt x="1732162" y="1094877"/>
                  <a:pt x="1585007" y="1098398"/>
                  <a:pt x="1502674" y="1096856"/>
                </a:cubicBezTo>
                <a:cubicBezTo>
                  <a:pt x="1267739" y="1071366"/>
                  <a:pt x="969486" y="1059798"/>
                  <a:pt x="715866" y="1096856"/>
                </a:cubicBezTo>
                <a:cubicBezTo>
                  <a:pt x="475543" y="1098647"/>
                  <a:pt x="267383" y="1113248"/>
                  <a:pt x="0" y="1096856"/>
                </a:cubicBezTo>
                <a:lnTo>
                  <a:pt x="0" y="1096856"/>
                </a:lnTo>
                <a:cubicBezTo>
                  <a:pt x="15887" y="912898"/>
                  <a:pt x="2687" y="856673"/>
                  <a:pt x="0" y="667256"/>
                </a:cubicBezTo>
                <a:cubicBezTo>
                  <a:pt x="6902" y="480085"/>
                  <a:pt x="-12334" y="406687"/>
                  <a:pt x="0" y="182813"/>
                </a:cubicBezTo>
                <a:cubicBezTo>
                  <a:pt x="13421" y="81461"/>
                  <a:pt x="84917" y="-22793"/>
                  <a:pt x="182813" y="0"/>
                </a:cubicBezTo>
                <a:close/>
              </a:path>
            </a:pathLst>
          </a:custGeom>
          <a:ln>
            <a:prstDash val="dash"/>
            <a:extLst>
              <a:ext uri="{C807C97D-BFC1-408E-A445-0C87EB9F89A2}">
                <ask:lineSketchStyleProps xmlns:ask="http://schemas.microsoft.com/office/drawing/2018/sketchyshapes" sd="1826129055">
                  <a:custGeom>
                    <a:avLst/>
                    <a:gdLst>
                      <a:gd name="connsiteX0" fmla="*/ 182813 w 7276984"/>
                      <a:gd name="connsiteY0" fmla="*/ 0 h 1096856"/>
                      <a:gd name="connsiteX1" fmla="*/ 969621 w 7276984"/>
                      <a:gd name="connsiteY1" fmla="*/ 0 h 1096856"/>
                      <a:gd name="connsiteX2" fmla="*/ 1614546 w 7276984"/>
                      <a:gd name="connsiteY2" fmla="*/ 0 h 1096856"/>
                      <a:gd name="connsiteX3" fmla="*/ 2188529 w 7276984"/>
                      <a:gd name="connsiteY3" fmla="*/ 0 h 1096856"/>
                      <a:gd name="connsiteX4" fmla="*/ 2762512 w 7276984"/>
                      <a:gd name="connsiteY4" fmla="*/ 0 h 1096856"/>
                      <a:gd name="connsiteX5" fmla="*/ 3265553 w 7276984"/>
                      <a:gd name="connsiteY5" fmla="*/ 0 h 1096856"/>
                      <a:gd name="connsiteX6" fmla="*/ 4052361 w 7276984"/>
                      <a:gd name="connsiteY6" fmla="*/ 0 h 1096856"/>
                      <a:gd name="connsiteX7" fmla="*/ 4697285 w 7276984"/>
                      <a:gd name="connsiteY7" fmla="*/ 0 h 1096856"/>
                      <a:gd name="connsiteX8" fmla="*/ 5342210 w 7276984"/>
                      <a:gd name="connsiteY8" fmla="*/ 0 h 1096856"/>
                      <a:gd name="connsiteX9" fmla="*/ 6058076 w 7276984"/>
                      <a:gd name="connsiteY9" fmla="*/ 0 h 1096856"/>
                      <a:gd name="connsiteX10" fmla="*/ 7276984 w 7276984"/>
                      <a:gd name="connsiteY10" fmla="*/ 0 h 1096856"/>
                      <a:gd name="connsiteX11" fmla="*/ 7276984 w 7276984"/>
                      <a:gd name="connsiteY11" fmla="*/ 0 h 1096856"/>
                      <a:gd name="connsiteX12" fmla="*/ 7276984 w 7276984"/>
                      <a:gd name="connsiteY12" fmla="*/ 457022 h 1096856"/>
                      <a:gd name="connsiteX13" fmla="*/ 7276984 w 7276984"/>
                      <a:gd name="connsiteY13" fmla="*/ 914043 h 1096856"/>
                      <a:gd name="connsiteX14" fmla="*/ 7094171 w 7276984"/>
                      <a:gd name="connsiteY14" fmla="*/ 1096856 h 1096856"/>
                      <a:gd name="connsiteX15" fmla="*/ 6520188 w 7276984"/>
                      <a:gd name="connsiteY15" fmla="*/ 1096856 h 1096856"/>
                      <a:gd name="connsiteX16" fmla="*/ 6017147 w 7276984"/>
                      <a:gd name="connsiteY16" fmla="*/ 1096856 h 1096856"/>
                      <a:gd name="connsiteX17" fmla="*/ 5372222 w 7276984"/>
                      <a:gd name="connsiteY17" fmla="*/ 1096856 h 1096856"/>
                      <a:gd name="connsiteX18" fmla="*/ 4727298 w 7276984"/>
                      <a:gd name="connsiteY18" fmla="*/ 1096856 h 1096856"/>
                      <a:gd name="connsiteX19" fmla="*/ 4011431 w 7276984"/>
                      <a:gd name="connsiteY19" fmla="*/ 1096856 h 1096856"/>
                      <a:gd name="connsiteX20" fmla="*/ 3579332 w 7276984"/>
                      <a:gd name="connsiteY20" fmla="*/ 1096856 h 1096856"/>
                      <a:gd name="connsiteX21" fmla="*/ 2792524 w 7276984"/>
                      <a:gd name="connsiteY21" fmla="*/ 1096856 h 1096856"/>
                      <a:gd name="connsiteX22" fmla="*/ 2289482 w 7276984"/>
                      <a:gd name="connsiteY22" fmla="*/ 1096856 h 1096856"/>
                      <a:gd name="connsiteX23" fmla="*/ 1502674 w 7276984"/>
                      <a:gd name="connsiteY23" fmla="*/ 1096856 h 1096856"/>
                      <a:gd name="connsiteX24" fmla="*/ 715866 w 7276984"/>
                      <a:gd name="connsiteY24" fmla="*/ 1096856 h 1096856"/>
                      <a:gd name="connsiteX25" fmla="*/ 0 w 7276984"/>
                      <a:gd name="connsiteY25" fmla="*/ 1096856 h 1096856"/>
                      <a:gd name="connsiteX26" fmla="*/ 0 w 7276984"/>
                      <a:gd name="connsiteY26" fmla="*/ 1096856 h 1096856"/>
                      <a:gd name="connsiteX27" fmla="*/ 0 w 7276984"/>
                      <a:gd name="connsiteY27" fmla="*/ 667256 h 1096856"/>
                      <a:gd name="connsiteX28" fmla="*/ 0 w 7276984"/>
                      <a:gd name="connsiteY28" fmla="*/ 182813 h 1096856"/>
                      <a:gd name="connsiteX29" fmla="*/ 182813 w 7276984"/>
                      <a:gd name="connsiteY29" fmla="*/ 0 h 109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984" h="1096856" fill="none" extrusionOk="0">
                        <a:moveTo>
                          <a:pt x="182813" y="0"/>
                        </a:moveTo>
                        <a:cubicBezTo>
                          <a:pt x="383290" y="-21795"/>
                          <a:pt x="580007" y="-20802"/>
                          <a:pt x="969621" y="0"/>
                        </a:cubicBezTo>
                        <a:cubicBezTo>
                          <a:pt x="1359235" y="20802"/>
                          <a:pt x="1462765" y="10414"/>
                          <a:pt x="1614546" y="0"/>
                        </a:cubicBezTo>
                        <a:cubicBezTo>
                          <a:pt x="1766327" y="-10414"/>
                          <a:pt x="1949608" y="26955"/>
                          <a:pt x="2188529" y="0"/>
                        </a:cubicBezTo>
                        <a:cubicBezTo>
                          <a:pt x="2427450" y="-26955"/>
                          <a:pt x="2593686" y="24382"/>
                          <a:pt x="2762512" y="0"/>
                        </a:cubicBezTo>
                        <a:cubicBezTo>
                          <a:pt x="2931338" y="-24382"/>
                          <a:pt x="3038543" y="8207"/>
                          <a:pt x="3265553" y="0"/>
                        </a:cubicBezTo>
                        <a:cubicBezTo>
                          <a:pt x="3492563" y="-8207"/>
                          <a:pt x="3782943" y="-28203"/>
                          <a:pt x="4052361" y="0"/>
                        </a:cubicBezTo>
                        <a:cubicBezTo>
                          <a:pt x="4321779" y="28203"/>
                          <a:pt x="4387857" y="-2264"/>
                          <a:pt x="4697285" y="0"/>
                        </a:cubicBezTo>
                        <a:cubicBezTo>
                          <a:pt x="5006713" y="2264"/>
                          <a:pt x="5079719" y="-26242"/>
                          <a:pt x="5342210" y="0"/>
                        </a:cubicBezTo>
                        <a:cubicBezTo>
                          <a:pt x="5604701" y="26242"/>
                          <a:pt x="5872489" y="5908"/>
                          <a:pt x="6058076" y="0"/>
                        </a:cubicBezTo>
                        <a:cubicBezTo>
                          <a:pt x="6243663" y="-5908"/>
                          <a:pt x="6725660" y="10999"/>
                          <a:pt x="7276984" y="0"/>
                        </a:cubicBezTo>
                        <a:lnTo>
                          <a:pt x="7276984" y="0"/>
                        </a:lnTo>
                        <a:cubicBezTo>
                          <a:pt x="7264702" y="193678"/>
                          <a:pt x="7282898" y="306979"/>
                          <a:pt x="7276984" y="457022"/>
                        </a:cubicBezTo>
                        <a:cubicBezTo>
                          <a:pt x="7271070" y="607065"/>
                          <a:pt x="7288212" y="754483"/>
                          <a:pt x="7276984" y="914043"/>
                        </a:cubicBezTo>
                        <a:cubicBezTo>
                          <a:pt x="7279602" y="1009467"/>
                          <a:pt x="7196458" y="1078404"/>
                          <a:pt x="7094171" y="1096856"/>
                        </a:cubicBezTo>
                        <a:cubicBezTo>
                          <a:pt x="6928338" y="1122761"/>
                          <a:pt x="6729020" y="1093798"/>
                          <a:pt x="6520188" y="1096856"/>
                        </a:cubicBezTo>
                        <a:cubicBezTo>
                          <a:pt x="6311356" y="1099914"/>
                          <a:pt x="6162486" y="1103021"/>
                          <a:pt x="6017147" y="1096856"/>
                        </a:cubicBezTo>
                        <a:cubicBezTo>
                          <a:pt x="5871808" y="1090691"/>
                          <a:pt x="5670653" y="1080886"/>
                          <a:pt x="5372222" y="1096856"/>
                        </a:cubicBezTo>
                        <a:cubicBezTo>
                          <a:pt x="5073791" y="1112826"/>
                          <a:pt x="5022598" y="1075918"/>
                          <a:pt x="4727298" y="1096856"/>
                        </a:cubicBezTo>
                        <a:cubicBezTo>
                          <a:pt x="4431998" y="1117794"/>
                          <a:pt x="4303458" y="1072710"/>
                          <a:pt x="4011431" y="1096856"/>
                        </a:cubicBezTo>
                        <a:cubicBezTo>
                          <a:pt x="3719404" y="1121002"/>
                          <a:pt x="3763220" y="1080381"/>
                          <a:pt x="3579332" y="1096856"/>
                        </a:cubicBezTo>
                        <a:cubicBezTo>
                          <a:pt x="3395444" y="1113331"/>
                          <a:pt x="2990654" y="1132296"/>
                          <a:pt x="2792524" y="1096856"/>
                        </a:cubicBezTo>
                        <a:cubicBezTo>
                          <a:pt x="2594394" y="1061416"/>
                          <a:pt x="2515489" y="1098656"/>
                          <a:pt x="2289482" y="1096856"/>
                        </a:cubicBezTo>
                        <a:cubicBezTo>
                          <a:pt x="2063475" y="1095056"/>
                          <a:pt x="1711699" y="1096123"/>
                          <a:pt x="1502674" y="1096856"/>
                        </a:cubicBezTo>
                        <a:cubicBezTo>
                          <a:pt x="1293649" y="1097589"/>
                          <a:pt x="984133" y="1115121"/>
                          <a:pt x="715866" y="1096856"/>
                        </a:cubicBezTo>
                        <a:cubicBezTo>
                          <a:pt x="447599" y="1078591"/>
                          <a:pt x="226560" y="1097080"/>
                          <a:pt x="0" y="1096856"/>
                        </a:cubicBezTo>
                        <a:lnTo>
                          <a:pt x="0" y="1096856"/>
                        </a:lnTo>
                        <a:cubicBezTo>
                          <a:pt x="14210" y="918249"/>
                          <a:pt x="-4564" y="860999"/>
                          <a:pt x="0" y="667256"/>
                        </a:cubicBezTo>
                        <a:cubicBezTo>
                          <a:pt x="4564" y="473513"/>
                          <a:pt x="-18891" y="412982"/>
                          <a:pt x="0" y="182813"/>
                        </a:cubicBezTo>
                        <a:cubicBezTo>
                          <a:pt x="18974" y="79162"/>
                          <a:pt x="88536" y="-16327"/>
                          <a:pt x="182813" y="0"/>
                        </a:cubicBezTo>
                        <a:close/>
                      </a:path>
                      <a:path w="7276984" h="1096856" stroke="0" extrusionOk="0">
                        <a:moveTo>
                          <a:pt x="182813" y="0"/>
                        </a:moveTo>
                        <a:cubicBezTo>
                          <a:pt x="397401" y="23964"/>
                          <a:pt x="527815" y="15191"/>
                          <a:pt x="756796" y="0"/>
                        </a:cubicBezTo>
                        <a:cubicBezTo>
                          <a:pt x="985777" y="-15191"/>
                          <a:pt x="1289980" y="10150"/>
                          <a:pt x="1472662" y="0"/>
                        </a:cubicBezTo>
                        <a:cubicBezTo>
                          <a:pt x="1655344" y="-10150"/>
                          <a:pt x="1932934" y="7594"/>
                          <a:pt x="2117587" y="0"/>
                        </a:cubicBezTo>
                        <a:cubicBezTo>
                          <a:pt x="2302241" y="-7594"/>
                          <a:pt x="2506354" y="15068"/>
                          <a:pt x="2833453" y="0"/>
                        </a:cubicBezTo>
                        <a:cubicBezTo>
                          <a:pt x="3160552" y="-15068"/>
                          <a:pt x="3297485" y="-2880"/>
                          <a:pt x="3620261" y="0"/>
                        </a:cubicBezTo>
                        <a:cubicBezTo>
                          <a:pt x="3943037" y="2880"/>
                          <a:pt x="4021553" y="-14611"/>
                          <a:pt x="4123303" y="0"/>
                        </a:cubicBezTo>
                        <a:cubicBezTo>
                          <a:pt x="4225053" y="14611"/>
                          <a:pt x="4447609" y="18363"/>
                          <a:pt x="4697285" y="0"/>
                        </a:cubicBezTo>
                        <a:cubicBezTo>
                          <a:pt x="4946961" y="-18363"/>
                          <a:pt x="5247600" y="24255"/>
                          <a:pt x="5484094" y="0"/>
                        </a:cubicBezTo>
                        <a:cubicBezTo>
                          <a:pt x="5720588" y="-24255"/>
                          <a:pt x="5979991" y="-557"/>
                          <a:pt x="6270902" y="0"/>
                        </a:cubicBezTo>
                        <a:cubicBezTo>
                          <a:pt x="6561813" y="557"/>
                          <a:pt x="6873312" y="-7154"/>
                          <a:pt x="7276984" y="0"/>
                        </a:cubicBezTo>
                        <a:lnTo>
                          <a:pt x="7276984" y="0"/>
                        </a:lnTo>
                        <a:cubicBezTo>
                          <a:pt x="7283337" y="149422"/>
                          <a:pt x="7261772" y="345034"/>
                          <a:pt x="7276984" y="447881"/>
                        </a:cubicBezTo>
                        <a:cubicBezTo>
                          <a:pt x="7292196" y="550728"/>
                          <a:pt x="7285457" y="681327"/>
                          <a:pt x="7276984" y="914043"/>
                        </a:cubicBezTo>
                        <a:cubicBezTo>
                          <a:pt x="7300201" y="1022731"/>
                          <a:pt x="7209496" y="1077435"/>
                          <a:pt x="7094171" y="1096856"/>
                        </a:cubicBezTo>
                        <a:cubicBezTo>
                          <a:pt x="7005142" y="1111583"/>
                          <a:pt x="6810149" y="1107576"/>
                          <a:pt x="6662071" y="1096856"/>
                        </a:cubicBezTo>
                        <a:cubicBezTo>
                          <a:pt x="6513993" y="1086136"/>
                          <a:pt x="6294429" y="1113320"/>
                          <a:pt x="6159030" y="1096856"/>
                        </a:cubicBezTo>
                        <a:cubicBezTo>
                          <a:pt x="6023631" y="1080392"/>
                          <a:pt x="5835157" y="1103366"/>
                          <a:pt x="5585047" y="1096856"/>
                        </a:cubicBezTo>
                        <a:cubicBezTo>
                          <a:pt x="5334937" y="1090346"/>
                          <a:pt x="5212920" y="1086250"/>
                          <a:pt x="5011064" y="1096856"/>
                        </a:cubicBezTo>
                        <a:cubicBezTo>
                          <a:pt x="4809208" y="1107462"/>
                          <a:pt x="4749417" y="1085782"/>
                          <a:pt x="4508023" y="1096856"/>
                        </a:cubicBezTo>
                        <a:cubicBezTo>
                          <a:pt x="4266629" y="1107930"/>
                          <a:pt x="4256580" y="1116461"/>
                          <a:pt x="4075924" y="1096856"/>
                        </a:cubicBezTo>
                        <a:cubicBezTo>
                          <a:pt x="3895268" y="1077251"/>
                          <a:pt x="3485036" y="1071650"/>
                          <a:pt x="3289116" y="1096856"/>
                        </a:cubicBezTo>
                        <a:cubicBezTo>
                          <a:pt x="3093196" y="1122062"/>
                          <a:pt x="2949425" y="1080826"/>
                          <a:pt x="2857016" y="1096856"/>
                        </a:cubicBezTo>
                        <a:cubicBezTo>
                          <a:pt x="2764607" y="1112886"/>
                          <a:pt x="2442009" y="1057906"/>
                          <a:pt x="2070208" y="1096856"/>
                        </a:cubicBezTo>
                        <a:cubicBezTo>
                          <a:pt x="1698407" y="1135806"/>
                          <a:pt x="1728671" y="1122445"/>
                          <a:pt x="1425283" y="1096856"/>
                        </a:cubicBezTo>
                        <a:cubicBezTo>
                          <a:pt x="1121896" y="1071267"/>
                          <a:pt x="959307" y="1091682"/>
                          <a:pt x="709417" y="1096856"/>
                        </a:cubicBezTo>
                        <a:cubicBezTo>
                          <a:pt x="459527" y="1102030"/>
                          <a:pt x="280322" y="1097628"/>
                          <a:pt x="0" y="1096856"/>
                        </a:cubicBezTo>
                        <a:lnTo>
                          <a:pt x="0" y="1096856"/>
                        </a:lnTo>
                        <a:cubicBezTo>
                          <a:pt x="11149" y="914471"/>
                          <a:pt x="-11046" y="803967"/>
                          <a:pt x="0" y="667256"/>
                        </a:cubicBezTo>
                        <a:cubicBezTo>
                          <a:pt x="11046" y="530545"/>
                          <a:pt x="3576" y="391891"/>
                          <a:pt x="0" y="182813"/>
                        </a:cubicBezTo>
                        <a:cubicBezTo>
                          <a:pt x="-19164" y="67087"/>
                          <a:pt x="71664" y="-10307"/>
                          <a:pt x="182813" y="0"/>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lnSpc>
                <a:spcPct val="120000"/>
              </a:lnSpc>
            </a:pPr>
            <a:r>
              <a:rPr lang="vi-VN" sz="2800" dirty="0">
                <a:solidFill>
                  <a:prstClr val="black"/>
                </a:solidFill>
                <a:latin typeface="Calibri"/>
                <a:cs typeface="Times New Roman" panose="02020603050405020304" pitchFamily="18" charset="0"/>
              </a:rPr>
              <a:t>Giải thích được một số việc nên và không nên làm ở 2 chủ đề: Nấm, Con người và sức khỏe.</a:t>
            </a:r>
            <a:endParaRPr kumimoji="0" lang="en-US" sz="2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000"/>
                                        <p:tgtEl>
                                          <p:spTgt spid="7"/>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000"/>
                                        <p:tgtEl>
                                          <p:spTgt spid="8"/>
                                        </p:tgtEl>
                                      </p:cBhvr>
                                    </p:animEffect>
                                  </p:childTnLst>
                                </p:cTn>
                              </p:par>
                            </p:childTnLst>
                          </p:cTn>
                        </p:par>
                        <p:par>
                          <p:cTn id="23" fill="hold">
                            <p:stCondLst>
                              <p:cond delay="2500"/>
                            </p:stCondLst>
                            <p:childTnLst>
                              <p:par>
                                <p:cTn id="24" presetID="21"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16" name="Picture 15" descr="Icon&#10;&#10;Description automatically generated">
            <a:extLst>
              <a:ext uri="{FF2B5EF4-FFF2-40B4-BE49-F238E27FC236}">
                <a16:creationId xmlns:a16="http://schemas.microsoft.com/office/drawing/2014/main" id="{3E718AAA-28E0-6114-59A1-63266D05E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035" y="4477138"/>
            <a:ext cx="2737965" cy="2368229"/>
          </a:xfrm>
          <a:prstGeom prst="rect">
            <a:avLst/>
          </a:prstGeom>
        </p:spPr>
      </p:pic>
      <p:pic>
        <p:nvPicPr>
          <p:cNvPr id="10" name="Trái táo số 1">
            <a:hlinkClick r:id="rId6" action="ppaction://hlinksldjump"/>
            <a:extLst>
              <a:ext uri="{FF2B5EF4-FFF2-40B4-BE49-F238E27FC236}">
                <a16:creationId xmlns:a16="http://schemas.microsoft.com/office/drawing/2014/main" id="{123F34E1-6064-84E5-46F8-63F899097F7E}"/>
              </a:ext>
            </a:extLst>
          </p:cNvPr>
          <p:cNvPicPr>
            <a:picLocks noChangeAspect="1"/>
          </p:cNvPicPr>
          <p:nvPr/>
        </p:nvPicPr>
        <p:blipFill>
          <a:blip r:embed="rId7"/>
          <a:stretch>
            <a:fillRect/>
          </a:stretch>
        </p:blipFill>
        <p:spPr>
          <a:xfrm>
            <a:off x="6822813" y="2301563"/>
            <a:ext cx="762066" cy="847417"/>
          </a:xfrm>
          <a:prstGeom prst="rect">
            <a:avLst/>
          </a:prstGeom>
        </p:spPr>
      </p:pic>
      <p:pic>
        <p:nvPicPr>
          <p:cNvPr id="12" name="Trái táo số 2">
            <a:hlinkClick r:id="rId8" action="ppaction://hlinksldjump"/>
            <a:extLst>
              <a:ext uri="{FF2B5EF4-FFF2-40B4-BE49-F238E27FC236}">
                <a16:creationId xmlns:a16="http://schemas.microsoft.com/office/drawing/2014/main" id="{1516F9DA-4A5B-DA72-ABA8-27AB699B5A21}"/>
              </a:ext>
            </a:extLst>
          </p:cNvPr>
          <p:cNvPicPr>
            <a:picLocks noChangeAspect="1"/>
          </p:cNvPicPr>
          <p:nvPr/>
        </p:nvPicPr>
        <p:blipFill>
          <a:blip r:embed="rId9"/>
          <a:stretch>
            <a:fillRect/>
          </a:stretch>
        </p:blipFill>
        <p:spPr>
          <a:xfrm>
            <a:off x="6709868" y="3199916"/>
            <a:ext cx="762066" cy="853514"/>
          </a:xfrm>
          <a:prstGeom prst="rect">
            <a:avLst/>
          </a:prstGeom>
        </p:spPr>
      </p:pic>
      <p:pic>
        <p:nvPicPr>
          <p:cNvPr id="45" name="Trái táo số 3">
            <a:hlinkClick r:id="rId10" action="ppaction://hlinksldjump"/>
            <a:extLst>
              <a:ext uri="{FF2B5EF4-FFF2-40B4-BE49-F238E27FC236}">
                <a16:creationId xmlns:a16="http://schemas.microsoft.com/office/drawing/2014/main" id="{A4B5DA6F-7E1E-709C-0E91-C3A2D5F8ACB2}"/>
              </a:ext>
            </a:extLst>
          </p:cNvPr>
          <p:cNvPicPr>
            <a:picLocks noChangeAspect="1"/>
          </p:cNvPicPr>
          <p:nvPr/>
        </p:nvPicPr>
        <p:blipFill>
          <a:blip r:embed="rId11"/>
          <a:stretch>
            <a:fillRect/>
          </a:stretch>
        </p:blipFill>
        <p:spPr>
          <a:xfrm>
            <a:off x="9093930" y="3285641"/>
            <a:ext cx="755970" cy="847417"/>
          </a:xfrm>
          <a:prstGeom prst="rect">
            <a:avLst/>
          </a:prstGeom>
        </p:spPr>
      </p:pic>
      <p:pic>
        <p:nvPicPr>
          <p:cNvPr id="46" name="Trái táo số 4">
            <a:hlinkClick r:id="rId12" action="ppaction://hlinksldjump"/>
            <a:extLst>
              <a:ext uri="{FF2B5EF4-FFF2-40B4-BE49-F238E27FC236}">
                <a16:creationId xmlns:a16="http://schemas.microsoft.com/office/drawing/2014/main" id="{901E138C-9DC8-665D-1405-36BB1F3E8C6A}"/>
              </a:ext>
            </a:extLst>
          </p:cNvPr>
          <p:cNvPicPr>
            <a:picLocks noChangeAspect="1"/>
          </p:cNvPicPr>
          <p:nvPr/>
        </p:nvPicPr>
        <p:blipFill>
          <a:blip r:embed="rId13"/>
          <a:stretch>
            <a:fillRect/>
          </a:stretch>
        </p:blipFill>
        <p:spPr>
          <a:xfrm>
            <a:off x="10617151" y="3548216"/>
            <a:ext cx="762066" cy="847417"/>
          </a:xfrm>
          <a:prstGeom prst="rect">
            <a:avLst/>
          </a:prstGeom>
        </p:spPr>
      </p:pic>
      <p:pic>
        <p:nvPicPr>
          <p:cNvPr id="3" name="Trái táo số 5">
            <a:hlinkClick r:id="rId14" action="ppaction://hlinksldjump"/>
            <a:extLst>
              <a:ext uri="{FF2B5EF4-FFF2-40B4-BE49-F238E27FC236}">
                <a16:creationId xmlns:a16="http://schemas.microsoft.com/office/drawing/2014/main" id="{E4E46158-9A63-C503-2AF8-27824BEB3B3C}"/>
              </a:ext>
            </a:extLst>
          </p:cNvPr>
          <p:cNvPicPr>
            <a:picLocks noChangeAspect="1"/>
          </p:cNvPicPr>
          <p:nvPr/>
        </p:nvPicPr>
        <p:blipFill>
          <a:blip r:embed="rId15"/>
          <a:stretch>
            <a:fillRect/>
          </a:stretch>
        </p:blipFill>
        <p:spPr>
          <a:xfrm>
            <a:off x="8061534" y="3084533"/>
            <a:ext cx="762066" cy="847417"/>
          </a:xfrm>
          <a:prstGeom prst="rect">
            <a:avLst/>
          </a:prstGeom>
        </p:spPr>
      </p:pic>
      <p:pic>
        <p:nvPicPr>
          <p:cNvPr id="13" name="Trái táo số 6">
            <a:hlinkClick r:id="rId16" action="ppaction://hlinksldjump"/>
            <a:extLst>
              <a:ext uri="{FF2B5EF4-FFF2-40B4-BE49-F238E27FC236}">
                <a16:creationId xmlns:a16="http://schemas.microsoft.com/office/drawing/2014/main" id="{F632CABA-AB18-D2AB-02CA-99CDB4455BAF}"/>
              </a:ext>
            </a:extLst>
          </p:cNvPr>
          <p:cNvPicPr>
            <a:picLocks noChangeAspect="1"/>
          </p:cNvPicPr>
          <p:nvPr/>
        </p:nvPicPr>
        <p:blipFill>
          <a:blip r:embed="rId17"/>
          <a:stretch>
            <a:fillRect/>
          </a:stretch>
        </p:blipFill>
        <p:spPr>
          <a:xfrm>
            <a:off x="10446744" y="2362994"/>
            <a:ext cx="762066" cy="847417"/>
          </a:xfrm>
          <a:prstGeom prst="rect">
            <a:avLst/>
          </a:prstGeom>
        </p:spPr>
      </p:pic>
      <p:pic>
        <p:nvPicPr>
          <p:cNvPr id="17" name="Trái táo số 7">
            <a:hlinkClick r:id="rId18" action="ppaction://hlinksldjump"/>
            <a:extLst>
              <a:ext uri="{FF2B5EF4-FFF2-40B4-BE49-F238E27FC236}">
                <a16:creationId xmlns:a16="http://schemas.microsoft.com/office/drawing/2014/main" id="{AD9B389E-7446-4F23-A837-615B9CDE378F}"/>
              </a:ext>
            </a:extLst>
          </p:cNvPr>
          <p:cNvPicPr>
            <a:picLocks noChangeAspect="1"/>
          </p:cNvPicPr>
          <p:nvPr/>
        </p:nvPicPr>
        <p:blipFill>
          <a:blip r:embed="rId19"/>
          <a:stretch>
            <a:fillRect/>
          </a:stretch>
        </p:blipFill>
        <p:spPr>
          <a:xfrm>
            <a:off x="8915252" y="1832924"/>
            <a:ext cx="762066" cy="85351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EE3BAF3-3A90-65AF-AA51-AD10F3F788E0}"/>
              </a:ext>
            </a:extLst>
          </p:cNvPr>
          <p:cNvPicPr>
            <a:picLocks noChangeAspect="1"/>
          </p:cNvPicPr>
          <p:nvPr/>
        </p:nvPicPr>
        <p:blipFill rotWithShape="1">
          <a:blip r:embed="rId20">
            <a:extLst>
              <a:ext uri="{28A0092B-C50C-407E-A947-70E740481C1C}">
                <a14:useLocalDpi xmlns:a14="http://schemas.microsoft.com/office/drawing/2010/main" val="0"/>
              </a:ext>
            </a:extLst>
          </a:blip>
          <a:srcRect l="25413" r="22352"/>
          <a:stretch/>
        </p:blipFill>
        <p:spPr>
          <a:xfrm rot="190983">
            <a:off x="1472020" y="2643662"/>
            <a:ext cx="3486362" cy="4232506"/>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23"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24"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2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id="{F26FF083-76EF-0E3A-DA00-E4BA12C418A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2109" y="111696"/>
            <a:ext cx="2228611" cy="2228611"/>
          </a:xfrm>
          <a:prstGeom prst="rect">
            <a:avLst/>
          </a:prstGeom>
        </p:spPr>
      </p:pic>
      <p:sp>
        <p:nvSpPr>
          <p:cNvPr id="2" name="Rectangle: Rounded Corners 1">
            <a:hlinkClick r:id="rId29" action="ppaction://hlinksldjump"/>
            <a:extLst>
              <a:ext uri="{FF2B5EF4-FFF2-40B4-BE49-F238E27FC236}">
                <a16:creationId xmlns:a16="http://schemas.microsoft.com/office/drawing/2014/main" id="{60684D43-A024-F985-3A97-3A78E4755482}"/>
              </a:ext>
            </a:extLst>
          </p:cNvPr>
          <p:cNvSpPr/>
          <p:nvPr/>
        </p:nvSpPr>
        <p:spPr>
          <a:xfrm>
            <a:off x="10281684" y="85060"/>
            <a:ext cx="1754372" cy="5316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HỌC TIẾP</a:t>
            </a:r>
          </a:p>
        </p:txBody>
      </p:sp>
    </p:spTree>
    <p:extLst>
      <p:ext uri="{BB962C8B-B14F-4D97-AF65-F5344CB8AC3E}">
        <p14:creationId xmlns:p14="http://schemas.microsoft.com/office/powerpoint/2010/main" val="37108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ntr" presetSubtype="4" fill="hold" nodeType="withEffect">
                                  <p:stCondLst>
                                    <p:cond delay="600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1750"/>
                                        <p:tgtEl>
                                          <p:spTgt spid="9"/>
                                        </p:tgtEl>
                                      </p:cBhvr>
                                    </p:animEffect>
                                  </p:childTnLst>
                                </p:cTn>
                              </p:par>
                              <p:par>
                                <p:cTn id="39" presetID="47" presetClass="entr" presetSubtype="0" fill="hold" nodeType="withEffect">
                                  <p:stCondLst>
                                    <p:cond delay="700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775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1" dur="2000" fill="hold"/>
                                        <p:tgtEl>
                                          <p:spTgt spid="10"/>
                                        </p:tgtEl>
                                        <p:attrNameLst>
                                          <p:attrName>ppt_x</p:attrName>
                                          <p:attrName>ppt_y</p:attrName>
                                        </p:attrNameLst>
                                      </p:cBhvr>
                                      <p:rCtr x="-4036" y="23495"/>
                                    </p:animMotion>
                                  </p:childTnLst>
                                </p:cTn>
                              </p:par>
                              <p:par>
                                <p:cTn id="52" presetID="26" presetClass="emph" presetSubtype="0" repeatCount="indefinite" fill="hold" nodeType="with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59" dur="2000" fill="hold"/>
                                        <p:tgtEl>
                                          <p:spTgt spid="12"/>
                                        </p:tgtEl>
                                        <p:attrNameLst>
                                          <p:attrName>ppt_x</p:attrName>
                                          <p:attrName>ppt_y</p:attrName>
                                        </p:attrNameLst>
                                      </p:cBhvr>
                                      <p:rCtr x="-5964" y="17986"/>
                                    </p:animMotion>
                                  </p:childTnLst>
                                </p:cTn>
                              </p:par>
                              <p:par>
                                <p:cTn id="60" presetID="26" presetClass="emph" presetSubtype="0" repeatCount="indefinite" fill="hold" nodeType="withEffect">
                                  <p:stCondLst>
                                    <p:cond delay="0"/>
                                  </p:stCondLst>
                                  <p:childTnLst>
                                    <p:animEffect transition="out" filter="fade">
                                      <p:cBhvr>
                                        <p:cTn id="61" dur="500" tmFilter="0, 0; .2, .5; .8, .5; 1, 0"/>
                                        <p:tgtEl>
                                          <p:spTgt spid="12"/>
                                        </p:tgtEl>
                                      </p:cBhvr>
                                    </p:animEffect>
                                    <p:animScale>
                                      <p:cBhvr>
                                        <p:cTn id="62"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45"/>
                    </p:tgtEl>
                  </p:cond>
                </p:stCondLst>
                <p:endSync evt="end" delay="0">
                  <p:rtn val="all"/>
                </p:endSync>
                <p:childTnLst>
                  <p:par>
                    <p:cTn id="64" fill="hold">
                      <p:stCondLst>
                        <p:cond delay="0"/>
                      </p:stCondLst>
                      <p:childTnLst>
                        <p:par>
                          <p:cTn id="65" fill="hold">
                            <p:stCondLst>
                              <p:cond delay="0"/>
                            </p:stCondLst>
                            <p:childTnLst>
                              <p:par>
                                <p:cTn id="66" presetID="62" presetClass="path" presetSubtype="0" accel="50000" decel="50000" fill="hold" nodeType="clickEffect">
                                  <p:stCondLst>
                                    <p:cond delay="0"/>
                                  </p:stCondLst>
                                  <p:childTnLst>
                                    <p:animMotion origin="layout" path="M -2.91667E-6 -2.22222E-6 L -0.02708 -2.22222E-6 L -0.02708 0.05949 L -0.0539 0.05949 L -0.0539 0.11991 L -0.08086 0.11991 L -0.08086 0.18009 L -0.10768 0.18009 L -0.10768 0.24028 L -0.1345 0.24028 L -0.1345 0.30047 L -0.16133 0.30047 L -0.16133 0.36088 L -0.18802 0.36088 L -0.18802 0.42153 " pathEditMode="relative" rAng="0" ptsTypes="AAAAAAAAAAAAAAA">
                                      <p:cBhvr>
                                        <p:cTn id="67" dur="2000" fill="hold"/>
                                        <p:tgtEl>
                                          <p:spTgt spid="45"/>
                                        </p:tgtEl>
                                        <p:attrNameLst>
                                          <p:attrName>ppt_x</p:attrName>
                                          <p:attrName>ppt_y</p:attrName>
                                        </p:attrNameLst>
                                      </p:cBhvr>
                                      <p:rCtr x="-9401" y="21065"/>
                                    </p:animMotion>
                                  </p:childTnLst>
                                </p:cTn>
                              </p:par>
                              <p:par>
                                <p:cTn id="68" presetID="26" presetClass="emph" presetSubtype="0" repeatCount="indefinite" fill="hold" nodeType="withEffect">
                                  <p:stCondLst>
                                    <p:cond delay="0"/>
                                  </p:stCondLst>
                                  <p:childTnLst>
                                    <p:animEffect transition="out" filter="fade">
                                      <p:cBhvr>
                                        <p:cTn id="69" dur="500" tmFilter="0, 0; .2, .5; .8, .5; 1, 0"/>
                                        <p:tgtEl>
                                          <p:spTgt spid="45"/>
                                        </p:tgtEl>
                                      </p:cBhvr>
                                    </p:animEffect>
                                    <p:animScale>
                                      <p:cBhvr>
                                        <p:cTn id="70"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62" presetClass="path" presetSubtype="0" accel="50000" decel="50000" fill="hold" nodeType="clickEffect">
                                  <p:stCondLst>
                                    <p:cond delay="0"/>
                                  </p:stCondLst>
                                  <p:childTnLst>
                                    <p:animMotion origin="layout" path="M -3.33333E-6 3.33333E-6 L -0.03567 3.33333E-6 L -0.03567 0.06389 L -0.07096 0.06389 L -0.07096 0.12801 L -0.10638 0.12801 L -0.10638 0.19236 L -0.14166 0.19236 L -0.14166 0.25671 L -0.17708 0.25671 L -0.17708 0.32083 L -0.2125 0.32083 L -0.2125 0.38518 L -0.24765 0.38518 L -0.24765 0.45 " pathEditMode="relative" rAng="0" ptsTypes="AAAAAAAAAAAAAAA">
                                      <p:cBhvr>
                                        <p:cTn id="75" dur="2000" fill="hold"/>
                                        <p:tgtEl>
                                          <p:spTgt spid="46"/>
                                        </p:tgtEl>
                                        <p:attrNameLst>
                                          <p:attrName>ppt_x</p:attrName>
                                          <p:attrName>ppt_y</p:attrName>
                                        </p:attrNameLst>
                                      </p:cBhvr>
                                      <p:rCtr x="-12383" y="22500"/>
                                    </p:animMotion>
                                  </p:childTnLst>
                                </p:cTn>
                              </p:par>
                              <p:par>
                                <p:cTn id="76" presetID="26" presetClass="emph" presetSubtype="0" repeatCount="indefinite" fill="hold" nodeType="withEffect">
                                  <p:stCondLst>
                                    <p:cond delay="0"/>
                                  </p:stCondLst>
                                  <p:childTnLst>
                                    <p:animEffect transition="out" filter="fade">
                                      <p:cBhvr>
                                        <p:cTn id="77" dur="500" tmFilter="0, 0; .2, .5; .8, .5; 1, 0"/>
                                        <p:tgtEl>
                                          <p:spTgt spid="46"/>
                                        </p:tgtEl>
                                      </p:cBhvr>
                                    </p:animEffect>
                                    <p:animScale>
                                      <p:cBhvr>
                                        <p:cTn id="78"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79" restart="whenNotActive" fill="hold" evtFilter="cancelBubble" nodeType="interactiveSeq">
                <p:stCondLst>
                  <p:cond evt="onClick" delay="0">
                    <p:tgtEl>
                      <p:spTgt spid="3"/>
                    </p:tgtEl>
                  </p:cond>
                </p:stCondLst>
                <p:endSync evt="end" delay="0">
                  <p:rtn val="all"/>
                </p:endSync>
                <p:childTnLst>
                  <p:par>
                    <p:cTn id="80" fill="hold">
                      <p:stCondLst>
                        <p:cond delay="0"/>
                      </p:stCondLst>
                      <p:childTnLst>
                        <p:par>
                          <p:cTn id="81" fill="hold">
                            <p:stCondLst>
                              <p:cond delay="0"/>
                            </p:stCondLst>
                            <p:childTnLst>
                              <p:par>
                                <p:cTn id="82" presetID="62" presetClass="path" presetSubtype="0" accel="50000" decel="50000" fill="hold" nodeType="clickEffect">
                                  <p:stCondLst>
                                    <p:cond delay="0"/>
                                  </p:stCondLst>
                                  <p:childTnLst>
                                    <p:animMotion origin="layout" path="M 2.08333E-6 -4.07407E-6 L -0.01198 -4.07407E-6 L -0.01198 0.08334 L -0.02396 0.08334 L -0.02396 0.1676 L -0.03594 0.1676 L -0.03594 0.25139 L -0.04792 0.25139 L -0.04792 0.33542 L -0.0599 0.33542 L -0.0599 0.41922 L -0.07188 0.41922 L -0.07188 0.50324 L -0.08373 0.50324 L -0.08373 0.5875 " pathEditMode="relative" rAng="0" ptsTypes="AAAAAAAAAAAAAAA">
                                      <p:cBhvr>
                                        <p:cTn id="83" dur="2000" fill="hold"/>
                                        <p:tgtEl>
                                          <p:spTgt spid="3"/>
                                        </p:tgtEl>
                                        <p:attrNameLst>
                                          <p:attrName>ppt_x</p:attrName>
                                          <p:attrName>ppt_y</p:attrName>
                                        </p:attrNameLst>
                                      </p:cBhvr>
                                      <p:rCtr x="-4193" y="29375"/>
                                    </p:animMotion>
                                  </p:childTnLst>
                                </p:cTn>
                              </p:par>
                              <p:par>
                                <p:cTn id="84" presetID="26" presetClass="emph" presetSubtype="0" repeatCount="indefinite" fill="hold" nodeType="withEffect">
                                  <p:stCondLst>
                                    <p:cond delay="0"/>
                                  </p:stCondLst>
                                  <p:childTnLst>
                                    <p:animEffect transition="out" filter="fade">
                                      <p:cBhvr>
                                        <p:cTn id="85" dur="500" tmFilter="0, 0; .2, .5; .8, .5; 1, 0"/>
                                        <p:tgtEl>
                                          <p:spTgt spid="3"/>
                                        </p:tgtEl>
                                      </p:cBhvr>
                                    </p:animEffect>
                                    <p:animScale>
                                      <p:cBhvr>
                                        <p:cTn id="86"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62" presetClass="path" presetSubtype="0" accel="50000" decel="50000" fill="hold" nodeType="clickEffect">
                                  <p:stCondLst>
                                    <p:cond delay="0"/>
                                  </p:stCondLst>
                                  <p:childTnLst>
                                    <p:animMotion origin="layout" path="M -1.04167E-6 0 L -0.06562 0 L -0.06562 0.0662 L -0.13112 0.0662 L -0.13112 0.13356 L -0.19661 0.13356 L -0.19661 0.20069 L -0.26211 0.20069 L -0.26211 0.26736 L -0.3276 0.26736 L -0.3276 0.33426 L -0.3931 0.33426 L -0.3931 0.40162 L -0.45833 0.40162 L -0.45833 0.46921 " pathEditMode="relative" rAng="0" ptsTypes="AAAAAAAAAAAAAAA">
                                      <p:cBhvr>
                                        <p:cTn id="91" dur="2000" fill="hold"/>
                                        <p:tgtEl>
                                          <p:spTgt spid="13"/>
                                        </p:tgtEl>
                                        <p:attrNameLst>
                                          <p:attrName>ppt_x</p:attrName>
                                          <p:attrName>ppt_y</p:attrName>
                                        </p:attrNameLst>
                                      </p:cBhvr>
                                      <p:rCtr x="-22917" y="23449"/>
                                    </p:animMotion>
                                  </p:childTnLst>
                                </p:cTn>
                              </p:par>
                              <p:par>
                                <p:cTn id="92" presetID="26" presetClass="emph" presetSubtype="0" repeatCount="indefinite" fill="hold" nodeType="withEffect">
                                  <p:stCondLst>
                                    <p:cond delay="0"/>
                                  </p:stCondLst>
                                  <p:childTnLst>
                                    <p:animEffect transition="out" filter="fade">
                                      <p:cBhvr>
                                        <p:cTn id="93" dur="500" tmFilter="0, 0; .2, .5; .8, .5; 1, 0"/>
                                        <p:tgtEl>
                                          <p:spTgt spid="13"/>
                                        </p:tgtEl>
                                      </p:cBhvr>
                                    </p:animEffect>
                                    <p:animScale>
                                      <p:cBhvr>
                                        <p:cTn id="94"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7"/>
                    </p:tgtEl>
                  </p:cond>
                </p:stCondLst>
                <p:endSync evt="end" delay="0">
                  <p:rtn val="all"/>
                </p:endSync>
                <p:childTnLst>
                  <p:par>
                    <p:cTn id="96" fill="hold">
                      <p:stCondLst>
                        <p:cond delay="0"/>
                      </p:stCondLst>
                      <p:childTnLst>
                        <p:par>
                          <p:cTn id="97" fill="hold">
                            <p:stCondLst>
                              <p:cond delay="0"/>
                            </p:stCondLst>
                            <p:childTnLst>
                              <p:par>
                                <p:cTn id="98" presetID="62" presetClass="path" presetSubtype="0" accel="50000" decel="50000" fill="hold" nodeType="clickEffect">
                                  <p:stCondLst>
                                    <p:cond delay="0"/>
                                  </p:stCondLst>
                                  <p:childTnLst>
                                    <p:animMotion origin="layout" path="M 1.11022E-16 1.85185E-6 L -0.0625 1.85185E-6 L -0.0625 0.03102 L -0.125 0.03102 L -0.125 0.06227 L -0.18737 0.06227 L -0.18737 0.09329 L -0.24987 0.09329 L -0.24987 0.12454 L -0.31224 0.12454 L -0.31224 0.15555 L -0.37474 0.15555 L -0.37474 0.1868 L -0.43711 0.1868 L -0.43711 0.21805 " pathEditMode="relative" rAng="0" ptsTypes="AAAAAAAAAAAAAAA">
                                      <p:cBhvr>
                                        <p:cTn id="99" dur="2000" fill="hold"/>
                                        <p:tgtEl>
                                          <p:spTgt spid="17"/>
                                        </p:tgtEl>
                                        <p:attrNameLst>
                                          <p:attrName>ppt_x</p:attrName>
                                          <p:attrName>ppt_y</p:attrName>
                                        </p:attrNameLst>
                                      </p:cBhvr>
                                      <p:rCtr x="-21862" y="10903"/>
                                    </p:animMotion>
                                  </p:childTnLst>
                                </p:cTn>
                              </p:par>
                              <p:par>
                                <p:cTn id="100" presetID="26" presetClass="emph" presetSubtype="0" repeatCount="indefinite" fill="hold" nodeType="withEffect">
                                  <p:stCondLst>
                                    <p:cond delay="0"/>
                                  </p:stCondLst>
                                  <p:childTnLst>
                                    <p:animEffect transition="out" filter="fade">
                                      <p:cBhvr>
                                        <p:cTn id="101" dur="500" tmFilter="0, 0; .2, .5; .8, .5; 1, 0"/>
                                        <p:tgtEl>
                                          <p:spTgt spid="17"/>
                                        </p:tgtEl>
                                      </p:cBhvr>
                                    </p:animEffect>
                                    <p:animScale>
                                      <p:cBhvr>
                                        <p:cTn id="102"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1036986"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Sữa</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chua</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53517" y="399966"/>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B. Bánh</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đậu</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xanh</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2" name="Đáp Án D">
            <a:extLst>
              <a:ext uri="{FF2B5EF4-FFF2-40B4-BE49-F238E27FC236}">
                <a16:creationId xmlns:a16="http://schemas.microsoft.com/office/drawing/2014/main" id="{B8D90F59-D75E-7F93-365E-A852F282AC6F}"/>
              </a:ext>
            </a:extLst>
          </p:cNvPr>
          <p:cNvSpPr/>
          <p:nvPr/>
        </p:nvSpPr>
        <p:spPr>
          <a:xfrm>
            <a:off x="8233373" y="2851163"/>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D. Bánh</a:t>
            </a:r>
            <a:r>
              <a:rPr kumimoji="0" lang="en-US" sz="2400" b="0" i="0" u="none" strike="noStrike" kern="1200" cap="none" spc="0" normalizeH="0" noProof="0" dirty="0">
                <a:ln>
                  <a:noFill/>
                </a:ln>
                <a:solidFill>
                  <a:prstClr val="black"/>
                </a:solidFill>
                <a:effectLst/>
                <a:uLnTx/>
                <a:uFillTx/>
                <a:ea typeface="+mn-ea"/>
                <a:cs typeface="+mn-cs"/>
              </a:rPr>
              <a:t> bao</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1828800" y="759418"/>
            <a:ext cx="11121415" cy="584775"/>
          </a:xfrm>
          <a:prstGeom prst="rect">
            <a:avLst/>
          </a:prstGeom>
          <a:noFill/>
        </p:spPr>
        <p:txBody>
          <a:bodyPr wrap="square" rtlCol="0">
            <a:spAutoFit/>
          </a:bodyPr>
          <a:lstStyle/>
          <a:p>
            <a:pPr lvl="0"/>
            <a:r>
              <a:rPr lang="en-US" sz="3200" dirty="0">
                <a:solidFill>
                  <a:prstClr val="black"/>
                </a:solidFill>
              </a:rPr>
              <a:t>1. </a:t>
            </a:r>
            <a:r>
              <a:rPr lang="en-US" sz="3200" dirty="0" err="1">
                <a:solidFill>
                  <a:prstClr val="black"/>
                </a:solidFill>
              </a:rPr>
              <a:t>Sản</a:t>
            </a:r>
            <a:r>
              <a:rPr lang="en-US" sz="3200" dirty="0">
                <a:solidFill>
                  <a:prstClr val="black"/>
                </a:solidFill>
              </a:rPr>
              <a:t> </a:t>
            </a:r>
            <a:r>
              <a:rPr lang="en-US" sz="3200" dirty="0" err="1">
                <a:solidFill>
                  <a:prstClr val="black"/>
                </a:solidFill>
              </a:rPr>
              <a:t>phẩm</a:t>
            </a:r>
            <a:r>
              <a:rPr lang="en-US" sz="3200" dirty="0">
                <a:solidFill>
                  <a:prstClr val="black"/>
                </a:solidFill>
              </a:rPr>
              <a:t> </a:t>
            </a:r>
            <a:r>
              <a:rPr lang="en-US" sz="3200" dirty="0" err="1">
                <a:solidFill>
                  <a:prstClr val="black"/>
                </a:solidFill>
              </a:rPr>
              <a:t>nào</a:t>
            </a:r>
            <a:r>
              <a:rPr lang="en-US" sz="3200" dirty="0">
                <a:solidFill>
                  <a:prstClr val="black"/>
                </a:solidFill>
              </a:rPr>
              <a:t> </a:t>
            </a:r>
            <a:r>
              <a:rPr lang="en-US" sz="3200" dirty="0" err="1">
                <a:solidFill>
                  <a:prstClr val="black"/>
                </a:solidFill>
              </a:rPr>
              <a:t>là</a:t>
            </a:r>
            <a:r>
              <a:rPr lang="en-US" sz="3200" dirty="0">
                <a:solidFill>
                  <a:prstClr val="black"/>
                </a:solidFill>
              </a:rPr>
              <a:t> </a:t>
            </a:r>
            <a:r>
              <a:rPr lang="en-US" sz="3200" dirty="0" err="1">
                <a:solidFill>
                  <a:prstClr val="black"/>
                </a:solidFill>
              </a:rPr>
              <a:t>sản</a:t>
            </a:r>
            <a:r>
              <a:rPr lang="en-US" sz="3200" dirty="0">
                <a:solidFill>
                  <a:prstClr val="black"/>
                </a:solidFill>
              </a:rPr>
              <a:t> </a:t>
            </a:r>
            <a:r>
              <a:rPr lang="en-US" sz="3200" dirty="0" err="1">
                <a:solidFill>
                  <a:prstClr val="black"/>
                </a:solidFill>
              </a:rPr>
              <a:t>phẩm</a:t>
            </a:r>
            <a:r>
              <a:rPr lang="en-US" sz="3200" dirty="0">
                <a:solidFill>
                  <a:prstClr val="black"/>
                </a:solidFill>
              </a:rPr>
              <a:t> </a:t>
            </a:r>
            <a:r>
              <a:rPr lang="en-US" sz="3200" dirty="0" err="1">
                <a:solidFill>
                  <a:prstClr val="black"/>
                </a:solidFill>
              </a:rPr>
              <a:t>lên</a:t>
            </a:r>
            <a:r>
              <a:rPr lang="en-US" sz="3200" dirty="0">
                <a:solidFill>
                  <a:prstClr val="black"/>
                </a:solidFill>
              </a:rPr>
              <a:t> men </a:t>
            </a:r>
            <a:r>
              <a:rPr lang="en-US" sz="3200" dirty="0" err="1">
                <a:solidFill>
                  <a:prstClr val="black"/>
                </a:solidFill>
              </a:rPr>
              <a:t>sử</a:t>
            </a:r>
            <a:r>
              <a:rPr lang="en-US" sz="3200" dirty="0">
                <a:solidFill>
                  <a:prstClr val="black"/>
                </a:solidFill>
              </a:rPr>
              <a:t> </a:t>
            </a:r>
            <a:r>
              <a:rPr lang="en-US" sz="3200" dirty="0" err="1">
                <a:solidFill>
                  <a:prstClr val="black"/>
                </a:solidFill>
              </a:rPr>
              <a:t>dụng</a:t>
            </a:r>
            <a:r>
              <a:rPr lang="en-US" sz="3200" dirty="0">
                <a:solidFill>
                  <a:prstClr val="black"/>
                </a:solidFill>
              </a:rPr>
              <a:t> </a:t>
            </a:r>
            <a:r>
              <a:rPr lang="en-US" sz="3200" dirty="0" err="1">
                <a:solidFill>
                  <a:prstClr val="black"/>
                </a:solidFill>
              </a:rPr>
              <a:t>nấm</a:t>
            </a:r>
            <a:r>
              <a:rPr lang="en-US" sz="3200" dirty="0">
                <a:solidFill>
                  <a:prstClr val="black"/>
                </a:solidFill>
              </a:rPr>
              <a:t> men?</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760389"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4844487" y="2159888"/>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6566" y="2770472"/>
            <a:ext cx="883528" cy="883528"/>
          </a:xfrm>
          <a:prstGeom prst="rect">
            <a:avLst/>
          </a:prstGeom>
        </p:spPr>
      </p:pic>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5429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Âm thanh trl sai.wav"/>
                                        </p:tgtEl>
                                      </p:cMediaNode>
                                    </p:audio>
                                  </p:sub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8"/>
                                        </p:tgtEl>
                                        <p:attrNameLst>
                                          <p:attrName>style.visibility</p:attrName>
                                        </p:attrNameLst>
                                      </p:cBhvr>
                                      <p:to>
                                        <p:strVal val="visible"/>
                                      </p:to>
                                    </p:set>
                                    <p:anim calcmode="lin" valueType="num">
                                      <p:cBhvr additive="base">
                                        <p:cTn id="66" dur="1000" fill="hold"/>
                                        <p:tgtEl>
                                          <p:spTgt spid="68"/>
                                        </p:tgtEl>
                                        <p:attrNameLst>
                                          <p:attrName>ppt_x</p:attrName>
                                        </p:attrNameLst>
                                      </p:cBhvr>
                                      <p:tavLst>
                                        <p:tav tm="0">
                                          <p:val>
                                            <p:strVal val="#ppt_x"/>
                                          </p:val>
                                        </p:tav>
                                        <p:tav tm="100000">
                                          <p:val>
                                            <p:strVal val="#ppt_x"/>
                                          </p:val>
                                        </p:tav>
                                      </p:tavLst>
                                    </p:anim>
                                    <p:anim calcmode="lin" valueType="num">
                                      <p:cBhvr additive="base">
                                        <p:cTn id="67" dur="1000" fill="hold"/>
                                        <p:tgtEl>
                                          <p:spTgt spid="68"/>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81"/>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81"/>
                                        </p:tgtEl>
                                      </p:cBhvr>
                                    </p:animEffect>
                                    <p:set>
                                      <p:cBhvr>
                                        <p:cTn id="72" dur="1" fill="hold">
                                          <p:stCondLst>
                                            <p:cond delay="499"/>
                                          </p:stCondLst>
                                        </p:cTn>
                                        <p:tgtEl>
                                          <p:spTgt spid="81"/>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grpId="1" nodeType="clickEffect">
                                  <p:stCondLst>
                                    <p:cond delay="0"/>
                                  </p:stCondLst>
                                  <p:childTnLst>
                                    <p:animClr clrSpc="rgb" dir="cw">
                                      <p:cBhvr>
                                        <p:cTn id="89" dur="2000" fill="hold"/>
                                        <p:tgtEl>
                                          <p:spTgt spid="15"/>
                                        </p:tgtEl>
                                        <p:attrNameLst>
                                          <p:attrName>fillcolor</p:attrName>
                                        </p:attrNameLst>
                                      </p:cBhvr>
                                      <p:to>
                                        <a:srgbClr val="FF0000"/>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Âm thanh trl sai.wav"/>
                                        </p:tgtEl>
                                      </p:cMediaNode>
                                    </p:audio>
                                  </p:sub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1"/>
                                        </p:tgtEl>
                                        <p:attrNameLst>
                                          <p:attrName>fillcolor</p:attrName>
                                        </p:attrNameLst>
                                      </p:cBhvr>
                                      <p:to>
                                        <a:srgbClr val="FF0000"/>
                                      </p:to>
                                    </p:animClr>
                                    <p:set>
                                      <p:cBhvr>
                                        <p:cTn id="109" dur="2000" fill="hold"/>
                                        <p:tgtEl>
                                          <p:spTgt spid="11"/>
                                        </p:tgtEl>
                                        <p:attrNameLst>
                                          <p:attrName>fill.type</p:attrName>
                                        </p:attrNameLst>
                                      </p:cBhvr>
                                      <p:to>
                                        <p:strVal val="solid"/>
                                      </p:to>
                                    </p:set>
                                    <p:set>
                                      <p:cBhvr>
                                        <p:cTn id="110" dur="2000" fill="hold"/>
                                        <p:tgtEl>
                                          <p:spTgt spid="11"/>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1" grpId="0" animBg="1"/>
      <p:bldP spid="12" grpId="0" animBg="1"/>
      <p:bldP spid="12" grpId="1"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Chất</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xơ</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1133378" y="384615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B. </a:t>
            </a:r>
            <a:r>
              <a:rPr kumimoji="0" lang="en-US" sz="2400" b="0" i="0" u="none" strike="noStrike" kern="1200" cap="none" spc="0" normalizeH="0" baseline="0" noProof="0" dirty="0" err="1">
                <a:ln>
                  <a:noFill/>
                </a:ln>
                <a:solidFill>
                  <a:prstClr val="black"/>
                </a:solidFill>
                <a:effectLst/>
                <a:uLnTx/>
                <a:uFillTx/>
                <a:ea typeface="+mn-ea"/>
                <a:cs typeface="+mn-cs"/>
              </a:rPr>
              <a:t>Chất</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đạm</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4" name="Đáp Án C">
            <a:extLst>
              <a:ext uri="{FF2B5EF4-FFF2-40B4-BE49-F238E27FC236}">
                <a16:creationId xmlns:a16="http://schemas.microsoft.com/office/drawing/2014/main" id="{C5EE615E-9BBF-50CC-63A2-2A83812C948E}"/>
              </a:ext>
            </a:extLst>
          </p:cNvPr>
          <p:cNvSpPr/>
          <p:nvPr/>
        </p:nvSpPr>
        <p:spPr>
          <a:xfrm>
            <a:off x="8156850" y="246566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C. Vitamin</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184614" y="801948"/>
            <a:ext cx="8870955" cy="584775"/>
          </a:xfrm>
          <a:prstGeom prst="rect">
            <a:avLst/>
          </a:prstGeom>
          <a:noFill/>
        </p:spPr>
        <p:txBody>
          <a:bodyPr wrap="none" rtlCol="0">
            <a:spAutoFit/>
          </a:bodyPr>
          <a:lstStyle/>
          <a:p>
            <a:pPr lvl="0"/>
            <a:r>
              <a:rPr lang="en-US" sz="3200" dirty="0">
                <a:solidFill>
                  <a:prstClr val="black"/>
                </a:solidFill>
                <a:latin typeface="Calibri" panose="020F0502020204030204" pitchFamily="34" charset="0"/>
                <a:cs typeface="Calibri" panose="020F0502020204030204" pitchFamily="34" charset="0"/>
              </a:rPr>
              <a:t>2. </a:t>
            </a:r>
            <a:r>
              <a:rPr lang="vi-VN" sz="3200" dirty="0">
                <a:solidFill>
                  <a:prstClr val="black"/>
                </a:solidFill>
                <a:latin typeface="Calibri" panose="020F0502020204030204" pitchFamily="34" charset="0"/>
                <a:cs typeface="Calibri" panose="020F0502020204030204" pitchFamily="34" charset="0"/>
              </a:rPr>
              <a:t>Nấm ăn không cung cấp dưỡng chất nào sau đây?</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4805542" y="4644097"/>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447736" y="516283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447735" y="516283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447736" y="516282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447736" y="516282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447736" y="516282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447736" y="516282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447736" y="516282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447736" y="516282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447736" y="516282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447736" y="516282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447736"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447736"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447736"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447736"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447736"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447736"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227597" y="4997597"/>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26073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4"/>
                                        </p:tgtEl>
                                        <p:attrNameLst>
                                          <p:attrName>ppt_y</p:attrName>
                                        </p:attrNameLst>
                                      </p:cBhvr>
                                      <p:tavLst>
                                        <p:tav tm="0">
                                          <p:val>
                                            <p:strVal val="#ppt_y"/>
                                          </p:val>
                                        </p:tav>
                                        <p:tav tm="100000">
                                          <p:val>
                                            <p:strVal val="#ppt_y"/>
                                          </p:val>
                                        </p:tav>
                                      </p:tavLst>
                                    </p:anim>
                                    <p:anim calcmode="lin" valueType="num">
                                      <p:cBhvr>
                                        <p:cTn id="3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Âm thanh trl sai.wav"/>
                                        </p:tgtEl>
                                      </p:cMediaNode>
                                    </p:audio>
                                  </p:sub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1000" fill="hold"/>
                                        <p:tgtEl>
                                          <p:spTgt spid="66"/>
                                        </p:tgtEl>
                                        <p:attrNameLst>
                                          <p:attrName>ppt_x</p:attrName>
                                        </p:attrNameLst>
                                      </p:cBhvr>
                                      <p:tavLst>
                                        <p:tav tm="0">
                                          <p:val>
                                            <p:strVal val="#ppt_x"/>
                                          </p:val>
                                        </p:tav>
                                        <p:tav tm="100000">
                                          <p:val>
                                            <p:strVal val="#ppt_x"/>
                                          </p:val>
                                        </p:tav>
                                      </p:tavLst>
                                    </p:anim>
                                    <p:anim calcmode="lin" valueType="num">
                                      <p:cBhvr additive="base">
                                        <p:cTn id="67" dur="1000" fill="hold"/>
                                        <p:tgtEl>
                                          <p:spTgt spid="66"/>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77"/>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grpId="1" nodeType="clickEffect">
                                  <p:stCondLst>
                                    <p:cond delay="0"/>
                                  </p:stCondLst>
                                  <p:childTnLst>
                                    <p:animClr clrSpc="rgb" dir="cw">
                                      <p:cBhvr>
                                        <p:cTn id="89" dur="2000" fill="hold"/>
                                        <p:tgtEl>
                                          <p:spTgt spid="15"/>
                                        </p:tgtEl>
                                        <p:attrNameLst>
                                          <p:attrName>fillcolor</p:attrName>
                                        </p:attrNameLst>
                                      </p:cBhvr>
                                      <p:to>
                                        <a:srgbClr val="FF0000"/>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Âm thanh trl sai.wav"/>
                                        </p:tgtEl>
                                      </p:cMediaNode>
                                    </p:audio>
                                  </p:sub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14"/>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4"/>
                                        </p:tgtEl>
                                        <p:attrNameLst>
                                          <p:attrName>fillcolor</p:attrName>
                                        </p:attrNameLst>
                                      </p:cBhvr>
                                      <p:to>
                                        <a:srgbClr val="FF0000"/>
                                      </p:to>
                                    </p:animClr>
                                    <p:set>
                                      <p:cBhvr>
                                        <p:cTn id="109" dur="2000" fill="hold"/>
                                        <p:tgtEl>
                                          <p:spTgt spid="14"/>
                                        </p:tgtEl>
                                        <p:attrNameLst>
                                          <p:attrName>fill.type</p:attrName>
                                        </p:attrNameLst>
                                      </p:cBhvr>
                                      <p:to>
                                        <p:strVal val="solid"/>
                                      </p:to>
                                    </p:set>
                                    <p:set>
                                      <p:cBhvr>
                                        <p:cTn id="110" dur="2000" fill="hold"/>
                                        <p:tgtEl>
                                          <p:spTgt spid="14"/>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4"/>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2" grpId="0" animBg="1"/>
      <p:bldP spid="12" grpId="1" animBg="1"/>
      <p:bldP spid="14" grpId="0"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Màu</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vàng</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B. </a:t>
            </a:r>
            <a:r>
              <a:rPr kumimoji="0" lang="en-US" sz="2400" b="0" i="0" u="none" strike="noStrike" kern="1200" cap="none" spc="0" normalizeH="0" baseline="0" noProof="0" dirty="0" err="1">
                <a:ln>
                  <a:noFill/>
                </a:ln>
                <a:solidFill>
                  <a:prstClr val="black"/>
                </a:solidFill>
                <a:effectLst/>
                <a:uLnTx/>
                <a:uFillTx/>
                <a:ea typeface="+mn-ea"/>
                <a:cs typeface="+mn-cs"/>
              </a:rPr>
              <a:t>Màu</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đỏ</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C. </a:t>
            </a:r>
            <a:r>
              <a:rPr kumimoji="0" lang="en-US" sz="2400" b="0" i="0" u="none" strike="noStrike" kern="1200" cap="none" spc="0" normalizeH="0" baseline="0" noProof="0" dirty="0" err="1">
                <a:ln>
                  <a:noFill/>
                </a:ln>
                <a:solidFill>
                  <a:prstClr val="black"/>
                </a:solidFill>
                <a:effectLst/>
                <a:uLnTx/>
                <a:uFillTx/>
                <a:ea typeface="+mn-ea"/>
                <a:cs typeface="+mn-cs"/>
              </a:rPr>
              <a:t>Màu</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xanh</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992688" y="727520"/>
            <a:ext cx="7454285" cy="707886"/>
          </a:xfrm>
          <a:prstGeom prst="rect">
            <a:avLst/>
          </a:prstGeom>
          <a:noFill/>
        </p:spPr>
        <p:txBody>
          <a:bodyPr wrap="none" rtlCol="0">
            <a:spAutoFit/>
          </a:bodyPr>
          <a:lstStyle/>
          <a:p>
            <a:pPr lvl="0"/>
            <a:r>
              <a:rPr lang="vi-VN" sz="4000" dirty="0">
                <a:solidFill>
                  <a:prstClr val="black"/>
                </a:solidFill>
              </a:rPr>
              <a:t>3</a:t>
            </a:r>
            <a:r>
              <a:rPr lang="en-US" sz="4000" dirty="0">
                <a:solidFill>
                  <a:prstClr val="black"/>
                </a:solidFill>
              </a:rPr>
              <a:t>.</a:t>
            </a:r>
            <a:r>
              <a:rPr lang="vi-VN" sz="4000" dirty="0">
                <a:solidFill>
                  <a:prstClr val="black"/>
                </a:solidFill>
              </a:rPr>
              <a:t> Nấm mốc thường có màu gì?</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2930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Âm thanh trl sai.wav"/>
                                        </p:tgtEl>
                                      </p:cMediaNode>
                                    </p:audio>
                                  </p:sub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1000" fill="hold"/>
                                        <p:tgtEl>
                                          <p:spTgt spid="66"/>
                                        </p:tgtEl>
                                        <p:attrNameLst>
                                          <p:attrName>ppt_x</p:attrName>
                                        </p:attrNameLst>
                                      </p:cBhvr>
                                      <p:tavLst>
                                        <p:tav tm="0">
                                          <p:val>
                                            <p:strVal val="#ppt_x"/>
                                          </p:val>
                                        </p:tav>
                                        <p:tav tm="100000">
                                          <p:val>
                                            <p:strVal val="#ppt_x"/>
                                          </p:val>
                                        </p:tav>
                                      </p:tavLst>
                                    </p:anim>
                                    <p:anim calcmode="lin" valueType="num">
                                      <p:cBhvr additive="base">
                                        <p:cTn id="67" dur="1000" fill="hold"/>
                                        <p:tgtEl>
                                          <p:spTgt spid="66"/>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12000"/>
                                  </p:stCondLst>
                                  <p:childTnLst>
                                    <p:animMotion origin="layout" path="M -0.89753 -0.06343 L -0.89336 -0.79329 " pathEditMode="relative" rAng="0" ptsTypes="AA">
                                      <p:cBhvr>
                                        <p:cTn id="69" dur="10000" fill="hold"/>
                                        <p:tgtEl>
                                          <p:spTgt spid="61"/>
                                        </p:tgtEl>
                                        <p:attrNameLst>
                                          <p:attrName>ppt_x</p:attrName>
                                          <p:attrName>ppt_y</p:attrName>
                                        </p:attrNameLst>
                                      </p:cBhvr>
                                      <p:rCtr x="208" y="-36505"/>
                                    </p:animMotion>
                                  </p:childTnLst>
                                </p:cTn>
                              </p:par>
                              <p:par>
                                <p:cTn id="70" presetID="22" presetClass="exit" presetSubtype="4" fill="hold" nodeType="withEffect">
                                  <p:stCondLst>
                                    <p:cond delay="18000"/>
                                  </p:stCondLst>
                                  <p:childTnLst>
                                    <p:animEffect transition="out" filter="wipe(down)">
                                      <p:cBhvr>
                                        <p:cTn id="71" dur="500"/>
                                        <p:tgtEl>
                                          <p:spTgt spid="61"/>
                                        </p:tgtEl>
                                      </p:cBhvr>
                                    </p:animEffect>
                                    <p:set>
                                      <p:cBhvr>
                                        <p:cTn id="72" dur="1" fill="hold">
                                          <p:stCondLst>
                                            <p:cond delay="499"/>
                                          </p:stCondLst>
                                        </p:cTn>
                                        <p:tgtEl>
                                          <p:spTgt spid="61"/>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grpId="1" nodeType="clickEffect">
                                  <p:stCondLst>
                                    <p:cond delay="0"/>
                                  </p:stCondLst>
                                  <p:childTnLst>
                                    <p:animClr clrSpc="rgb" dir="cw">
                                      <p:cBhvr>
                                        <p:cTn id="89" dur="2000" fill="hold"/>
                                        <p:tgtEl>
                                          <p:spTgt spid="15"/>
                                        </p:tgtEl>
                                        <p:attrNameLst>
                                          <p:attrName>fillcolor</p:attrName>
                                        </p:attrNameLst>
                                      </p:cBhvr>
                                      <p:to>
                                        <a:srgbClr val="FF0000"/>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Âm thanh trl sai.wav"/>
                                        </p:tgtEl>
                                      </p:cMediaNode>
                                    </p:audio>
                                  </p:sub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1"/>
                                        </p:tgtEl>
                                        <p:attrNameLst>
                                          <p:attrName>fillcolor</p:attrName>
                                        </p:attrNameLst>
                                      </p:cBhvr>
                                      <p:to>
                                        <a:srgbClr val="FF0000"/>
                                      </p:to>
                                    </p:animClr>
                                    <p:set>
                                      <p:cBhvr>
                                        <p:cTn id="109" dur="2000" fill="hold"/>
                                        <p:tgtEl>
                                          <p:spTgt spid="11"/>
                                        </p:tgtEl>
                                        <p:attrNameLst>
                                          <p:attrName>fill.type</p:attrName>
                                        </p:attrNameLst>
                                      </p:cBhvr>
                                      <p:to>
                                        <p:strVal val="solid"/>
                                      </p:to>
                                    </p:set>
                                    <p:set>
                                      <p:cBhvr>
                                        <p:cTn id="110" dur="2000" fill="hold"/>
                                        <p:tgtEl>
                                          <p:spTgt spid="11"/>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1" grpId="0" animBg="1"/>
      <p:bldP spid="12" grpId="0" animBg="1"/>
      <p:bldP spid="12" grpId="1"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B. </a:t>
            </a:r>
            <a:r>
              <a:rPr kumimoji="0" lang="en-US" sz="2400" b="0" i="0" u="none" strike="noStrike" kern="1200" cap="none" spc="0" normalizeH="0" baseline="0" noProof="0" dirty="0" err="1">
                <a:ln>
                  <a:noFill/>
                </a:ln>
                <a:solidFill>
                  <a:prstClr val="black"/>
                </a:solidFill>
                <a:effectLst/>
                <a:uLnTx/>
                <a:uFillTx/>
                <a:ea typeface="+mn-ea"/>
                <a:cs typeface="+mn-cs"/>
              </a:rPr>
              <a:t>Thịt</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2" name="Đáp Án D">
            <a:extLst>
              <a:ext uri="{FF2B5EF4-FFF2-40B4-BE49-F238E27FC236}">
                <a16:creationId xmlns:a16="http://schemas.microsoft.com/office/drawing/2014/main" id="{B8D90F59-D75E-7F93-365E-A852F282AC6F}"/>
              </a:ext>
            </a:extLst>
          </p:cNvPr>
          <p:cNvSpPr/>
          <p:nvPr/>
        </p:nvSpPr>
        <p:spPr>
          <a:xfrm>
            <a:off x="1155700" y="2386941"/>
            <a:ext cx="2860444"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Lạc</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4" name="Đáp Án C">
            <a:extLst>
              <a:ext uri="{FF2B5EF4-FFF2-40B4-BE49-F238E27FC236}">
                <a16:creationId xmlns:a16="http://schemas.microsoft.com/office/drawing/2014/main" id="{C5EE615E-9BBF-50CC-63A2-2A83812C948E}"/>
              </a:ext>
            </a:extLst>
          </p:cNvPr>
          <p:cNvSpPr/>
          <p:nvPr/>
        </p:nvSpPr>
        <p:spPr>
          <a:xfrm>
            <a:off x="8156850" y="246566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C. </a:t>
            </a:r>
            <a:r>
              <a:rPr lang="en-US" sz="2400" dirty="0">
                <a:solidFill>
                  <a:prstClr val="black"/>
                </a:solidFill>
              </a:rPr>
              <a:t>Bánh </a:t>
            </a:r>
            <a:r>
              <a:rPr lang="en-US" sz="2400" dirty="0" err="1">
                <a:solidFill>
                  <a:prstClr val="black"/>
                </a:solidFill>
              </a:rPr>
              <a:t>mì</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307265" y="759418"/>
            <a:ext cx="8712934" cy="584775"/>
          </a:xfrm>
          <a:prstGeom prst="rect">
            <a:avLst/>
          </a:prstGeom>
          <a:noFill/>
        </p:spPr>
        <p:txBody>
          <a:bodyPr wrap="square" rtlCol="0">
            <a:spAutoFit/>
          </a:bodyPr>
          <a:lstStyle/>
          <a:p>
            <a:pPr lvl="0"/>
            <a:r>
              <a:rPr lang="en-US" sz="3200" dirty="0">
                <a:solidFill>
                  <a:prstClr val="black"/>
                </a:solidFill>
              </a:rPr>
              <a:t>4. </a:t>
            </a:r>
            <a:r>
              <a:rPr lang="vi-VN" sz="3200" dirty="0">
                <a:solidFill>
                  <a:prstClr val="black"/>
                </a:solidFill>
              </a:rPr>
              <a:t>Thức ăn nào thuộc nhóm chất bột đường?</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4861103" y="4644097"/>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503297" y="516283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503296" y="516283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503297" y="516282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503297" y="516282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503297" y="516282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503297" y="516282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503297" y="516282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503297" y="516282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503297" y="516282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503297" y="516282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503297"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503297"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503297" y="516282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503297"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503297"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503297" y="516282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283158" y="4997597"/>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0431" y="23205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grpSp>
        <p:nvGrpSpPr>
          <p:cNvPr id="77" name="Group 76" hidden="1">
            <a:extLst>
              <a:ext uri="{FF2B5EF4-FFF2-40B4-BE49-F238E27FC236}">
                <a16:creationId xmlns:a16="http://schemas.microsoft.com/office/drawing/2014/main" id="{B1B6C43A-12B0-6EBA-FF19-2C37E18808DC}"/>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9615560D-0ACE-EE13-EB27-4F1CFBBF44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1B948972-450A-F7E4-D29E-1DDCAC39DA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7E136080-BFD9-E95E-50C3-C7D2686C97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F3CA0FF2-ADF3-49A3-D693-2FD7F46177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E145126A-434B-83F4-9C7B-21B0B509D1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7D51B28F-9736-1CC9-22F8-6C3612B119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FC05ACEE-3770-9D40-415B-B1735BA2CE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496A539D-4D42-099F-A3A9-ED32602363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89666DFF-57E5-7E5D-A684-E4CEA00B32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4FB153B-FEE0-3C79-BF8D-947D5067E8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158FE30-13EE-8EB3-61B4-B361EBD635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26798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Âm thanh trl sai.wav"/>
                                        </p:tgtEl>
                                      </p:cMediaNode>
                                    </p:audio>
                                  </p:sub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4"/>
                                        </p:tgtEl>
                                        <p:attrNameLst>
                                          <p:attrName>ppt_y</p:attrName>
                                        </p:attrNameLst>
                                      </p:cBhvr>
                                      <p:tavLst>
                                        <p:tav tm="0">
                                          <p:val>
                                            <p:strVal val="#ppt_y"/>
                                          </p:val>
                                        </p:tav>
                                        <p:tav tm="100000">
                                          <p:val>
                                            <p:strVal val="#ppt_y"/>
                                          </p:val>
                                        </p:tav>
                                      </p:tavLst>
                                    </p:anim>
                                    <p:anim calcmode="lin" valueType="num">
                                      <p:cBhvr>
                                        <p:cTn id="3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Âm thanh trl sai.wav"/>
                                        </p:tgtEl>
                                      </p:cMediaNode>
                                    </p:audio>
                                  </p:sub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1000" fill="hold"/>
                                        <p:tgtEl>
                                          <p:spTgt spid="66"/>
                                        </p:tgtEl>
                                        <p:attrNameLst>
                                          <p:attrName>ppt_x</p:attrName>
                                        </p:attrNameLst>
                                      </p:cBhvr>
                                      <p:tavLst>
                                        <p:tav tm="0">
                                          <p:val>
                                            <p:strVal val="#ppt_x"/>
                                          </p:val>
                                        </p:tav>
                                        <p:tav tm="100000">
                                          <p:val>
                                            <p:strVal val="#ppt_x"/>
                                          </p:val>
                                        </p:tav>
                                      </p:tavLst>
                                    </p:anim>
                                    <p:anim calcmode="lin" valueType="num">
                                      <p:cBhvr additive="base">
                                        <p:cTn id="67" dur="1000" fill="hold"/>
                                        <p:tgtEl>
                                          <p:spTgt spid="66"/>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77"/>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2" name="Âm thanh trl sa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000" fill="hold"/>
                                        <p:tgtEl>
                                          <p:spTgt spid="11"/>
                                        </p:tgtEl>
                                        <p:attrNameLst>
                                          <p:attrName>fillcolor</p:attrName>
                                        </p:attrNameLst>
                                      </p:cBhvr>
                                      <p:to>
                                        <a:srgbClr val="FF0000"/>
                                      </p:to>
                                    </p:animClr>
                                    <p:set>
                                      <p:cBhvr>
                                        <p:cTn id="90" dur="2000" fill="hold"/>
                                        <p:tgtEl>
                                          <p:spTgt spid="11"/>
                                        </p:tgtEl>
                                        <p:attrNameLst>
                                          <p:attrName>fill.type</p:attrName>
                                        </p:attrNameLst>
                                      </p:cBhvr>
                                      <p:to>
                                        <p:strVal val="solid"/>
                                      </p:to>
                                    </p:set>
                                    <p:set>
                                      <p:cBhvr>
                                        <p:cTn id="91" dur="2000" fill="hold"/>
                                        <p:tgtEl>
                                          <p:spTgt spid="11"/>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Âm thanh trl sai.wav"/>
                                        </p:tgtEl>
                                      </p:cMediaNode>
                                    </p:audio>
                                  </p:sub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14"/>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4"/>
                                        </p:tgtEl>
                                        <p:attrNameLst>
                                          <p:attrName>fillcolor</p:attrName>
                                        </p:attrNameLst>
                                      </p:cBhvr>
                                      <p:to>
                                        <a:srgbClr val="FF0000"/>
                                      </p:to>
                                    </p:animClr>
                                    <p:set>
                                      <p:cBhvr>
                                        <p:cTn id="109" dur="2000" fill="hold"/>
                                        <p:tgtEl>
                                          <p:spTgt spid="14"/>
                                        </p:tgtEl>
                                        <p:attrNameLst>
                                          <p:attrName>fill.type</p:attrName>
                                        </p:attrNameLst>
                                      </p:cBhvr>
                                      <p:to>
                                        <p:strVal val="solid"/>
                                      </p:to>
                                    </p:set>
                                    <p:set>
                                      <p:cBhvr>
                                        <p:cTn id="110" dur="2000" fill="hold"/>
                                        <p:tgtEl>
                                          <p:spTgt spid="14"/>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4"/>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1" grpId="0" animBg="1"/>
      <p:bldP spid="12" grpId="0" animBg="1"/>
      <p:bldP spid="12" grpId="1" animBg="1"/>
      <p:bldP spid="14" grpId="0"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Cá</a:t>
            </a:r>
            <a:r>
              <a:rPr kumimoji="0" lang="en-US" sz="2400" b="0" i="0" u="none" strike="noStrike" kern="1200" cap="none" spc="0" normalizeH="0" baseline="0" noProof="0" dirty="0">
                <a:ln>
                  <a:noFill/>
                </a:ln>
                <a:solidFill>
                  <a:prstClr val="black"/>
                </a:solidFill>
                <a:effectLst/>
                <a:uLnTx/>
                <a:uFillTx/>
                <a:ea typeface="+mn-ea"/>
                <a:cs typeface="+mn-cs"/>
              </a:rPr>
              <a:t>,</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tôm</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B. </a:t>
            </a:r>
            <a:r>
              <a:rPr lang="en-US" sz="2400" dirty="0" err="1">
                <a:solidFill>
                  <a:prstClr val="black"/>
                </a:solidFill>
              </a:rPr>
              <a:t>Thịt</a:t>
            </a:r>
            <a:r>
              <a:rPr lang="en-US" sz="2400" dirty="0">
                <a:solidFill>
                  <a:prstClr val="black"/>
                </a:solidFill>
              </a:rPr>
              <a:t> </a:t>
            </a:r>
            <a:r>
              <a:rPr lang="en-US" sz="2400" dirty="0" err="1">
                <a:solidFill>
                  <a:prstClr val="black"/>
                </a:solidFill>
              </a:rPr>
              <a:t>lợn</a:t>
            </a:r>
            <a:r>
              <a:rPr lang="en-US" sz="2400" dirty="0">
                <a:solidFill>
                  <a:prstClr val="black"/>
                </a:solidFill>
              </a:rPr>
              <a:t>, </a:t>
            </a:r>
            <a:r>
              <a:rPr lang="en-US" sz="2400" dirty="0" err="1">
                <a:solidFill>
                  <a:prstClr val="black"/>
                </a:solidFill>
              </a:rPr>
              <a:t>thịt</a:t>
            </a:r>
            <a:r>
              <a:rPr lang="en-US" sz="2400" dirty="0">
                <a:solidFill>
                  <a:prstClr val="black"/>
                </a:solidFill>
              </a:rPr>
              <a:t> </a:t>
            </a:r>
            <a:r>
              <a:rPr lang="en-US" sz="2400" dirty="0" err="1">
                <a:solidFill>
                  <a:prstClr val="black"/>
                </a:solidFill>
              </a:rPr>
              <a:t>bò</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12" name="Đáp Án D">
            <a:extLst>
              <a:ext uri="{FF2B5EF4-FFF2-40B4-BE49-F238E27FC236}">
                <a16:creationId xmlns:a16="http://schemas.microsoft.com/office/drawing/2014/main" id="{B8D90F59-D75E-7F93-365E-A852F282AC6F}"/>
              </a:ext>
            </a:extLst>
          </p:cNvPr>
          <p:cNvSpPr/>
          <p:nvPr/>
        </p:nvSpPr>
        <p:spPr>
          <a:xfrm>
            <a:off x="8127048" y="2829898"/>
            <a:ext cx="2824487"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rPr>
              <a:t>C. </a:t>
            </a:r>
            <a:r>
              <a:rPr lang="en-US" sz="2400" dirty="0" err="1">
                <a:solidFill>
                  <a:prstClr val="black"/>
                </a:solidFill>
              </a:rPr>
              <a:t>Khoai</a:t>
            </a:r>
            <a:r>
              <a:rPr lang="en-US" sz="2400" dirty="0">
                <a:solidFill>
                  <a:prstClr val="black"/>
                </a:solidFill>
              </a:rPr>
              <a:t> </a:t>
            </a:r>
            <a:r>
              <a:rPr lang="en-US" sz="2400" dirty="0" err="1">
                <a:solidFill>
                  <a:prstClr val="black"/>
                </a:solidFill>
              </a:rPr>
              <a:t>tây</a:t>
            </a:r>
            <a:r>
              <a:rPr lang="en-US" sz="2400" dirty="0">
                <a:solidFill>
                  <a:prstClr val="black"/>
                </a:solidFill>
              </a:rPr>
              <a:t> </a:t>
            </a:r>
            <a:r>
              <a:rPr lang="en-US" sz="2400" dirty="0" err="1">
                <a:solidFill>
                  <a:prstClr val="black"/>
                </a:solidFill>
              </a:rPr>
              <a:t>chiên</a:t>
            </a:r>
            <a:r>
              <a:rPr lang="en-US" sz="2400" dirty="0">
                <a:solidFill>
                  <a:prstClr val="black"/>
                </a:solidFill>
              </a:rPr>
              <a:t>, </a:t>
            </a:r>
            <a:r>
              <a:rPr lang="en-US" sz="2400" dirty="0" err="1">
                <a:solidFill>
                  <a:prstClr val="black"/>
                </a:solidFill>
              </a:rPr>
              <a:t>gà</a:t>
            </a:r>
            <a:r>
              <a:rPr lang="en-US" sz="2400" dirty="0">
                <a:solidFill>
                  <a:prstClr val="black"/>
                </a:solidFill>
              </a:rPr>
              <a:t> </a:t>
            </a:r>
            <a:r>
              <a:rPr lang="en-US" sz="2400" dirty="0" err="1">
                <a:solidFill>
                  <a:prstClr val="black"/>
                </a:solidFill>
              </a:rPr>
              <a:t>rán</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04977" y="578665"/>
            <a:ext cx="7814930" cy="1077218"/>
          </a:xfrm>
          <a:prstGeom prst="rect">
            <a:avLst/>
          </a:prstGeom>
          <a:noFill/>
        </p:spPr>
        <p:txBody>
          <a:bodyPr wrap="square" rtlCol="0">
            <a:spAutoFit/>
          </a:bodyPr>
          <a:lstStyle/>
          <a:p>
            <a:pPr lvl="0" algn="ctr"/>
            <a:r>
              <a:rPr lang="vi-VN" sz="3200" dirty="0">
                <a:solidFill>
                  <a:prstClr val="black"/>
                </a:solidFill>
              </a:rPr>
              <a:t>Theo em, trẻ em không nên sử dụng thường xuyên thực phẩm nào sau đây?</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0241" y="2749207"/>
            <a:ext cx="883528" cy="883528"/>
          </a:xfrm>
          <a:prstGeom prst="rect">
            <a:avLst/>
          </a:prstGeom>
        </p:spPr>
      </p:pic>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136109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Âm thanh trl sai.wav"/>
                                        </p:tgtEl>
                                      </p:cMediaNode>
                                    </p:audio>
                                  </p:sub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8"/>
                                        </p:tgtEl>
                                        <p:attrNameLst>
                                          <p:attrName>style.visibility</p:attrName>
                                        </p:attrNameLst>
                                      </p:cBhvr>
                                      <p:to>
                                        <p:strVal val="visible"/>
                                      </p:to>
                                    </p:set>
                                    <p:anim calcmode="lin" valueType="num">
                                      <p:cBhvr additive="base">
                                        <p:cTn id="66" dur="1000" fill="hold"/>
                                        <p:tgtEl>
                                          <p:spTgt spid="68"/>
                                        </p:tgtEl>
                                        <p:attrNameLst>
                                          <p:attrName>ppt_x</p:attrName>
                                        </p:attrNameLst>
                                      </p:cBhvr>
                                      <p:tavLst>
                                        <p:tav tm="0">
                                          <p:val>
                                            <p:strVal val="#ppt_x"/>
                                          </p:val>
                                        </p:tav>
                                        <p:tav tm="100000">
                                          <p:val>
                                            <p:strVal val="#ppt_x"/>
                                          </p:val>
                                        </p:tav>
                                      </p:tavLst>
                                    </p:anim>
                                    <p:anim calcmode="lin" valueType="num">
                                      <p:cBhvr additive="base">
                                        <p:cTn id="67" dur="1000" fill="hold"/>
                                        <p:tgtEl>
                                          <p:spTgt spid="68"/>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77"/>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grpId="1" nodeType="clickEffect">
                                  <p:stCondLst>
                                    <p:cond delay="0"/>
                                  </p:stCondLst>
                                  <p:childTnLst>
                                    <p:animClr clrSpc="rgb" dir="cw">
                                      <p:cBhvr>
                                        <p:cTn id="89" dur="2000" fill="hold"/>
                                        <p:tgtEl>
                                          <p:spTgt spid="15"/>
                                        </p:tgtEl>
                                        <p:attrNameLst>
                                          <p:attrName>fillcolor</p:attrName>
                                        </p:attrNameLst>
                                      </p:cBhvr>
                                      <p:to>
                                        <a:srgbClr val="FF0000"/>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Âm thanh trl sai.wav"/>
                                        </p:tgtEl>
                                      </p:cMediaNode>
                                    </p:audio>
                                  </p:sub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1"/>
                                        </p:tgtEl>
                                        <p:attrNameLst>
                                          <p:attrName>fillcolor</p:attrName>
                                        </p:attrNameLst>
                                      </p:cBhvr>
                                      <p:to>
                                        <a:srgbClr val="FF0000"/>
                                      </p:to>
                                    </p:animClr>
                                    <p:set>
                                      <p:cBhvr>
                                        <p:cTn id="109" dur="2000" fill="hold"/>
                                        <p:tgtEl>
                                          <p:spTgt spid="11"/>
                                        </p:tgtEl>
                                        <p:attrNameLst>
                                          <p:attrName>fill.type</p:attrName>
                                        </p:attrNameLst>
                                      </p:cBhvr>
                                      <p:to>
                                        <p:strVal val="solid"/>
                                      </p:to>
                                    </p:set>
                                    <p:set>
                                      <p:cBhvr>
                                        <p:cTn id="110" dur="2000" fill="hold"/>
                                        <p:tgtEl>
                                          <p:spTgt spid="11"/>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1" grpId="0" animBg="1"/>
      <p:bldP spid="12" grpId="0" animBg="1"/>
      <p:bldP spid="12" grpId="1"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A. </a:t>
            </a:r>
            <a:r>
              <a:rPr kumimoji="0" lang="en-US" sz="2400" b="0" i="0" u="none" strike="noStrike" kern="1200" cap="none" spc="0" normalizeH="0" baseline="0" noProof="0" dirty="0" err="1">
                <a:ln>
                  <a:noFill/>
                </a:ln>
                <a:solidFill>
                  <a:prstClr val="black"/>
                </a:solidFill>
                <a:effectLst/>
                <a:uLnTx/>
                <a:uFillTx/>
                <a:ea typeface="+mn-ea"/>
                <a:cs typeface="+mn-cs"/>
              </a:rPr>
              <a:t>Thiếu</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máu</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1133378" y="3846151"/>
            <a:ext cx="2950532" cy="842807"/>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rPr>
              <a:t>B. </a:t>
            </a:r>
            <a:r>
              <a:rPr lang="en-US" sz="2800" dirty="0" err="1">
                <a:solidFill>
                  <a:prstClr val="black"/>
                </a:solidFill>
              </a:rPr>
              <a:t>Bệnh</a:t>
            </a:r>
            <a:r>
              <a:rPr lang="en-US" sz="2800" dirty="0">
                <a:solidFill>
                  <a:prstClr val="black"/>
                </a:solidFill>
              </a:rPr>
              <a:t> </a:t>
            </a:r>
            <a:r>
              <a:rPr lang="en-US" sz="2800" dirty="0" err="1">
                <a:solidFill>
                  <a:prstClr val="black"/>
                </a:solidFill>
              </a:rPr>
              <a:t>béo</a:t>
            </a:r>
            <a:r>
              <a:rPr lang="en-US" sz="2800" dirty="0">
                <a:solidFill>
                  <a:prstClr val="black"/>
                </a:solidFill>
              </a:rPr>
              <a:t> </a:t>
            </a:r>
            <a:r>
              <a:rPr lang="en-US" sz="2800" dirty="0" err="1">
                <a:solidFill>
                  <a:prstClr val="black"/>
                </a:solidFill>
              </a:rPr>
              <a:t>phì</a:t>
            </a:r>
            <a:r>
              <a:rPr lang="en-US" sz="2800" dirty="0">
                <a:solidFill>
                  <a:prstClr val="black"/>
                </a:solidFill>
              </a:rPr>
              <a:t>, </a:t>
            </a:r>
            <a:r>
              <a:rPr lang="en-US" sz="2800" dirty="0" err="1">
                <a:solidFill>
                  <a:prstClr val="black"/>
                </a:solidFill>
              </a:rPr>
              <a:t>thừa</a:t>
            </a:r>
            <a:r>
              <a:rPr lang="en-US" sz="2800" dirty="0">
                <a:solidFill>
                  <a:prstClr val="black"/>
                </a:solidFill>
              </a:rPr>
              <a:t> </a:t>
            </a:r>
            <a:r>
              <a:rPr lang="en-US" sz="2800" dirty="0" err="1">
                <a:solidFill>
                  <a:prstClr val="black"/>
                </a:solidFill>
              </a:rPr>
              <a:t>cân</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endParaRPr>
          </a:p>
        </p:txBody>
      </p:sp>
      <p:sp>
        <p:nvSpPr>
          <p:cNvPr id="14" name="Đáp Án C">
            <a:extLst>
              <a:ext uri="{FF2B5EF4-FFF2-40B4-BE49-F238E27FC236}">
                <a16:creationId xmlns:a16="http://schemas.microsoft.com/office/drawing/2014/main" id="{C5EE615E-9BBF-50CC-63A2-2A83812C948E}"/>
              </a:ext>
            </a:extLst>
          </p:cNvPr>
          <p:cNvSpPr/>
          <p:nvPr/>
        </p:nvSpPr>
        <p:spPr>
          <a:xfrm>
            <a:off x="8156850" y="246566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mn-cs"/>
              </a:rPr>
              <a:t>C. </a:t>
            </a:r>
            <a:r>
              <a:rPr kumimoji="0" lang="en-US" sz="2400" b="0" i="0" u="none" strike="noStrike" kern="1200" cap="none" spc="0" normalizeH="0" baseline="0" noProof="0" dirty="0" err="1">
                <a:ln>
                  <a:noFill/>
                </a:ln>
                <a:solidFill>
                  <a:prstClr val="black"/>
                </a:solidFill>
                <a:effectLst/>
                <a:uLnTx/>
                <a:uFillTx/>
                <a:ea typeface="+mn-ea"/>
                <a:cs typeface="+mn-cs"/>
              </a:rPr>
              <a:t>Còi</a:t>
            </a:r>
            <a:r>
              <a:rPr kumimoji="0" lang="en-US" sz="2400" b="0" i="0" u="none" strike="noStrike" kern="1200" cap="none" spc="0" normalizeH="0" noProof="0" dirty="0">
                <a:ln>
                  <a:noFill/>
                </a:ln>
                <a:solidFill>
                  <a:prstClr val="black"/>
                </a:solidFill>
                <a:effectLst/>
                <a:uLnTx/>
                <a:uFillTx/>
                <a:ea typeface="+mn-ea"/>
                <a:cs typeface="+mn-cs"/>
              </a:rPr>
              <a:t> </a:t>
            </a:r>
            <a:r>
              <a:rPr kumimoji="0" lang="en-US" sz="2400" b="0" i="0" u="none" strike="noStrike" kern="1200" cap="none" spc="0" normalizeH="0" noProof="0" dirty="0" err="1">
                <a:ln>
                  <a:noFill/>
                </a:ln>
                <a:solidFill>
                  <a:prstClr val="black"/>
                </a:solidFill>
                <a:effectLst/>
                <a:uLnTx/>
                <a:uFillTx/>
                <a:ea typeface="+mn-ea"/>
                <a:cs typeface="+mn-cs"/>
              </a:rPr>
              <a:t>xương</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407897" y="589297"/>
            <a:ext cx="8426679" cy="1077218"/>
          </a:xfrm>
          <a:prstGeom prst="rect">
            <a:avLst/>
          </a:prstGeom>
          <a:noFill/>
        </p:spPr>
        <p:txBody>
          <a:bodyPr wrap="square" rtlCol="0">
            <a:spAutoFit/>
          </a:bodyPr>
          <a:lstStyle/>
          <a:p>
            <a:pPr lvl="0" algn="just"/>
            <a:r>
              <a:rPr lang="en-US" sz="3200" dirty="0">
                <a:solidFill>
                  <a:prstClr val="black"/>
                </a:solidFill>
              </a:rPr>
              <a:t>6. </a:t>
            </a:r>
            <a:r>
              <a:rPr lang="vi-VN" sz="3200" dirty="0">
                <a:solidFill>
                  <a:prstClr val="black"/>
                </a:solidFill>
              </a:rPr>
              <a:t>Vận động thể thao thường xuyên giúp ngăn ngừa bệnh gì?</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18374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4"/>
                                        </p:tgtEl>
                                        <p:attrNameLst>
                                          <p:attrName>ppt_y</p:attrName>
                                        </p:attrNameLst>
                                      </p:cBhvr>
                                      <p:tavLst>
                                        <p:tav tm="0">
                                          <p:val>
                                            <p:strVal val="#ppt_y"/>
                                          </p:val>
                                        </p:tav>
                                        <p:tav tm="100000">
                                          <p:val>
                                            <p:strVal val="#ppt_y"/>
                                          </p:val>
                                        </p:tav>
                                      </p:tavLst>
                                    </p:anim>
                                    <p:anim calcmode="lin" valueType="num">
                                      <p:cBhvr>
                                        <p:cTn id="3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2" name="Âm thanh trl sai.wav"/>
                                        </p:tgtEl>
                                      </p:cMediaNode>
                                    </p:audio>
                                  </p:sub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1000" fill="hold"/>
                                        <p:tgtEl>
                                          <p:spTgt spid="66"/>
                                        </p:tgtEl>
                                        <p:attrNameLst>
                                          <p:attrName>ppt_x</p:attrName>
                                        </p:attrNameLst>
                                      </p:cBhvr>
                                      <p:tavLst>
                                        <p:tav tm="0">
                                          <p:val>
                                            <p:strVal val="#ppt_x"/>
                                          </p:val>
                                        </p:tav>
                                        <p:tav tm="100000">
                                          <p:val>
                                            <p:strVal val="#ppt_x"/>
                                          </p:val>
                                        </p:tav>
                                      </p:tavLst>
                                    </p:anim>
                                    <p:anim calcmode="lin" valueType="num">
                                      <p:cBhvr additive="base">
                                        <p:cTn id="67" dur="1000" fill="hold"/>
                                        <p:tgtEl>
                                          <p:spTgt spid="66"/>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89"/>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89"/>
                                        </p:tgtEl>
                                      </p:cBhvr>
                                    </p:animEffect>
                                    <p:set>
                                      <p:cBhvr>
                                        <p:cTn id="72" dur="1" fill="hold">
                                          <p:stCondLst>
                                            <p:cond delay="499"/>
                                          </p:stCondLst>
                                        </p:cTn>
                                        <p:tgtEl>
                                          <p:spTgt spid="89"/>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par>
                                <p:cTn id="85" presetID="64" presetClass="path" presetSubtype="0" accel="50000" decel="50000" fill="hold" nodeType="withEffect">
                                  <p:stCondLst>
                                    <p:cond delay="0"/>
                                  </p:stCondLst>
                                  <p:childTnLst>
                                    <p:animMotion origin="layout" path="M 0.02617 -0.05162 L 0.00834 -0.90509 " pathEditMode="relative" rAng="0" ptsTypes="AA">
                                      <p:cBhvr>
                                        <p:cTn id="86" dur="10000" fill="hold"/>
                                        <p:tgtEl>
                                          <p:spTgt spid="42"/>
                                        </p:tgtEl>
                                        <p:attrNameLst>
                                          <p:attrName>ppt_x</p:attrName>
                                          <p:attrName>ppt_y</p:attrName>
                                        </p:attrNameLst>
                                      </p:cBhvr>
                                      <p:rCtr x="-898" y="-42685"/>
                                    </p:animMotion>
                                  </p:childTnLst>
                                </p:cTn>
                              </p:par>
                              <p:par>
                                <p:cTn id="87" presetID="1" presetClass="exit" presetSubtype="0" fill="hold" nodeType="withEffect">
                                  <p:stCondLst>
                                    <p:cond delay="10000"/>
                                  </p:stCondLst>
                                  <p:childTnLst>
                                    <p:set>
                                      <p:cBhvr>
                                        <p:cTn id="8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grpId="1" nodeType="clickEffect">
                                  <p:stCondLst>
                                    <p:cond delay="0"/>
                                  </p:stCondLst>
                                  <p:childTnLst>
                                    <p:animClr clrSpc="rgb" dir="cw">
                                      <p:cBhvr>
                                        <p:cTn id="93" dur="2000" fill="hold"/>
                                        <p:tgtEl>
                                          <p:spTgt spid="15"/>
                                        </p:tgtEl>
                                        <p:attrNameLst>
                                          <p:attrName>fillcolor</p:attrName>
                                        </p:attrNameLst>
                                      </p:cBhvr>
                                      <p:to>
                                        <a:srgbClr val="FF0000"/>
                                      </p:to>
                                    </p:animClr>
                                    <p:set>
                                      <p:cBhvr>
                                        <p:cTn id="94" dur="2000" fill="hold"/>
                                        <p:tgtEl>
                                          <p:spTgt spid="15"/>
                                        </p:tgtEl>
                                        <p:attrNameLst>
                                          <p:attrName>fill.type</p:attrName>
                                        </p:attrNameLst>
                                      </p:cBhvr>
                                      <p:to>
                                        <p:strVal val="solid"/>
                                      </p:to>
                                    </p:set>
                                    <p:set>
                                      <p:cBhvr>
                                        <p:cTn id="95" dur="2000" fill="hold"/>
                                        <p:tgtEl>
                                          <p:spTgt spid="15"/>
                                        </p:tgtEl>
                                        <p:attrNameLst>
                                          <p:attrName>fill.on</p:attrName>
                                        </p:attrNameLst>
                                      </p:cBhvr>
                                      <p:to>
                                        <p:strVal val="true"/>
                                      </p:to>
                                    </p:set>
                                  </p:childTnLst>
                                </p:cTn>
                              </p:par>
                              <p:par>
                                <p:cTn id="96" presetID="31" presetClass="entr" presetSubtype="0"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1000" fill="hold"/>
                                        <p:tgtEl>
                                          <p:spTgt spid="4"/>
                                        </p:tgtEl>
                                        <p:attrNameLst>
                                          <p:attrName>ppt_w</p:attrName>
                                        </p:attrNameLst>
                                      </p:cBhvr>
                                      <p:tavLst>
                                        <p:tav tm="0">
                                          <p:val>
                                            <p:fltVal val="0"/>
                                          </p:val>
                                        </p:tav>
                                        <p:tav tm="100000">
                                          <p:val>
                                            <p:strVal val="#ppt_w"/>
                                          </p:val>
                                        </p:tav>
                                      </p:tavLst>
                                    </p:anim>
                                    <p:anim calcmode="lin" valueType="num">
                                      <p:cBhvr>
                                        <p:cTn id="99" dur="1000" fill="hold"/>
                                        <p:tgtEl>
                                          <p:spTgt spid="4"/>
                                        </p:tgtEl>
                                        <p:attrNameLst>
                                          <p:attrName>ppt_h</p:attrName>
                                        </p:attrNameLst>
                                      </p:cBhvr>
                                      <p:tavLst>
                                        <p:tav tm="0">
                                          <p:val>
                                            <p:fltVal val="0"/>
                                          </p:val>
                                        </p:tav>
                                        <p:tav tm="100000">
                                          <p:val>
                                            <p:strVal val="#ppt_h"/>
                                          </p:val>
                                        </p:tav>
                                      </p:tavLst>
                                    </p:anim>
                                    <p:anim calcmode="lin" valueType="num">
                                      <p:cBhvr>
                                        <p:cTn id="100" dur="1000" fill="hold"/>
                                        <p:tgtEl>
                                          <p:spTgt spid="4"/>
                                        </p:tgtEl>
                                        <p:attrNameLst>
                                          <p:attrName>style.rotation</p:attrName>
                                        </p:attrNameLst>
                                      </p:cBhvr>
                                      <p:tavLst>
                                        <p:tav tm="0">
                                          <p:val>
                                            <p:fltVal val="90"/>
                                          </p:val>
                                        </p:tav>
                                        <p:tav tm="100000">
                                          <p:val>
                                            <p:fltVal val="0"/>
                                          </p:val>
                                        </p:tav>
                                      </p:tavLst>
                                    </p:anim>
                                    <p:animEffect transition="in" filter="fade">
                                      <p:cBhvr>
                                        <p:cTn id="101" dur="1000"/>
                                        <p:tgtEl>
                                          <p:spTgt spid="4"/>
                                        </p:tgtEl>
                                      </p:cBhvr>
                                    </p:animEffect>
                                  </p:childTnLst>
                                </p:cTn>
                              </p:par>
                              <p:par>
                                <p:cTn id="102" presetID="32" presetClass="emph" presetSubtype="0" fill="hold" nodeType="withEffect">
                                  <p:stCondLst>
                                    <p:cond delay="0"/>
                                  </p:stCondLst>
                                  <p:childTnLst>
                                    <p:animRot by="120000">
                                      <p:cBhvr>
                                        <p:cTn id="103" dur="100" fill="hold">
                                          <p:stCondLst>
                                            <p:cond delay="0"/>
                                          </p:stCondLst>
                                        </p:cTn>
                                        <p:tgtEl>
                                          <p:spTgt spid="4"/>
                                        </p:tgtEl>
                                        <p:attrNameLst>
                                          <p:attrName>r</p:attrName>
                                        </p:attrNameLst>
                                      </p:cBhvr>
                                    </p:animRot>
                                    <p:animRot by="-240000">
                                      <p:cBhvr>
                                        <p:cTn id="104" dur="200" fill="hold">
                                          <p:stCondLst>
                                            <p:cond delay="200"/>
                                          </p:stCondLst>
                                        </p:cTn>
                                        <p:tgtEl>
                                          <p:spTgt spid="4"/>
                                        </p:tgtEl>
                                        <p:attrNameLst>
                                          <p:attrName>r</p:attrName>
                                        </p:attrNameLst>
                                      </p:cBhvr>
                                    </p:animRot>
                                    <p:animRot by="240000">
                                      <p:cBhvr>
                                        <p:cTn id="105" dur="200" fill="hold">
                                          <p:stCondLst>
                                            <p:cond delay="400"/>
                                          </p:stCondLst>
                                        </p:cTn>
                                        <p:tgtEl>
                                          <p:spTgt spid="4"/>
                                        </p:tgtEl>
                                        <p:attrNameLst>
                                          <p:attrName>r</p:attrName>
                                        </p:attrNameLst>
                                      </p:cBhvr>
                                    </p:animRot>
                                    <p:animRot by="-240000">
                                      <p:cBhvr>
                                        <p:cTn id="106" dur="200" fill="hold">
                                          <p:stCondLst>
                                            <p:cond delay="600"/>
                                          </p:stCondLst>
                                        </p:cTn>
                                        <p:tgtEl>
                                          <p:spTgt spid="4"/>
                                        </p:tgtEl>
                                        <p:attrNameLst>
                                          <p:attrName>r</p:attrName>
                                        </p:attrNameLst>
                                      </p:cBhvr>
                                    </p:animRot>
                                    <p:animRot by="120000">
                                      <p:cBhvr>
                                        <p:cTn id="107" dur="200" fill="hold">
                                          <p:stCondLst>
                                            <p:cond delay="800"/>
                                          </p:stCondLst>
                                        </p:cTn>
                                        <p:tgtEl>
                                          <p:spTgt spid="4"/>
                                        </p:tgtEl>
                                        <p:attrNameLst>
                                          <p:attrName>r</p:attrName>
                                        </p:attrNameLst>
                                      </p:cBhvr>
                                    </p:animRot>
                                  </p:childTnLst>
                                  <p:subTnLst>
                                    <p:audio>
                                      <p:cMediaNode>
                                        <p:cTn display="0" masterRel="sameClick">
                                          <p:stCondLst>
                                            <p:cond evt="begin" delay="0">
                                              <p:tn val="102"/>
                                            </p:cond>
                                          </p:stCondLst>
                                          <p:endCondLst>
                                            <p:cond evt="onStopAudio" delay="0">
                                              <p:tgtEl>
                                                <p:sldTgt/>
                                              </p:tgtEl>
                                            </p:cond>
                                          </p:endCondLst>
                                        </p:cTn>
                                        <p:tgtEl>
                                          <p:sndTgt r:embed="rId2" name="Âm thanh trl sai.wav"/>
                                        </p:tgtEl>
                                      </p:cMediaNode>
                                    </p:audio>
                                  </p:subTnLst>
                                </p:cTn>
                              </p:par>
                              <p:par>
                                <p:cTn id="108" presetID="64" presetClass="path" presetSubtype="0" accel="50000" decel="50000" fill="hold" nodeType="withEffect">
                                  <p:stCondLst>
                                    <p:cond delay="0"/>
                                  </p:stCondLst>
                                  <p:childTnLst>
                                    <p:animMotion origin="layout" path="M 5E-6 1.85185E-6 L -0.01106 -0.88889 " pathEditMode="relative" rAng="0" ptsTypes="AA">
                                      <p:cBhvr>
                                        <p:cTn id="109" dur="10000" fill="hold"/>
                                        <p:tgtEl>
                                          <p:spTgt spid="42"/>
                                        </p:tgtEl>
                                        <p:attrNameLst>
                                          <p:attrName>ppt_x</p:attrName>
                                          <p:attrName>ppt_y</p:attrName>
                                        </p:attrNameLst>
                                      </p:cBhvr>
                                      <p:rCtr x="-560" y="-44444"/>
                                    </p:animMotion>
                                  </p:childTnLst>
                                </p:cTn>
                              </p:par>
                              <p:par>
                                <p:cTn id="110" presetID="1" presetClass="exit" presetSubtype="0" fill="hold" nodeType="withEffect">
                                  <p:stCondLst>
                                    <p:cond delay="10000"/>
                                  </p:stCondLst>
                                  <p:childTnLst>
                                    <p:set>
                                      <p:cBhvr>
                                        <p:cTn id="11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2" restart="whenNotActive" fill="hold" evtFilter="cancelBubble" nodeType="interactiveSeq">
                <p:stCondLst>
                  <p:cond evt="onClick" delay="0">
                    <p:tgtEl>
                      <p:spTgt spid="14"/>
                    </p:tgtEl>
                  </p:cond>
                </p:stCondLst>
                <p:endSync evt="end" delay="0">
                  <p:rtn val="all"/>
                </p:endSync>
                <p:childTnLst>
                  <p:par>
                    <p:cTn id="113" fill="hold">
                      <p:stCondLst>
                        <p:cond delay="0"/>
                      </p:stCondLst>
                      <p:childTnLst>
                        <p:par>
                          <p:cTn id="114" fill="hold">
                            <p:stCondLst>
                              <p:cond delay="0"/>
                            </p:stCondLst>
                            <p:childTnLst>
                              <p:par>
                                <p:cTn id="115" presetID="1" presetClass="emph" presetSubtype="2" fill="hold" nodeType="clickEffect">
                                  <p:stCondLst>
                                    <p:cond delay="0"/>
                                  </p:stCondLst>
                                  <p:childTnLst>
                                    <p:animClr clrSpc="rgb" dir="cw">
                                      <p:cBhvr>
                                        <p:cTn id="116" dur="2000" fill="hold"/>
                                        <p:tgtEl>
                                          <p:spTgt spid="14"/>
                                        </p:tgtEl>
                                        <p:attrNameLst>
                                          <p:attrName>fillcolor</p:attrName>
                                        </p:attrNameLst>
                                      </p:cBhvr>
                                      <p:to>
                                        <a:srgbClr val="FF0000"/>
                                      </p:to>
                                    </p:animClr>
                                    <p:set>
                                      <p:cBhvr>
                                        <p:cTn id="117" dur="2000" fill="hold"/>
                                        <p:tgtEl>
                                          <p:spTgt spid="14"/>
                                        </p:tgtEl>
                                        <p:attrNameLst>
                                          <p:attrName>fill.type</p:attrName>
                                        </p:attrNameLst>
                                      </p:cBhvr>
                                      <p:to>
                                        <p:strVal val="solid"/>
                                      </p:to>
                                    </p:set>
                                    <p:set>
                                      <p:cBhvr>
                                        <p:cTn id="118" dur="2000" fill="hold"/>
                                        <p:tgtEl>
                                          <p:spTgt spid="14"/>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2" name="Âm thanh trl sai.wav"/>
                                        </p:tgtEl>
                                      </p:cMediaNode>
                                    </p:audio>
                                  </p:subTnLst>
                                </p:cTn>
                              </p:par>
                              <p:par>
                                <p:cTn id="119" presetID="31" presetClass="entr" presetSubtype="0" fill="hold" nodeType="withEffect">
                                  <p:stCondLst>
                                    <p:cond delay="0"/>
                                  </p:stCondLst>
                                  <p:childTnLst>
                                    <p:set>
                                      <p:cBhvr>
                                        <p:cTn id="120" dur="1" fill="hold">
                                          <p:stCondLst>
                                            <p:cond delay="0"/>
                                          </p:stCondLst>
                                        </p:cTn>
                                        <p:tgtEl>
                                          <p:spTgt spid="4"/>
                                        </p:tgtEl>
                                        <p:attrNameLst>
                                          <p:attrName>style.visibility</p:attrName>
                                        </p:attrNameLst>
                                      </p:cBhvr>
                                      <p:to>
                                        <p:strVal val="visible"/>
                                      </p:to>
                                    </p:set>
                                    <p:anim calcmode="lin" valueType="num">
                                      <p:cBhvr>
                                        <p:cTn id="121" dur="1000" fill="hold"/>
                                        <p:tgtEl>
                                          <p:spTgt spid="4"/>
                                        </p:tgtEl>
                                        <p:attrNameLst>
                                          <p:attrName>ppt_w</p:attrName>
                                        </p:attrNameLst>
                                      </p:cBhvr>
                                      <p:tavLst>
                                        <p:tav tm="0">
                                          <p:val>
                                            <p:fltVal val="0"/>
                                          </p:val>
                                        </p:tav>
                                        <p:tav tm="100000">
                                          <p:val>
                                            <p:strVal val="#ppt_w"/>
                                          </p:val>
                                        </p:tav>
                                      </p:tavLst>
                                    </p:anim>
                                    <p:anim calcmode="lin" valueType="num">
                                      <p:cBhvr>
                                        <p:cTn id="122" dur="1000" fill="hold"/>
                                        <p:tgtEl>
                                          <p:spTgt spid="4"/>
                                        </p:tgtEl>
                                        <p:attrNameLst>
                                          <p:attrName>ppt_h</p:attrName>
                                        </p:attrNameLst>
                                      </p:cBhvr>
                                      <p:tavLst>
                                        <p:tav tm="0">
                                          <p:val>
                                            <p:fltVal val="0"/>
                                          </p:val>
                                        </p:tav>
                                        <p:tav tm="100000">
                                          <p:val>
                                            <p:strVal val="#ppt_h"/>
                                          </p:val>
                                        </p:tav>
                                      </p:tavLst>
                                    </p:anim>
                                    <p:anim calcmode="lin" valueType="num">
                                      <p:cBhvr>
                                        <p:cTn id="123" dur="1000" fill="hold"/>
                                        <p:tgtEl>
                                          <p:spTgt spid="4"/>
                                        </p:tgtEl>
                                        <p:attrNameLst>
                                          <p:attrName>style.rotation</p:attrName>
                                        </p:attrNameLst>
                                      </p:cBhvr>
                                      <p:tavLst>
                                        <p:tav tm="0">
                                          <p:val>
                                            <p:fltVal val="90"/>
                                          </p:val>
                                        </p:tav>
                                        <p:tav tm="100000">
                                          <p:val>
                                            <p:fltVal val="0"/>
                                          </p:val>
                                        </p:tav>
                                      </p:tavLst>
                                    </p:anim>
                                    <p:animEffect transition="in" filter="fade">
                                      <p:cBhvr>
                                        <p:cTn id="124" dur="1000"/>
                                        <p:tgtEl>
                                          <p:spTgt spid="4"/>
                                        </p:tgtEl>
                                      </p:cBhvr>
                                    </p:animEffect>
                                  </p:childTnLst>
                                </p:cTn>
                              </p:par>
                              <p:par>
                                <p:cTn id="125" presetID="32" presetClass="emph" presetSubtype="0" fill="hold" nodeType="withEffect">
                                  <p:stCondLst>
                                    <p:cond delay="0"/>
                                  </p:stCondLst>
                                  <p:childTnLst>
                                    <p:animRot by="120000">
                                      <p:cBhvr>
                                        <p:cTn id="126" dur="100" fill="hold">
                                          <p:stCondLst>
                                            <p:cond delay="0"/>
                                          </p:stCondLst>
                                        </p:cTn>
                                        <p:tgtEl>
                                          <p:spTgt spid="4"/>
                                        </p:tgtEl>
                                        <p:attrNameLst>
                                          <p:attrName>r</p:attrName>
                                        </p:attrNameLst>
                                      </p:cBhvr>
                                    </p:animRot>
                                    <p:animRot by="-240000">
                                      <p:cBhvr>
                                        <p:cTn id="127" dur="200" fill="hold">
                                          <p:stCondLst>
                                            <p:cond delay="200"/>
                                          </p:stCondLst>
                                        </p:cTn>
                                        <p:tgtEl>
                                          <p:spTgt spid="4"/>
                                        </p:tgtEl>
                                        <p:attrNameLst>
                                          <p:attrName>r</p:attrName>
                                        </p:attrNameLst>
                                      </p:cBhvr>
                                    </p:animRot>
                                    <p:animRot by="240000">
                                      <p:cBhvr>
                                        <p:cTn id="128" dur="200" fill="hold">
                                          <p:stCondLst>
                                            <p:cond delay="400"/>
                                          </p:stCondLst>
                                        </p:cTn>
                                        <p:tgtEl>
                                          <p:spTgt spid="4"/>
                                        </p:tgtEl>
                                        <p:attrNameLst>
                                          <p:attrName>r</p:attrName>
                                        </p:attrNameLst>
                                      </p:cBhvr>
                                    </p:animRot>
                                    <p:animRot by="-240000">
                                      <p:cBhvr>
                                        <p:cTn id="129" dur="200" fill="hold">
                                          <p:stCondLst>
                                            <p:cond delay="600"/>
                                          </p:stCondLst>
                                        </p:cTn>
                                        <p:tgtEl>
                                          <p:spTgt spid="4"/>
                                        </p:tgtEl>
                                        <p:attrNameLst>
                                          <p:attrName>r</p:attrName>
                                        </p:attrNameLst>
                                      </p:cBhvr>
                                    </p:animRot>
                                    <p:animRot by="120000">
                                      <p:cBhvr>
                                        <p:cTn id="130" dur="200" fill="hold">
                                          <p:stCondLst>
                                            <p:cond delay="800"/>
                                          </p:stCondLst>
                                        </p:cTn>
                                        <p:tgtEl>
                                          <p:spTgt spid="4"/>
                                        </p:tgtEl>
                                        <p:attrNameLst>
                                          <p:attrName>r</p:attrName>
                                        </p:attrNameLst>
                                      </p:cBhvr>
                                    </p:animRot>
                                  </p:childTnLst>
                                </p:cTn>
                              </p:par>
                              <p:par>
                                <p:cTn id="131" presetID="64" presetClass="path" presetSubtype="0" accel="50000" decel="50000" fill="hold" nodeType="withEffect">
                                  <p:stCondLst>
                                    <p:cond delay="0"/>
                                  </p:stCondLst>
                                  <p:childTnLst>
                                    <p:animMotion origin="layout" path="M -2.29167E-6 -2.59259E-6 L -0.00534 -0.91597 " pathEditMode="relative" rAng="0" ptsTypes="AA">
                                      <p:cBhvr>
                                        <p:cTn id="132" dur="10000" fill="hold"/>
                                        <p:tgtEl>
                                          <p:spTgt spid="42"/>
                                        </p:tgtEl>
                                        <p:attrNameLst>
                                          <p:attrName>ppt_x</p:attrName>
                                          <p:attrName>ppt_y</p:attrName>
                                        </p:attrNameLst>
                                      </p:cBhvr>
                                      <p:rCtr x="-273" y="-45810"/>
                                    </p:animMotion>
                                  </p:childTnLst>
                                </p:cTn>
                              </p:par>
                              <p:par>
                                <p:cTn id="133" presetID="1" presetClass="exit" presetSubtype="0" fill="hold" nodeType="withEffect">
                                  <p:stCondLst>
                                    <p:cond delay="10000"/>
                                  </p:stCondLst>
                                  <p:childTnLst>
                                    <p:set>
                                      <p:cBhvr>
                                        <p:cTn id="13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5" restart="whenNotActive" fill="hold" evtFilter="cancelBubble" nodeType="interactiveSeq">
                <p:stCondLst>
                  <p:cond evt="onClick" delay="0">
                    <p:tgtEl>
                      <p:spTgt spid="12"/>
                    </p:tgtEl>
                  </p:cond>
                </p:stCondLst>
                <p:endSync evt="end" delay="0">
                  <p:rtn val="all"/>
                </p:endSync>
                <p:childTnLst>
                  <p:par>
                    <p:cTn id="136" fill="hold">
                      <p:stCondLst>
                        <p:cond delay="0"/>
                      </p:stCondLst>
                      <p:childTnLst>
                        <p:par>
                          <p:cTn id="137" fill="hold">
                            <p:stCondLst>
                              <p:cond delay="0"/>
                            </p:stCondLst>
                            <p:childTnLst>
                              <p:par>
                                <p:cTn id="138" presetID="1" presetClass="emph" presetSubtype="2" fill="hold" nodeType="clickEffect">
                                  <p:stCondLst>
                                    <p:cond delay="0"/>
                                  </p:stCondLst>
                                  <p:childTnLst>
                                    <p:animClr clrSpc="rgb" dir="cw">
                                      <p:cBhvr>
                                        <p:cTn id="139" dur="2000" fill="hold"/>
                                        <p:tgtEl>
                                          <p:spTgt spid="12"/>
                                        </p:tgtEl>
                                        <p:attrNameLst>
                                          <p:attrName>fillcolor</p:attrName>
                                        </p:attrNameLst>
                                      </p:cBhvr>
                                      <p:to>
                                        <a:srgbClr val="ED7D31"/>
                                      </p:to>
                                    </p:animClr>
                                    <p:set>
                                      <p:cBhvr>
                                        <p:cTn id="140" dur="2000" fill="hold"/>
                                        <p:tgtEl>
                                          <p:spTgt spid="12"/>
                                        </p:tgtEl>
                                        <p:attrNameLst>
                                          <p:attrName>fill.type</p:attrName>
                                        </p:attrNameLst>
                                      </p:cBhvr>
                                      <p:to>
                                        <p:strVal val="solid"/>
                                      </p:to>
                                    </p:set>
                                    <p:set>
                                      <p:cBhvr>
                                        <p:cTn id="141" dur="2000" fill="hold"/>
                                        <p:tgtEl>
                                          <p:spTgt spid="12"/>
                                        </p:tgtEl>
                                        <p:attrNameLst>
                                          <p:attrName>fill.on</p:attrName>
                                        </p:attrNameLst>
                                      </p:cBhvr>
                                      <p:to>
                                        <p:strVal val="true"/>
                                      </p:to>
                                    </p:set>
                                  </p:childTnLst>
                                </p:cTn>
                              </p:par>
                              <p:par>
                                <p:cTn id="142" presetID="1" presetClass="exit" presetSubtype="0" fill="hold" nodeType="withEffect">
                                  <p:stCondLst>
                                    <p:cond delay="0"/>
                                  </p:stCondLst>
                                  <p:childTnLst>
                                    <p:set>
                                      <p:cBhvr>
                                        <p:cTn id="143" dur="1" fill="hold">
                                          <p:stCondLst>
                                            <p:cond delay="0"/>
                                          </p:stCondLst>
                                        </p:cTn>
                                        <p:tgtEl>
                                          <p:spTgt spid="4"/>
                                        </p:tgtEl>
                                        <p:attrNameLst>
                                          <p:attrName>style.visibility</p:attrName>
                                        </p:attrNameLst>
                                      </p:cBhvr>
                                      <p:to>
                                        <p:strVal val="hidden"/>
                                      </p:to>
                                    </p:set>
                                  </p:childTnLst>
                                </p:cTn>
                              </p:par>
                              <p:par>
                                <p:cTn id="144" presetID="31" presetClass="entr" presetSubtype="0" fill="hold" nodeType="withEffect">
                                  <p:stCondLst>
                                    <p:cond delay="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1000" fill="hold"/>
                                        <p:tgtEl>
                                          <p:spTgt spid="17"/>
                                        </p:tgtEl>
                                        <p:attrNameLst>
                                          <p:attrName>ppt_w</p:attrName>
                                        </p:attrNameLst>
                                      </p:cBhvr>
                                      <p:tavLst>
                                        <p:tav tm="0">
                                          <p:val>
                                            <p:fltVal val="0"/>
                                          </p:val>
                                        </p:tav>
                                        <p:tav tm="100000">
                                          <p:val>
                                            <p:strVal val="#ppt_w"/>
                                          </p:val>
                                        </p:tav>
                                      </p:tavLst>
                                    </p:anim>
                                    <p:anim calcmode="lin" valueType="num">
                                      <p:cBhvr>
                                        <p:cTn id="147" dur="1000" fill="hold"/>
                                        <p:tgtEl>
                                          <p:spTgt spid="17"/>
                                        </p:tgtEl>
                                        <p:attrNameLst>
                                          <p:attrName>ppt_h</p:attrName>
                                        </p:attrNameLst>
                                      </p:cBhvr>
                                      <p:tavLst>
                                        <p:tav tm="0">
                                          <p:val>
                                            <p:fltVal val="0"/>
                                          </p:val>
                                        </p:tav>
                                        <p:tav tm="100000">
                                          <p:val>
                                            <p:strVal val="#ppt_h"/>
                                          </p:val>
                                        </p:tav>
                                      </p:tavLst>
                                    </p:anim>
                                    <p:anim calcmode="lin" valueType="num">
                                      <p:cBhvr>
                                        <p:cTn id="148" dur="1000" fill="hold"/>
                                        <p:tgtEl>
                                          <p:spTgt spid="17"/>
                                        </p:tgtEl>
                                        <p:attrNameLst>
                                          <p:attrName>style.rotation</p:attrName>
                                        </p:attrNameLst>
                                      </p:cBhvr>
                                      <p:tavLst>
                                        <p:tav tm="0">
                                          <p:val>
                                            <p:fltVal val="90"/>
                                          </p:val>
                                        </p:tav>
                                        <p:tav tm="100000">
                                          <p:val>
                                            <p:fltVal val="0"/>
                                          </p:val>
                                        </p:tav>
                                      </p:tavLst>
                                    </p:anim>
                                    <p:animEffect transition="in" filter="fade">
                                      <p:cBhvr>
                                        <p:cTn id="149" dur="1000"/>
                                        <p:tgtEl>
                                          <p:spTgt spid="17"/>
                                        </p:tgtEl>
                                      </p:cBhvr>
                                    </p:animEffect>
                                  </p:childTnLst>
                                </p:cTn>
                              </p:par>
                              <p:par>
                                <p:cTn id="150" presetID="32" presetClass="emph" presetSubtype="0" fill="hold" grpId="1" nodeType="withEffect">
                                  <p:stCondLst>
                                    <p:cond delay="0"/>
                                  </p:stCondLst>
                                  <p:iterate type="lt">
                                    <p:tmPct val="0"/>
                                  </p:iterate>
                                  <p:childTnLst>
                                    <p:animRot by="120000">
                                      <p:cBhvr>
                                        <p:cTn id="151" dur="100" fill="hold">
                                          <p:stCondLst>
                                            <p:cond delay="0"/>
                                          </p:stCondLst>
                                        </p:cTn>
                                        <p:tgtEl>
                                          <p:spTgt spid="12"/>
                                        </p:tgtEl>
                                        <p:attrNameLst>
                                          <p:attrName>r</p:attrName>
                                        </p:attrNameLst>
                                      </p:cBhvr>
                                    </p:animRot>
                                    <p:animRot by="-240000">
                                      <p:cBhvr>
                                        <p:cTn id="152" dur="200" fill="hold">
                                          <p:stCondLst>
                                            <p:cond delay="200"/>
                                          </p:stCondLst>
                                        </p:cTn>
                                        <p:tgtEl>
                                          <p:spTgt spid="12"/>
                                        </p:tgtEl>
                                        <p:attrNameLst>
                                          <p:attrName>r</p:attrName>
                                        </p:attrNameLst>
                                      </p:cBhvr>
                                    </p:animRot>
                                    <p:animRot by="240000">
                                      <p:cBhvr>
                                        <p:cTn id="153" dur="200" fill="hold">
                                          <p:stCondLst>
                                            <p:cond delay="400"/>
                                          </p:stCondLst>
                                        </p:cTn>
                                        <p:tgtEl>
                                          <p:spTgt spid="12"/>
                                        </p:tgtEl>
                                        <p:attrNameLst>
                                          <p:attrName>r</p:attrName>
                                        </p:attrNameLst>
                                      </p:cBhvr>
                                    </p:animRot>
                                    <p:animRot by="-240000">
                                      <p:cBhvr>
                                        <p:cTn id="154" dur="200" fill="hold">
                                          <p:stCondLst>
                                            <p:cond delay="600"/>
                                          </p:stCondLst>
                                        </p:cTn>
                                        <p:tgtEl>
                                          <p:spTgt spid="12"/>
                                        </p:tgtEl>
                                        <p:attrNameLst>
                                          <p:attrName>r</p:attrName>
                                        </p:attrNameLst>
                                      </p:cBhvr>
                                    </p:animRot>
                                    <p:animRot by="120000">
                                      <p:cBhvr>
                                        <p:cTn id="155" dur="200" fill="hold">
                                          <p:stCondLst>
                                            <p:cond delay="800"/>
                                          </p:stCondLst>
                                        </p:cTn>
                                        <p:tgtEl>
                                          <p:spTgt spid="12"/>
                                        </p:tgtEl>
                                        <p:attrNameLst>
                                          <p:attrName>r</p:attrName>
                                        </p:attrNameLst>
                                      </p:cBhvr>
                                    </p:animRot>
                                  </p:childTnLst>
                                  <p:subTnLst>
                                    <p:audio>
                                      <p:cMediaNode>
                                        <p:cTn display="0" masterRel="sameClick">
                                          <p:stCondLst>
                                            <p:cond evt="begin" delay="0">
                                              <p:tn val="150"/>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56" restart="whenNotActive" fill="hold" evtFilter="cancelBubble" nodeType="interactiveSeq">
                <p:stCondLst>
                  <p:cond evt="onClick" delay="0">
                    <p:tgtEl>
                      <p:spTgt spid="60"/>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nodeType="clickEffect">
                                  <p:stCondLst>
                                    <p:cond delay="0"/>
                                  </p:stCondLst>
                                  <p:childTnLst>
                                    <p:set>
                                      <p:cBhvr>
                                        <p:cTn id="160"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59"/>
                                            </p:cond>
                                          </p:stCondLst>
                                          <p:endCondLst>
                                            <p:cond evt="onStopAudio" delay="0">
                                              <p:tgtEl>
                                                <p:sldTgt/>
                                              </p:tgtEl>
                                            </p:cond>
                                          </p:endCondLst>
                                        </p:cTn>
                                        <p:tgtEl>
                                          <p:sndTgt r:embed="rId4" name="15s.wav"/>
                                        </p:tgtEl>
                                      </p:cMediaNode>
                                    </p:audio>
                                  </p:subTnLst>
                                </p:cTn>
                              </p:par>
                              <p:par>
                                <p:cTn id="161" presetID="1" presetClass="exit" presetSubtype="0" fill="hold" nodeType="withEffect">
                                  <p:stCondLst>
                                    <p:cond delay="0"/>
                                  </p:stCondLst>
                                  <p:childTnLst>
                                    <p:set>
                                      <p:cBhvr>
                                        <p:cTn id="162" dur="1" fill="hold">
                                          <p:stCondLst>
                                            <p:cond delay="0"/>
                                          </p:stCondLst>
                                        </p:cTn>
                                        <p:tgtEl>
                                          <p:spTgt spid="60">
                                            <p:txEl>
                                              <p:pRg st="1" end="1"/>
                                            </p:txEl>
                                          </p:spTgt>
                                        </p:tgtEl>
                                        <p:attrNameLst>
                                          <p:attrName>style.visibility</p:attrName>
                                        </p:attrNameLst>
                                      </p:cBhvr>
                                      <p:to>
                                        <p:strVal val="hidden"/>
                                      </p:to>
                                    </p:set>
                                  </p:childTnLst>
                                </p:cTn>
                              </p:par>
                              <p:par>
                                <p:cTn id="163" presetID="1" presetClass="exit" presetSubtype="0" fill="hold" grpId="0" nodeType="withEffect">
                                  <p:stCondLst>
                                    <p:cond delay="0"/>
                                  </p:stCondLst>
                                  <p:childTnLst>
                                    <p:set>
                                      <p:cBhvr>
                                        <p:cTn id="164" dur="1" fill="hold">
                                          <p:stCondLst>
                                            <p:cond delay="0"/>
                                          </p:stCondLst>
                                        </p:cTn>
                                        <p:tgtEl>
                                          <p:spTgt spid="60">
                                            <p:txEl>
                                              <p:pRg st="0" end="0"/>
                                            </p:txEl>
                                          </p:spTgt>
                                        </p:tgtEl>
                                        <p:attrNameLst>
                                          <p:attrName>style.visibility</p:attrName>
                                        </p:attrNameLst>
                                      </p:cBhvr>
                                      <p:to>
                                        <p:strVal val="hidden"/>
                                      </p:to>
                                    </p:set>
                                  </p:childTnLst>
                                </p:cTn>
                              </p:par>
                              <p:par>
                                <p:cTn id="165" presetID="1" presetClass="exit" presetSubtype="0" fill="hold" grpId="0" nodeType="withEffect">
                                  <p:stCondLst>
                                    <p:cond delay="0"/>
                                  </p:stCondLst>
                                  <p:childTnLst>
                                    <p:set>
                                      <p:cBhvr>
                                        <p:cTn id="166" dur="1" fill="hold">
                                          <p:stCondLst>
                                            <p:cond delay="0"/>
                                          </p:stCondLst>
                                        </p:cTn>
                                        <p:tgtEl>
                                          <p:spTgt spid="60">
                                            <p:txEl>
                                              <p:pRg st="1" end="1"/>
                                            </p:txEl>
                                          </p:spTgt>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60">
                                            <p:bg/>
                                          </p:spTgt>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20"/>
                                        </p:tgtEl>
                                        <p:attrNameLst>
                                          <p:attrName>style.visibility</p:attrName>
                                        </p:attrNameLst>
                                      </p:cBhvr>
                                      <p:to>
                                        <p:strVal val="visible"/>
                                      </p:to>
                                    </p:set>
                                  </p:childTnLst>
                                </p:cTn>
                              </p:par>
                              <p:par>
                                <p:cTn id="171" presetID="42" presetClass="path" presetSubtype="0" accel="50000" decel="50000" fill="hold" nodeType="withEffect">
                                  <p:stCondLst>
                                    <p:cond delay="0"/>
                                  </p:stCondLst>
                                  <p:childTnLst>
                                    <p:animMotion origin="layout" path="M -8.33333E-7 -3.7037E-6 L 0.63984 0.01065 " pathEditMode="relative" rAng="0" ptsTypes="AA">
                                      <p:cBhvr>
                                        <p:cTn id="172" dur="16000" fill="hold"/>
                                        <p:tgtEl>
                                          <p:spTgt spid="20"/>
                                        </p:tgtEl>
                                        <p:attrNameLst>
                                          <p:attrName>ppt_x</p:attrName>
                                          <p:attrName>ppt_y</p:attrName>
                                        </p:attrNameLst>
                                      </p:cBhvr>
                                      <p:rCtr x="31992" y="532"/>
                                    </p:animMotion>
                                  </p:childTnLst>
                                </p:cTn>
                              </p:par>
                              <p:par>
                                <p:cTn id="173" presetID="1" presetClass="entr" presetSubtype="0" fill="hold" grpId="0"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cTn>
                              </p:par>
                              <p:par>
                                <p:cTn id="175" presetID="1" presetClass="exit" presetSubtype="0" fill="hold" grpId="1" nodeType="withEffect">
                                  <p:stCondLst>
                                    <p:cond delay="1000"/>
                                  </p:stCondLst>
                                  <p:childTnLst>
                                    <p:set>
                                      <p:cBhvr>
                                        <p:cTn id="176" dur="1" fill="hold">
                                          <p:stCondLst>
                                            <p:cond delay="0"/>
                                          </p:stCondLst>
                                        </p:cTn>
                                        <p:tgtEl>
                                          <p:spTgt spid="44"/>
                                        </p:tgtEl>
                                        <p:attrNameLst>
                                          <p:attrName>style.visibility</p:attrName>
                                        </p:attrNameLst>
                                      </p:cBhvr>
                                      <p:to>
                                        <p:strVal val="hidden"/>
                                      </p:to>
                                    </p:set>
                                  </p:childTnLst>
                                </p:cTn>
                              </p:par>
                              <p:par>
                                <p:cTn id="177" presetID="1" presetClass="entr" presetSubtype="0" fill="hold" grpId="0" nodeType="withEffect">
                                  <p:stCondLst>
                                    <p:cond delay="1000"/>
                                  </p:stCondLst>
                                  <p:childTnLst>
                                    <p:set>
                                      <p:cBhvr>
                                        <p:cTn id="178" dur="1" fill="hold">
                                          <p:stCondLst>
                                            <p:cond delay="0"/>
                                          </p:stCondLst>
                                        </p:cTn>
                                        <p:tgtEl>
                                          <p:spTgt spid="45"/>
                                        </p:tgtEl>
                                        <p:attrNameLst>
                                          <p:attrName>style.visibility</p:attrName>
                                        </p:attrNameLst>
                                      </p:cBhvr>
                                      <p:to>
                                        <p:strVal val="visible"/>
                                      </p:to>
                                    </p:set>
                                  </p:childTnLst>
                                </p:cTn>
                              </p:par>
                              <p:par>
                                <p:cTn id="179" presetID="1" presetClass="exit" presetSubtype="0" fill="hold" grpId="1" nodeType="withEffect">
                                  <p:stCondLst>
                                    <p:cond delay="2000"/>
                                  </p:stCondLst>
                                  <p:childTnLst>
                                    <p:set>
                                      <p:cBhvr>
                                        <p:cTn id="180" dur="1" fill="hold">
                                          <p:stCondLst>
                                            <p:cond delay="0"/>
                                          </p:stCondLst>
                                        </p:cTn>
                                        <p:tgtEl>
                                          <p:spTgt spid="45"/>
                                        </p:tgtEl>
                                        <p:attrNameLst>
                                          <p:attrName>style.visibility</p:attrName>
                                        </p:attrNameLst>
                                      </p:cBhvr>
                                      <p:to>
                                        <p:strVal val="hidden"/>
                                      </p:to>
                                    </p:set>
                                  </p:childTnLst>
                                </p:cTn>
                              </p:par>
                              <p:par>
                                <p:cTn id="181" presetID="1" presetClass="entr" presetSubtype="0" fill="hold" grpId="0" nodeType="withEffect">
                                  <p:stCondLst>
                                    <p:cond delay="2000"/>
                                  </p:stCondLst>
                                  <p:childTnLst>
                                    <p:set>
                                      <p:cBhvr>
                                        <p:cTn id="182" dur="1" fill="hold">
                                          <p:stCondLst>
                                            <p:cond delay="0"/>
                                          </p:stCondLst>
                                        </p:cTn>
                                        <p:tgtEl>
                                          <p:spTgt spid="46"/>
                                        </p:tgtEl>
                                        <p:attrNameLst>
                                          <p:attrName>style.visibility</p:attrName>
                                        </p:attrNameLst>
                                      </p:cBhvr>
                                      <p:to>
                                        <p:strVal val="visible"/>
                                      </p:to>
                                    </p:set>
                                  </p:childTnLst>
                                </p:cTn>
                              </p:par>
                              <p:par>
                                <p:cTn id="183" presetID="1" presetClass="exit" presetSubtype="0" fill="hold" grpId="1" nodeType="withEffect">
                                  <p:stCondLst>
                                    <p:cond delay="3000"/>
                                  </p:stCondLst>
                                  <p:childTnLst>
                                    <p:set>
                                      <p:cBhvr>
                                        <p:cTn id="184" dur="1" fill="hold">
                                          <p:stCondLst>
                                            <p:cond delay="0"/>
                                          </p:stCondLst>
                                        </p:cTn>
                                        <p:tgtEl>
                                          <p:spTgt spid="46"/>
                                        </p:tgtEl>
                                        <p:attrNameLst>
                                          <p:attrName>style.visibility</p:attrName>
                                        </p:attrNameLst>
                                      </p:cBhvr>
                                      <p:to>
                                        <p:strVal val="hidden"/>
                                      </p:to>
                                    </p:set>
                                  </p:childTnLst>
                                </p:cTn>
                              </p:par>
                              <p:par>
                                <p:cTn id="185" presetID="1" presetClass="entr" presetSubtype="0" fill="hold" grpId="0" nodeType="withEffect">
                                  <p:stCondLst>
                                    <p:cond delay="3000"/>
                                  </p:stCondLst>
                                  <p:childTnLst>
                                    <p:set>
                                      <p:cBhvr>
                                        <p:cTn id="186" dur="1" fill="hold">
                                          <p:stCondLst>
                                            <p:cond delay="0"/>
                                          </p:stCondLst>
                                        </p:cTn>
                                        <p:tgtEl>
                                          <p:spTgt spid="47"/>
                                        </p:tgtEl>
                                        <p:attrNameLst>
                                          <p:attrName>style.visibility</p:attrName>
                                        </p:attrNameLst>
                                      </p:cBhvr>
                                      <p:to>
                                        <p:strVal val="visible"/>
                                      </p:to>
                                    </p:set>
                                  </p:childTnLst>
                                </p:cTn>
                              </p:par>
                              <p:par>
                                <p:cTn id="187" presetID="1" presetClass="exit" presetSubtype="0" fill="hold" grpId="1" nodeType="withEffect">
                                  <p:stCondLst>
                                    <p:cond delay="4000"/>
                                  </p:stCondLst>
                                  <p:childTnLst>
                                    <p:set>
                                      <p:cBhvr>
                                        <p:cTn id="188" dur="1" fill="hold">
                                          <p:stCondLst>
                                            <p:cond delay="0"/>
                                          </p:stCondLst>
                                        </p:cTn>
                                        <p:tgtEl>
                                          <p:spTgt spid="47"/>
                                        </p:tgtEl>
                                        <p:attrNameLst>
                                          <p:attrName>style.visibility</p:attrName>
                                        </p:attrNameLst>
                                      </p:cBhvr>
                                      <p:to>
                                        <p:strVal val="hidden"/>
                                      </p:to>
                                    </p:set>
                                  </p:childTnLst>
                                </p:cTn>
                              </p:par>
                              <p:par>
                                <p:cTn id="189" presetID="1" presetClass="entr" presetSubtype="0" fill="hold" grpId="0" nodeType="withEffect">
                                  <p:stCondLst>
                                    <p:cond delay="4000"/>
                                  </p:stCondLst>
                                  <p:childTnLst>
                                    <p:set>
                                      <p:cBhvr>
                                        <p:cTn id="190" dur="1" fill="hold">
                                          <p:stCondLst>
                                            <p:cond delay="0"/>
                                          </p:stCondLst>
                                        </p:cTn>
                                        <p:tgtEl>
                                          <p:spTgt spid="48"/>
                                        </p:tgtEl>
                                        <p:attrNameLst>
                                          <p:attrName>style.visibility</p:attrName>
                                        </p:attrNameLst>
                                      </p:cBhvr>
                                      <p:to>
                                        <p:strVal val="visible"/>
                                      </p:to>
                                    </p:set>
                                  </p:childTnLst>
                                </p:cTn>
                              </p:par>
                              <p:par>
                                <p:cTn id="191" presetID="1" presetClass="exit" presetSubtype="0" fill="hold" grpId="1" nodeType="withEffect">
                                  <p:stCondLst>
                                    <p:cond delay="5000"/>
                                  </p:stCondLst>
                                  <p:childTnLst>
                                    <p:set>
                                      <p:cBhvr>
                                        <p:cTn id="192" dur="1" fill="hold">
                                          <p:stCondLst>
                                            <p:cond delay="0"/>
                                          </p:stCondLst>
                                        </p:cTn>
                                        <p:tgtEl>
                                          <p:spTgt spid="48"/>
                                        </p:tgtEl>
                                        <p:attrNameLst>
                                          <p:attrName>style.visibility</p:attrName>
                                        </p:attrNameLst>
                                      </p:cBhvr>
                                      <p:to>
                                        <p:strVal val="hidden"/>
                                      </p:to>
                                    </p:set>
                                  </p:childTnLst>
                                </p:cTn>
                              </p:par>
                              <p:par>
                                <p:cTn id="193" presetID="1" presetClass="entr" presetSubtype="0" fill="hold" grpId="0" nodeType="withEffect">
                                  <p:stCondLst>
                                    <p:cond delay="5000"/>
                                  </p:stCondLst>
                                  <p:childTnLst>
                                    <p:set>
                                      <p:cBhvr>
                                        <p:cTn id="194" dur="1" fill="hold">
                                          <p:stCondLst>
                                            <p:cond delay="0"/>
                                          </p:stCondLst>
                                        </p:cTn>
                                        <p:tgtEl>
                                          <p:spTgt spid="49"/>
                                        </p:tgtEl>
                                        <p:attrNameLst>
                                          <p:attrName>style.visibility</p:attrName>
                                        </p:attrNameLst>
                                      </p:cBhvr>
                                      <p:to>
                                        <p:strVal val="visible"/>
                                      </p:to>
                                    </p:set>
                                  </p:childTnLst>
                                </p:cTn>
                              </p:par>
                              <p:par>
                                <p:cTn id="195" presetID="1" presetClass="exit" presetSubtype="0" fill="hold" grpId="1" nodeType="withEffect">
                                  <p:stCondLst>
                                    <p:cond delay="6000"/>
                                  </p:stCondLst>
                                  <p:childTnLst>
                                    <p:set>
                                      <p:cBhvr>
                                        <p:cTn id="196" dur="1" fill="hold">
                                          <p:stCondLst>
                                            <p:cond delay="0"/>
                                          </p:stCondLst>
                                        </p:cTn>
                                        <p:tgtEl>
                                          <p:spTgt spid="49"/>
                                        </p:tgtEl>
                                        <p:attrNameLst>
                                          <p:attrName>style.visibility</p:attrName>
                                        </p:attrNameLst>
                                      </p:cBhvr>
                                      <p:to>
                                        <p:strVal val="hidden"/>
                                      </p:to>
                                    </p:set>
                                  </p:childTnLst>
                                </p:cTn>
                              </p:par>
                              <p:par>
                                <p:cTn id="197" presetID="1" presetClass="entr" presetSubtype="0" fill="hold" grpId="0" nodeType="withEffect">
                                  <p:stCondLst>
                                    <p:cond delay="6000"/>
                                  </p:stCondLst>
                                  <p:childTnLst>
                                    <p:set>
                                      <p:cBhvr>
                                        <p:cTn id="198" dur="1" fill="hold">
                                          <p:stCondLst>
                                            <p:cond delay="0"/>
                                          </p:stCondLst>
                                        </p:cTn>
                                        <p:tgtEl>
                                          <p:spTgt spid="50"/>
                                        </p:tgtEl>
                                        <p:attrNameLst>
                                          <p:attrName>style.visibility</p:attrName>
                                        </p:attrNameLst>
                                      </p:cBhvr>
                                      <p:to>
                                        <p:strVal val="visible"/>
                                      </p:to>
                                    </p:set>
                                  </p:childTnLst>
                                </p:cTn>
                              </p:par>
                              <p:par>
                                <p:cTn id="199" presetID="1" presetClass="exit" presetSubtype="0" fill="hold" grpId="1" nodeType="withEffect">
                                  <p:stCondLst>
                                    <p:cond delay="7000"/>
                                  </p:stCondLst>
                                  <p:childTnLst>
                                    <p:set>
                                      <p:cBhvr>
                                        <p:cTn id="200" dur="1" fill="hold">
                                          <p:stCondLst>
                                            <p:cond delay="0"/>
                                          </p:stCondLst>
                                        </p:cTn>
                                        <p:tgtEl>
                                          <p:spTgt spid="50"/>
                                        </p:tgtEl>
                                        <p:attrNameLst>
                                          <p:attrName>style.visibility</p:attrName>
                                        </p:attrNameLst>
                                      </p:cBhvr>
                                      <p:to>
                                        <p:strVal val="hidden"/>
                                      </p:to>
                                    </p:set>
                                  </p:childTnLst>
                                </p:cTn>
                              </p:par>
                              <p:par>
                                <p:cTn id="201" presetID="1" presetClass="entr" presetSubtype="0" fill="hold" grpId="0" nodeType="withEffect">
                                  <p:stCondLst>
                                    <p:cond delay="7000"/>
                                  </p:stCondLst>
                                  <p:childTnLst>
                                    <p:set>
                                      <p:cBhvr>
                                        <p:cTn id="202" dur="1" fill="hold">
                                          <p:stCondLst>
                                            <p:cond delay="0"/>
                                          </p:stCondLst>
                                        </p:cTn>
                                        <p:tgtEl>
                                          <p:spTgt spid="51"/>
                                        </p:tgtEl>
                                        <p:attrNameLst>
                                          <p:attrName>style.visibility</p:attrName>
                                        </p:attrNameLst>
                                      </p:cBhvr>
                                      <p:to>
                                        <p:strVal val="visible"/>
                                      </p:to>
                                    </p:set>
                                  </p:childTnLst>
                                </p:cTn>
                              </p:par>
                              <p:par>
                                <p:cTn id="203" presetID="1" presetClass="exit" presetSubtype="0" fill="hold" grpId="1" nodeType="withEffect">
                                  <p:stCondLst>
                                    <p:cond delay="8000"/>
                                  </p:stCondLst>
                                  <p:childTnLst>
                                    <p:set>
                                      <p:cBhvr>
                                        <p:cTn id="204" dur="1" fill="hold">
                                          <p:stCondLst>
                                            <p:cond delay="0"/>
                                          </p:stCondLst>
                                        </p:cTn>
                                        <p:tgtEl>
                                          <p:spTgt spid="51"/>
                                        </p:tgtEl>
                                        <p:attrNameLst>
                                          <p:attrName>style.visibility</p:attrName>
                                        </p:attrNameLst>
                                      </p:cBhvr>
                                      <p:to>
                                        <p:strVal val="hidden"/>
                                      </p:to>
                                    </p:set>
                                  </p:childTnLst>
                                </p:cTn>
                              </p:par>
                              <p:par>
                                <p:cTn id="205" presetID="1" presetClass="entr" presetSubtype="0" fill="hold" grpId="0" nodeType="withEffect">
                                  <p:stCondLst>
                                    <p:cond delay="8000"/>
                                  </p:stCondLst>
                                  <p:childTnLst>
                                    <p:set>
                                      <p:cBhvr>
                                        <p:cTn id="206" dur="1" fill="hold">
                                          <p:stCondLst>
                                            <p:cond delay="0"/>
                                          </p:stCondLst>
                                        </p:cTn>
                                        <p:tgtEl>
                                          <p:spTgt spid="52"/>
                                        </p:tgtEl>
                                        <p:attrNameLst>
                                          <p:attrName>style.visibility</p:attrName>
                                        </p:attrNameLst>
                                      </p:cBhvr>
                                      <p:to>
                                        <p:strVal val="visible"/>
                                      </p:to>
                                    </p:set>
                                  </p:childTnLst>
                                </p:cTn>
                              </p:par>
                              <p:par>
                                <p:cTn id="207" presetID="1" presetClass="exit" presetSubtype="0" fill="hold" grpId="1" nodeType="withEffect">
                                  <p:stCondLst>
                                    <p:cond delay="9000"/>
                                  </p:stCondLst>
                                  <p:childTnLst>
                                    <p:set>
                                      <p:cBhvr>
                                        <p:cTn id="208" dur="1" fill="hold">
                                          <p:stCondLst>
                                            <p:cond delay="0"/>
                                          </p:stCondLst>
                                        </p:cTn>
                                        <p:tgtEl>
                                          <p:spTgt spid="52"/>
                                        </p:tgtEl>
                                        <p:attrNameLst>
                                          <p:attrName>style.visibility</p:attrName>
                                        </p:attrNameLst>
                                      </p:cBhvr>
                                      <p:to>
                                        <p:strVal val="hidden"/>
                                      </p:to>
                                    </p:set>
                                  </p:childTnLst>
                                </p:cTn>
                              </p:par>
                              <p:par>
                                <p:cTn id="209" presetID="1" presetClass="entr" presetSubtype="0" fill="hold" grpId="0" nodeType="withEffect">
                                  <p:stCondLst>
                                    <p:cond delay="9000"/>
                                  </p:stCondLst>
                                  <p:childTnLst>
                                    <p:set>
                                      <p:cBhvr>
                                        <p:cTn id="210" dur="1" fill="hold">
                                          <p:stCondLst>
                                            <p:cond delay="0"/>
                                          </p:stCondLst>
                                        </p:cTn>
                                        <p:tgtEl>
                                          <p:spTgt spid="53"/>
                                        </p:tgtEl>
                                        <p:attrNameLst>
                                          <p:attrName>style.visibility</p:attrName>
                                        </p:attrNameLst>
                                      </p:cBhvr>
                                      <p:to>
                                        <p:strVal val="visible"/>
                                      </p:to>
                                    </p:set>
                                  </p:childTnLst>
                                </p:cTn>
                              </p:par>
                              <p:par>
                                <p:cTn id="211" presetID="1" presetClass="exit" presetSubtype="0" fill="hold" grpId="1" nodeType="withEffect">
                                  <p:stCondLst>
                                    <p:cond delay="10000"/>
                                  </p:stCondLst>
                                  <p:childTnLst>
                                    <p:set>
                                      <p:cBhvr>
                                        <p:cTn id="212" dur="1" fill="hold">
                                          <p:stCondLst>
                                            <p:cond delay="0"/>
                                          </p:stCondLst>
                                        </p:cTn>
                                        <p:tgtEl>
                                          <p:spTgt spid="53"/>
                                        </p:tgtEl>
                                        <p:attrNameLst>
                                          <p:attrName>style.visibility</p:attrName>
                                        </p:attrNameLst>
                                      </p:cBhvr>
                                      <p:to>
                                        <p:strVal val="hidden"/>
                                      </p:to>
                                    </p:set>
                                  </p:childTnLst>
                                </p:cTn>
                              </p:par>
                              <p:par>
                                <p:cTn id="213" presetID="1" presetClass="entr" presetSubtype="0" fill="hold" grpId="0" nodeType="withEffect">
                                  <p:stCondLst>
                                    <p:cond delay="10000"/>
                                  </p:stCondLst>
                                  <p:childTnLst>
                                    <p:set>
                                      <p:cBhvr>
                                        <p:cTn id="214" dur="1" fill="hold">
                                          <p:stCondLst>
                                            <p:cond delay="0"/>
                                          </p:stCondLst>
                                        </p:cTn>
                                        <p:tgtEl>
                                          <p:spTgt spid="54"/>
                                        </p:tgtEl>
                                        <p:attrNameLst>
                                          <p:attrName>style.visibility</p:attrName>
                                        </p:attrNameLst>
                                      </p:cBhvr>
                                      <p:to>
                                        <p:strVal val="visible"/>
                                      </p:to>
                                    </p:set>
                                  </p:childTnLst>
                                </p:cTn>
                              </p:par>
                              <p:par>
                                <p:cTn id="215" presetID="1" presetClass="exit" presetSubtype="0" fill="hold" grpId="1" nodeType="withEffect">
                                  <p:stCondLst>
                                    <p:cond delay="11000"/>
                                  </p:stCondLst>
                                  <p:childTnLst>
                                    <p:set>
                                      <p:cBhvr>
                                        <p:cTn id="216" dur="1" fill="hold">
                                          <p:stCondLst>
                                            <p:cond delay="0"/>
                                          </p:stCondLst>
                                        </p:cTn>
                                        <p:tgtEl>
                                          <p:spTgt spid="54"/>
                                        </p:tgtEl>
                                        <p:attrNameLst>
                                          <p:attrName>style.visibility</p:attrName>
                                        </p:attrNameLst>
                                      </p:cBhvr>
                                      <p:to>
                                        <p:strVal val="hidden"/>
                                      </p:to>
                                    </p:set>
                                  </p:childTnLst>
                                </p:cTn>
                              </p:par>
                              <p:par>
                                <p:cTn id="217" presetID="1" presetClass="entr" presetSubtype="0" fill="hold" grpId="0" nodeType="withEffect">
                                  <p:stCondLst>
                                    <p:cond delay="11000"/>
                                  </p:stCondLst>
                                  <p:childTnLst>
                                    <p:set>
                                      <p:cBhvr>
                                        <p:cTn id="218" dur="1" fill="hold">
                                          <p:stCondLst>
                                            <p:cond delay="0"/>
                                          </p:stCondLst>
                                        </p:cTn>
                                        <p:tgtEl>
                                          <p:spTgt spid="55"/>
                                        </p:tgtEl>
                                        <p:attrNameLst>
                                          <p:attrName>style.visibility</p:attrName>
                                        </p:attrNameLst>
                                      </p:cBhvr>
                                      <p:to>
                                        <p:strVal val="visible"/>
                                      </p:to>
                                    </p:set>
                                  </p:childTnLst>
                                </p:cTn>
                              </p:par>
                              <p:par>
                                <p:cTn id="219" presetID="1" presetClass="exit" presetSubtype="0" fill="hold" grpId="1" nodeType="withEffect">
                                  <p:stCondLst>
                                    <p:cond delay="12000"/>
                                  </p:stCondLst>
                                  <p:childTnLst>
                                    <p:set>
                                      <p:cBhvr>
                                        <p:cTn id="220" dur="1" fill="hold">
                                          <p:stCondLst>
                                            <p:cond delay="0"/>
                                          </p:stCondLst>
                                        </p:cTn>
                                        <p:tgtEl>
                                          <p:spTgt spid="55"/>
                                        </p:tgtEl>
                                        <p:attrNameLst>
                                          <p:attrName>style.visibility</p:attrName>
                                        </p:attrNameLst>
                                      </p:cBhvr>
                                      <p:to>
                                        <p:strVal val="hidden"/>
                                      </p:to>
                                    </p:set>
                                  </p:childTnLst>
                                </p:cTn>
                              </p:par>
                              <p:par>
                                <p:cTn id="221" presetID="1" presetClass="entr" presetSubtype="0" fill="hold" grpId="0" nodeType="withEffect">
                                  <p:stCondLst>
                                    <p:cond delay="12000"/>
                                  </p:stCondLst>
                                  <p:childTnLst>
                                    <p:set>
                                      <p:cBhvr>
                                        <p:cTn id="222" dur="1" fill="hold">
                                          <p:stCondLst>
                                            <p:cond delay="0"/>
                                          </p:stCondLst>
                                        </p:cTn>
                                        <p:tgtEl>
                                          <p:spTgt spid="56"/>
                                        </p:tgtEl>
                                        <p:attrNameLst>
                                          <p:attrName>style.visibility</p:attrName>
                                        </p:attrNameLst>
                                      </p:cBhvr>
                                      <p:to>
                                        <p:strVal val="visible"/>
                                      </p:to>
                                    </p:set>
                                  </p:childTnLst>
                                </p:cTn>
                              </p:par>
                              <p:par>
                                <p:cTn id="223" presetID="1" presetClass="exit" presetSubtype="0" fill="hold" grpId="1" nodeType="withEffect">
                                  <p:stCondLst>
                                    <p:cond delay="13000"/>
                                  </p:stCondLst>
                                  <p:childTnLst>
                                    <p:set>
                                      <p:cBhvr>
                                        <p:cTn id="224" dur="1" fill="hold">
                                          <p:stCondLst>
                                            <p:cond delay="0"/>
                                          </p:stCondLst>
                                        </p:cTn>
                                        <p:tgtEl>
                                          <p:spTgt spid="56"/>
                                        </p:tgtEl>
                                        <p:attrNameLst>
                                          <p:attrName>style.visibility</p:attrName>
                                        </p:attrNameLst>
                                      </p:cBhvr>
                                      <p:to>
                                        <p:strVal val="hidden"/>
                                      </p:to>
                                    </p:set>
                                  </p:childTnLst>
                                </p:cTn>
                              </p:par>
                              <p:par>
                                <p:cTn id="225" presetID="1" presetClass="entr" presetSubtype="0" fill="hold" grpId="0" nodeType="withEffect">
                                  <p:stCondLst>
                                    <p:cond delay="13000"/>
                                  </p:stCondLst>
                                  <p:childTnLst>
                                    <p:set>
                                      <p:cBhvr>
                                        <p:cTn id="226" dur="1" fill="hold">
                                          <p:stCondLst>
                                            <p:cond delay="0"/>
                                          </p:stCondLst>
                                        </p:cTn>
                                        <p:tgtEl>
                                          <p:spTgt spid="57"/>
                                        </p:tgtEl>
                                        <p:attrNameLst>
                                          <p:attrName>style.visibility</p:attrName>
                                        </p:attrNameLst>
                                      </p:cBhvr>
                                      <p:to>
                                        <p:strVal val="visible"/>
                                      </p:to>
                                    </p:set>
                                  </p:childTnLst>
                                </p:cTn>
                              </p:par>
                              <p:par>
                                <p:cTn id="227" presetID="1" presetClass="exit" presetSubtype="0" fill="hold" grpId="1" nodeType="withEffect">
                                  <p:stCondLst>
                                    <p:cond delay="14000"/>
                                  </p:stCondLst>
                                  <p:childTnLst>
                                    <p:set>
                                      <p:cBhvr>
                                        <p:cTn id="228" dur="1" fill="hold">
                                          <p:stCondLst>
                                            <p:cond delay="0"/>
                                          </p:stCondLst>
                                        </p:cTn>
                                        <p:tgtEl>
                                          <p:spTgt spid="57"/>
                                        </p:tgtEl>
                                        <p:attrNameLst>
                                          <p:attrName>style.visibility</p:attrName>
                                        </p:attrNameLst>
                                      </p:cBhvr>
                                      <p:to>
                                        <p:strVal val="hidden"/>
                                      </p:to>
                                    </p:set>
                                  </p:childTnLst>
                                </p:cTn>
                              </p:par>
                              <p:par>
                                <p:cTn id="229" presetID="1" presetClass="entr" presetSubtype="0" fill="hold" grpId="0" nodeType="withEffect">
                                  <p:stCondLst>
                                    <p:cond delay="14000"/>
                                  </p:stCondLst>
                                  <p:childTnLst>
                                    <p:set>
                                      <p:cBhvr>
                                        <p:cTn id="230" dur="1" fill="hold">
                                          <p:stCondLst>
                                            <p:cond delay="0"/>
                                          </p:stCondLst>
                                        </p:cTn>
                                        <p:tgtEl>
                                          <p:spTgt spid="58"/>
                                        </p:tgtEl>
                                        <p:attrNameLst>
                                          <p:attrName>style.visibility</p:attrName>
                                        </p:attrNameLst>
                                      </p:cBhvr>
                                      <p:to>
                                        <p:strVal val="visible"/>
                                      </p:to>
                                    </p:set>
                                  </p:childTnLst>
                                </p:cTn>
                              </p:par>
                              <p:par>
                                <p:cTn id="231" presetID="1" presetClass="exit" presetSubtype="0" fill="hold" grpId="1" nodeType="withEffect">
                                  <p:stCondLst>
                                    <p:cond delay="15000"/>
                                  </p:stCondLst>
                                  <p:childTnLst>
                                    <p:set>
                                      <p:cBhvr>
                                        <p:cTn id="232" dur="1" fill="hold">
                                          <p:stCondLst>
                                            <p:cond delay="0"/>
                                          </p:stCondLst>
                                        </p:cTn>
                                        <p:tgtEl>
                                          <p:spTgt spid="58"/>
                                        </p:tgtEl>
                                        <p:attrNameLst>
                                          <p:attrName>style.visibility</p:attrName>
                                        </p:attrNameLst>
                                      </p:cBhvr>
                                      <p:to>
                                        <p:strVal val="hidden"/>
                                      </p:to>
                                    </p:set>
                                  </p:childTnLst>
                                </p:cTn>
                              </p:par>
                              <p:par>
                                <p:cTn id="233" presetID="1" presetClass="entr" presetSubtype="0" fill="hold" grpId="0" nodeType="withEffect">
                                  <p:stCondLst>
                                    <p:cond delay="15000"/>
                                  </p:stCondLst>
                                  <p:childTnLst>
                                    <p:set>
                                      <p:cBhvr>
                                        <p:cTn id="23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2" grpId="0" animBg="1"/>
      <p:bldP spid="12" grpId="1" animBg="1"/>
      <p:bldP spid="14" grpId="0"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87143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prstClr val="black"/>
                </a:solidFill>
              </a:rPr>
              <a:t>A. Cung </a:t>
            </a:r>
            <a:r>
              <a:rPr lang="en-US" sz="2400" dirty="0" err="1">
                <a:solidFill>
                  <a:prstClr val="black"/>
                </a:solidFill>
              </a:rPr>
              <a:t>cấp</a:t>
            </a:r>
            <a:r>
              <a:rPr lang="en-US" sz="2400" dirty="0">
                <a:solidFill>
                  <a:prstClr val="black"/>
                </a:solidFill>
              </a:rPr>
              <a:t> </a:t>
            </a:r>
            <a:r>
              <a:rPr lang="en-US" sz="2400" dirty="0" err="1">
                <a:solidFill>
                  <a:prstClr val="black"/>
                </a:solidFill>
              </a:rPr>
              <a:t>chất</a:t>
            </a:r>
            <a:r>
              <a:rPr lang="en-US" sz="2400" dirty="0">
                <a:solidFill>
                  <a:prstClr val="black"/>
                </a:solidFill>
              </a:rPr>
              <a:t> </a:t>
            </a:r>
            <a:r>
              <a:rPr lang="en-US" sz="2400" dirty="0" err="1">
                <a:solidFill>
                  <a:prstClr val="black"/>
                </a:solidFill>
              </a:rPr>
              <a:t>đạm</a:t>
            </a:r>
            <a:r>
              <a:rPr lang="en-US" sz="2400" dirty="0">
                <a:solidFill>
                  <a:prstClr val="black"/>
                </a:solidFill>
              </a:rPr>
              <a:t> </a:t>
            </a:r>
            <a:r>
              <a:rPr lang="en-US" sz="2400" dirty="0" err="1">
                <a:solidFill>
                  <a:prstClr val="black"/>
                </a:solidFill>
              </a:rPr>
              <a:t>cho</a:t>
            </a:r>
            <a:r>
              <a:rPr lang="en-US" sz="2400" dirty="0">
                <a:solidFill>
                  <a:prstClr val="black"/>
                </a:solidFill>
              </a:rPr>
              <a:t> </a:t>
            </a:r>
            <a:r>
              <a:rPr lang="en-US" sz="2400" dirty="0" err="1">
                <a:solidFill>
                  <a:prstClr val="black"/>
                </a:solidFill>
              </a:rPr>
              <a:t>trẻ</a:t>
            </a:r>
            <a:r>
              <a:rPr lang="en-US" sz="2400" dirty="0">
                <a:solidFill>
                  <a:prstClr val="black"/>
                </a:solidFill>
              </a:rPr>
              <a:t> </a:t>
            </a:r>
            <a:r>
              <a:rPr lang="en-US" sz="2400" dirty="0" err="1">
                <a:solidFill>
                  <a:prstClr val="black"/>
                </a:solidFill>
              </a:rPr>
              <a:t>em</a:t>
            </a:r>
            <a:r>
              <a:rPr lang="en-US" sz="2400" dirty="0">
                <a:solidFill>
                  <a:prstClr val="black"/>
                </a:solidFill>
              </a:rPr>
              <a:t>.</a:t>
            </a:r>
            <a:endParaRPr kumimoji="0" lang="en-US" sz="2400" b="0" i="0" u="none" strike="noStrike" kern="1200" cap="none" spc="0" normalizeH="0" baseline="0" noProof="0" dirty="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7977" y="398366"/>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851978"/>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rPr>
              <a:t>B. . Cung </a:t>
            </a:r>
            <a:r>
              <a:rPr lang="en-US" sz="2800" dirty="0" err="1">
                <a:solidFill>
                  <a:prstClr val="black"/>
                </a:solidFill>
              </a:rPr>
              <a:t>cấp</a:t>
            </a:r>
            <a:r>
              <a:rPr lang="en-US" sz="2800" dirty="0">
                <a:solidFill>
                  <a:prstClr val="black"/>
                </a:solidFill>
              </a:rPr>
              <a:t> </a:t>
            </a:r>
            <a:r>
              <a:rPr lang="en-US" sz="2800" dirty="0" err="1">
                <a:solidFill>
                  <a:prstClr val="black"/>
                </a:solidFill>
              </a:rPr>
              <a:t>canxi</a:t>
            </a:r>
            <a:r>
              <a:rPr lang="en-US" sz="2800" dirty="0">
                <a:solidFill>
                  <a:prstClr val="black"/>
                </a:solidFill>
              </a:rPr>
              <a:t> </a:t>
            </a:r>
            <a:r>
              <a:rPr lang="en-US" sz="2800" dirty="0" err="1">
                <a:solidFill>
                  <a:prstClr val="black"/>
                </a:solidFill>
              </a:rPr>
              <a:t>cho</a:t>
            </a:r>
            <a:r>
              <a:rPr lang="en-US" sz="2800" dirty="0">
                <a:solidFill>
                  <a:prstClr val="black"/>
                </a:solidFill>
              </a:rPr>
              <a:t> </a:t>
            </a:r>
            <a:r>
              <a:rPr lang="en-US" sz="2800" dirty="0" err="1">
                <a:solidFill>
                  <a:prstClr val="black"/>
                </a:solidFill>
              </a:rPr>
              <a:t>trẻ</a:t>
            </a:r>
            <a:r>
              <a:rPr lang="en-US" sz="2800" dirty="0">
                <a:solidFill>
                  <a:prstClr val="black"/>
                </a:solidFill>
              </a:rPr>
              <a:t> </a:t>
            </a:r>
            <a:r>
              <a:rPr lang="en-US" sz="2800" dirty="0" err="1">
                <a:solidFill>
                  <a:prstClr val="black"/>
                </a:solidFill>
              </a:rPr>
              <a:t>em</a:t>
            </a:r>
            <a:r>
              <a:rPr lang="en-US" sz="2800" dirty="0">
                <a:solidFill>
                  <a:prstClr val="black"/>
                </a:solidFill>
              </a:rPr>
              <a:t>.</a:t>
            </a:r>
          </a:p>
        </p:txBody>
      </p:sp>
      <p:sp>
        <p:nvSpPr>
          <p:cNvPr id="12" name="Đáp Án D">
            <a:extLst>
              <a:ext uri="{FF2B5EF4-FFF2-40B4-BE49-F238E27FC236}">
                <a16:creationId xmlns:a16="http://schemas.microsoft.com/office/drawing/2014/main" id="{B8D90F59-D75E-7F93-365E-A852F282AC6F}"/>
              </a:ext>
            </a:extLst>
          </p:cNvPr>
          <p:cNvSpPr/>
          <p:nvPr/>
        </p:nvSpPr>
        <p:spPr>
          <a:xfrm>
            <a:off x="8261497" y="2439230"/>
            <a:ext cx="3455581" cy="7824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prstClr val="black"/>
                </a:solidFill>
              </a:rPr>
              <a:t>C. </a:t>
            </a:r>
            <a:r>
              <a:rPr lang="vi-VN" sz="2400" dirty="0">
                <a:solidFill>
                  <a:prstClr val="black"/>
                </a:solidFill>
              </a:rPr>
              <a:t>Cung cấp cho trẻ em nhiều năng lượng.</a:t>
            </a:r>
            <a:endParaRPr kumimoji="0" lang="en-US" sz="2400" b="0" i="0" u="none" strike="noStrike" kern="1200" cap="none" spc="0" normalizeH="0" baseline="0" noProof="0" dirty="0">
              <a:ln>
                <a:noFill/>
              </a:ln>
              <a:solidFill>
                <a:prstClr val="black"/>
              </a:solidFill>
              <a:effectLst/>
              <a:uLnTx/>
              <a:uFillTx/>
              <a:ea typeface="+mn-ea"/>
              <a:cs typeface="+mn-cs"/>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1180214" y="759418"/>
            <a:ext cx="11698415" cy="584775"/>
          </a:xfrm>
          <a:prstGeom prst="rect">
            <a:avLst/>
          </a:prstGeom>
          <a:noFill/>
        </p:spPr>
        <p:txBody>
          <a:bodyPr wrap="square" rtlCol="0">
            <a:spAutoFit/>
          </a:bodyPr>
          <a:lstStyle/>
          <a:p>
            <a:pPr lvl="0"/>
            <a:r>
              <a:rPr lang="vi-VN" sz="3200" dirty="0">
                <a:solidFill>
                  <a:prstClr val="black"/>
                </a:solidFill>
              </a:rPr>
              <a:t>7</a:t>
            </a:r>
            <a:r>
              <a:rPr lang="en-US" sz="3200" dirty="0">
                <a:solidFill>
                  <a:prstClr val="black"/>
                </a:solidFill>
              </a:rPr>
              <a:t>.</a:t>
            </a:r>
            <a:r>
              <a:rPr lang="vi-VN" sz="3200" dirty="0">
                <a:solidFill>
                  <a:prstClr val="black"/>
                </a:solidFill>
              </a:rPr>
              <a:t> Nhóm tinh bột đường có vai trò như thế nào với trẻ em?</a:t>
            </a: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9">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0">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1"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3">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Tree>
    <p:extLst>
      <p:ext uri="{BB962C8B-B14F-4D97-AF65-F5344CB8AC3E}">
        <p14:creationId xmlns:p14="http://schemas.microsoft.com/office/powerpoint/2010/main" val="266202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2" name="Âm thanh trl sai.wav"/>
                                        </p:tgtEl>
                                      </p:cMediaNode>
                                    </p:audio>
                                  </p:sub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par>
                                <p:cTn id="40" presetID="2" presetClass="entr" presetSubtype="4" fill="hold" grpId="1" nodeType="withEffect">
                                  <p:stCondLst>
                                    <p:cond delay="2000"/>
                                  </p:stCondLst>
                                  <p:childTnLst>
                                    <p:set>
                                      <p:cBhvr>
                                        <p:cTn id="41" dur="1" fill="hold">
                                          <p:stCondLst>
                                            <p:cond delay="0"/>
                                          </p:stCondLst>
                                        </p:cTn>
                                        <p:tgtEl>
                                          <p:spTgt spid="60">
                                            <p:bg/>
                                          </p:spTgt>
                                        </p:tgtEl>
                                        <p:attrNameLst>
                                          <p:attrName>style.visibility</p:attrName>
                                        </p:attrNameLst>
                                      </p:cBhvr>
                                      <p:to>
                                        <p:strVal val="visible"/>
                                      </p:to>
                                    </p:set>
                                    <p:anim calcmode="lin" valueType="num">
                                      <p:cBhvr additive="base">
                                        <p:cTn id="42"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43" dur="1000" fill="hold"/>
                                        <p:tgtEl>
                                          <p:spTgt spid="60">
                                            <p:bg/>
                                          </p:spTgt>
                                        </p:tgtEl>
                                        <p:attrNameLst>
                                          <p:attrName>ppt_y</p:attrName>
                                        </p:attrNameLst>
                                      </p:cBhvr>
                                      <p:tavLst>
                                        <p:tav tm="0">
                                          <p:val>
                                            <p:strVal val="1+#ppt_h/2"/>
                                          </p:val>
                                        </p:tav>
                                        <p:tav tm="100000">
                                          <p:val>
                                            <p:strVal val="#ppt_y"/>
                                          </p:val>
                                        </p:tav>
                                      </p:tavLst>
                                    </p:anim>
                                  </p:childTnLst>
                                </p:cTn>
                              </p:par>
                              <p:par>
                                <p:cTn id="44" presetID="2" presetClass="entr" presetSubtype="4" fill="hold" grpId="1" nodeType="withEffect">
                                  <p:stCondLst>
                                    <p:cond delay="2000"/>
                                  </p:stCondLst>
                                  <p:childTnLst>
                                    <p:set>
                                      <p:cBhvr>
                                        <p:cTn id="45" dur="1" fill="hold">
                                          <p:stCondLst>
                                            <p:cond delay="0"/>
                                          </p:stCondLst>
                                        </p:cTn>
                                        <p:tgtEl>
                                          <p:spTgt spid="60">
                                            <p:txEl>
                                              <p:pRg st="0" end="0"/>
                                            </p:txEl>
                                          </p:spTgt>
                                        </p:tgtEl>
                                        <p:attrNameLst>
                                          <p:attrName>style.visibility</p:attrName>
                                        </p:attrNameLst>
                                      </p:cBhvr>
                                      <p:to>
                                        <p:strVal val="visible"/>
                                      </p:to>
                                    </p:set>
                                    <p:anim calcmode="lin" valueType="num">
                                      <p:cBhvr additive="base">
                                        <p:cTn id="46"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1" nodeType="withEffect">
                                  <p:stCondLst>
                                    <p:cond delay="2000"/>
                                  </p:stCondLst>
                                  <p:childTnLst>
                                    <p:set>
                                      <p:cBhvr>
                                        <p:cTn id="49" dur="1" fill="hold">
                                          <p:stCondLst>
                                            <p:cond delay="0"/>
                                          </p:stCondLst>
                                        </p:cTn>
                                        <p:tgtEl>
                                          <p:spTgt spid="60">
                                            <p:txEl>
                                              <p:pRg st="1" end="1"/>
                                            </p:txEl>
                                          </p:spTgt>
                                        </p:tgtEl>
                                        <p:attrNameLst>
                                          <p:attrName>style.visibility</p:attrName>
                                        </p:attrNameLst>
                                      </p:cBhvr>
                                      <p:to>
                                        <p:strVal val="visible"/>
                                      </p:to>
                                    </p:set>
                                    <p:anim calcmode="lin" valueType="num">
                                      <p:cBhvr additive="base">
                                        <p:cTn id="5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200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1000" fill="hold"/>
                                        <p:tgtEl>
                                          <p:spTgt spid="43"/>
                                        </p:tgtEl>
                                        <p:attrNameLst>
                                          <p:attrName>ppt_x</p:attrName>
                                        </p:attrNameLst>
                                      </p:cBhvr>
                                      <p:tavLst>
                                        <p:tav tm="0">
                                          <p:val>
                                            <p:strVal val="#ppt_x"/>
                                          </p:val>
                                        </p:tav>
                                        <p:tav tm="100000">
                                          <p:val>
                                            <p:strVal val="#ppt_x"/>
                                          </p:val>
                                        </p:tav>
                                      </p:tavLst>
                                    </p:anim>
                                    <p:anim calcmode="lin" valueType="num">
                                      <p:cBhvr additive="base">
                                        <p:cTn id="55" dur="1000" fill="hold"/>
                                        <p:tgtEl>
                                          <p:spTgt spid="43"/>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3250"/>
                                  </p:stCondLst>
                                  <p:childTnLst>
                                    <p:set>
                                      <p:cBhvr>
                                        <p:cTn id="57" dur="1" fill="hold">
                                          <p:stCondLst>
                                            <p:cond delay="0"/>
                                          </p:stCondLst>
                                        </p:cTn>
                                        <p:tgtEl>
                                          <p:spTgt spid="62"/>
                                        </p:tgtEl>
                                        <p:attrNameLst>
                                          <p:attrName>style.visibility</p:attrName>
                                        </p:attrNameLst>
                                      </p:cBhvr>
                                      <p:to>
                                        <p:strVal val="visible"/>
                                      </p:to>
                                    </p:set>
                                    <p:anim calcmode="lin" valueType="num">
                                      <p:cBhvr additive="base">
                                        <p:cTn id="58" dur="1000" fill="hold"/>
                                        <p:tgtEl>
                                          <p:spTgt spid="62"/>
                                        </p:tgtEl>
                                        <p:attrNameLst>
                                          <p:attrName>ppt_x</p:attrName>
                                        </p:attrNameLst>
                                      </p:cBhvr>
                                      <p:tavLst>
                                        <p:tav tm="0">
                                          <p:val>
                                            <p:strVal val="#ppt_x"/>
                                          </p:val>
                                        </p:tav>
                                        <p:tav tm="100000">
                                          <p:val>
                                            <p:strVal val="#ppt_x"/>
                                          </p:val>
                                        </p:tav>
                                      </p:tavLst>
                                    </p:anim>
                                    <p:anim calcmode="lin" valueType="num">
                                      <p:cBhvr additive="base">
                                        <p:cTn id="59" dur="1000" fill="hold"/>
                                        <p:tgtEl>
                                          <p:spTgt spid="6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325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1000" fill="hold"/>
                                        <p:tgtEl>
                                          <p:spTgt spid="64"/>
                                        </p:tgtEl>
                                        <p:attrNameLst>
                                          <p:attrName>ppt_x</p:attrName>
                                        </p:attrNameLst>
                                      </p:cBhvr>
                                      <p:tavLst>
                                        <p:tav tm="0">
                                          <p:val>
                                            <p:strVal val="#ppt_x"/>
                                          </p:val>
                                        </p:tav>
                                        <p:tav tm="100000">
                                          <p:val>
                                            <p:strVal val="#ppt_x"/>
                                          </p:val>
                                        </p:tav>
                                      </p:tavLst>
                                    </p:anim>
                                    <p:anim calcmode="lin" valueType="num">
                                      <p:cBhvr additive="base">
                                        <p:cTn id="63" dur="1000" fill="hold"/>
                                        <p:tgtEl>
                                          <p:spTgt spid="64"/>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3250"/>
                                  </p:stCondLst>
                                  <p:childTnLst>
                                    <p:set>
                                      <p:cBhvr>
                                        <p:cTn id="65" dur="1" fill="hold">
                                          <p:stCondLst>
                                            <p:cond delay="0"/>
                                          </p:stCondLst>
                                        </p:cTn>
                                        <p:tgtEl>
                                          <p:spTgt spid="66"/>
                                        </p:tgtEl>
                                        <p:attrNameLst>
                                          <p:attrName>style.visibility</p:attrName>
                                        </p:attrNameLst>
                                      </p:cBhvr>
                                      <p:to>
                                        <p:strVal val="visible"/>
                                      </p:to>
                                    </p:set>
                                    <p:anim calcmode="lin" valueType="num">
                                      <p:cBhvr additive="base">
                                        <p:cTn id="66" dur="1000" fill="hold"/>
                                        <p:tgtEl>
                                          <p:spTgt spid="66"/>
                                        </p:tgtEl>
                                        <p:attrNameLst>
                                          <p:attrName>ppt_x</p:attrName>
                                        </p:attrNameLst>
                                      </p:cBhvr>
                                      <p:tavLst>
                                        <p:tav tm="0">
                                          <p:val>
                                            <p:strVal val="#ppt_x"/>
                                          </p:val>
                                        </p:tav>
                                        <p:tav tm="100000">
                                          <p:val>
                                            <p:strVal val="#ppt_x"/>
                                          </p:val>
                                        </p:tav>
                                      </p:tavLst>
                                    </p:anim>
                                    <p:anim calcmode="lin" valueType="num">
                                      <p:cBhvr additive="base">
                                        <p:cTn id="67" dur="1000" fill="hold"/>
                                        <p:tgtEl>
                                          <p:spTgt spid="66"/>
                                        </p:tgtEl>
                                        <p:attrNameLst>
                                          <p:attrName>ppt_y</p:attrName>
                                        </p:attrNameLst>
                                      </p:cBhvr>
                                      <p:tavLst>
                                        <p:tav tm="0">
                                          <p:val>
                                            <p:strVal val="0-#ppt_h/2"/>
                                          </p:val>
                                        </p:tav>
                                        <p:tav tm="100000">
                                          <p:val>
                                            <p:strVal val="#ppt_y"/>
                                          </p:val>
                                        </p:tav>
                                      </p:tavLst>
                                    </p:anim>
                                  </p:childTnLst>
                                </p:cTn>
                              </p:par>
                              <p:par>
                                <p:cTn id="68" presetID="64" presetClass="path" presetSubtype="0" accel="50000" decel="50000" fill="hold" nodeType="withEffect">
                                  <p:stCondLst>
                                    <p:cond delay="0"/>
                                  </p:stCondLst>
                                  <p:childTnLst>
                                    <p:animMotion origin="layout" path="M -1.01342 0.63634 L -1.03204 -0.43056 " pathEditMode="relative" rAng="0" ptsTypes="AA">
                                      <p:cBhvr>
                                        <p:cTn id="69" dur="10000" fill="hold"/>
                                        <p:tgtEl>
                                          <p:spTgt spid="77"/>
                                        </p:tgtEl>
                                        <p:attrNameLst>
                                          <p:attrName>ppt_x</p:attrName>
                                          <p:attrName>ppt_y</p:attrName>
                                        </p:attrNameLst>
                                      </p:cBhvr>
                                      <p:rCtr x="-938" y="-53356"/>
                                    </p:animMotion>
                                  </p:childTnLst>
                                </p:cTn>
                              </p:par>
                              <p:par>
                                <p:cTn id="70" presetID="22" presetClass="exit" presetSubtype="4" fill="hold" nodeType="withEffect">
                                  <p:stCondLst>
                                    <p:cond delay="12000"/>
                                  </p:stCondLst>
                                  <p:childTnLst>
                                    <p:animEffect transition="out" filter="wipe(down)">
                                      <p:cBhvr>
                                        <p:cTn id="71" dur="500"/>
                                        <p:tgtEl>
                                          <p:spTgt spid="77"/>
                                        </p:tgtEl>
                                      </p:cBhvr>
                                    </p:animEffect>
                                    <p:set>
                                      <p:cBhvr>
                                        <p:cTn id="72" dur="1" fill="hold">
                                          <p:stCondLst>
                                            <p:cond delay="499"/>
                                          </p:stCondLst>
                                        </p:cTn>
                                        <p:tgtEl>
                                          <p:spTgt spid="77"/>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par>
                                <p:cTn id="79" presetID="32" presetClass="emph" presetSubtype="0" fill="hold" nodeType="withEffect">
                                  <p:stCondLst>
                                    <p:cond delay="0"/>
                                  </p:stCondLst>
                                  <p:childTnLst>
                                    <p:animRot by="120000">
                                      <p:cBhvr>
                                        <p:cTn id="80" dur="100" fill="hold">
                                          <p:stCondLst>
                                            <p:cond delay="0"/>
                                          </p:stCondLst>
                                        </p:cTn>
                                        <p:tgtEl>
                                          <p:spTgt spid="4"/>
                                        </p:tgtEl>
                                        <p:attrNameLst>
                                          <p:attrName>r</p:attrName>
                                        </p:attrNameLst>
                                      </p:cBhvr>
                                    </p:animRot>
                                    <p:animRot by="-240000">
                                      <p:cBhvr>
                                        <p:cTn id="81" dur="200" fill="hold">
                                          <p:stCondLst>
                                            <p:cond delay="200"/>
                                          </p:stCondLst>
                                        </p:cTn>
                                        <p:tgtEl>
                                          <p:spTgt spid="4"/>
                                        </p:tgtEl>
                                        <p:attrNameLst>
                                          <p:attrName>r</p:attrName>
                                        </p:attrNameLst>
                                      </p:cBhvr>
                                    </p:animRot>
                                    <p:animRot by="240000">
                                      <p:cBhvr>
                                        <p:cTn id="82" dur="200" fill="hold">
                                          <p:stCondLst>
                                            <p:cond delay="400"/>
                                          </p:stCondLst>
                                        </p:cTn>
                                        <p:tgtEl>
                                          <p:spTgt spid="4"/>
                                        </p:tgtEl>
                                        <p:attrNameLst>
                                          <p:attrName>r</p:attrName>
                                        </p:attrNameLst>
                                      </p:cBhvr>
                                    </p:animRot>
                                    <p:animRot by="-240000">
                                      <p:cBhvr>
                                        <p:cTn id="83" dur="200" fill="hold">
                                          <p:stCondLst>
                                            <p:cond delay="600"/>
                                          </p:stCondLst>
                                        </p:cTn>
                                        <p:tgtEl>
                                          <p:spTgt spid="4"/>
                                        </p:tgtEl>
                                        <p:attrNameLst>
                                          <p:attrName>r</p:attrName>
                                        </p:attrNameLst>
                                      </p:cBhvr>
                                    </p:animRot>
                                    <p:animRot by="120000">
                                      <p:cBhvr>
                                        <p:cTn id="8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grpId="1" nodeType="clickEffect">
                                  <p:stCondLst>
                                    <p:cond delay="0"/>
                                  </p:stCondLst>
                                  <p:childTnLst>
                                    <p:animClr clrSpc="rgb" dir="cw">
                                      <p:cBhvr>
                                        <p:cTn id="89" dur="2000" fill="hold"/>
                                        <p:tgtEl>
                                          <p:spTgt spid="15"/>
                                        </p:tgtEl>
                                        <p:attrNameLst>
                                          <p:attrName>fillcolor</p:attrName>
                                        </p:attrNameLst>
                                      </p:cBhvr>
                                      <p:to>
                                        <a:srgbClr val="FF0000"/>
                                      </p:to>
                                    </p:animClr>
                                    <p:set>
                                      <p:cBhvr>
                                        <p:cTn id="90" dur="2000" fill="hold"/>
                                        <p:tgtEl>
                                          <p:spTgt spid="15"/>
                                        </p:tgtEl>
                                        <p:attrNameLst>
                                          <p:attrName>fill.type</p:attrName>
                                        </p:attrNameLst>
                                      </p:cBhvr>
                                      <p:to>
                                        <p:strVal val="solid"/>
                                      </p:to>
                                    </p:set>
                                    <p:set>
                                      <p:cBhvr>
                                        <p:cTn id="91" dur="2000" fill="hold"/>
                                        <p:tgtEl>
                                          <p:spTgt spid="15"/>
                                        </p:tgtEl>
                                        <p:attrNameLst>
                                          <p:attrName>fill.on</p:attrName>
                                        </p:attrNameLst>
                                      </p:cBhvr>
                                      <p:to>
                                        <p:strVal val="true"/>
                                      </p:to>
                                    </p:set>
                                  </p:childTnLst>
                                </p:cTn>
                              </p:par>
                              <p:par>
                                <p:cTn id="92" presetID="31" presetClass="entr" presetSubtype="0" fill="hold"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p:cTn id="94" dur="1000" fill="hold"/>
                                        <p:tgtEl>
                                          <p:spTgt spid="4"/>
                                        </p:tgtEl>
                                        <p:attrNameLst>
                                          <p:attrName>ppt_w</p:attrName>
                                        </p:attrNameLst>
                                      </p:cBhvr>
                                      <p:tavLst>
                                        <p:tav tm="0">
                                          <p:val>
                                            <p:fltVal val="0"/>
                                          </p:val>
                                        </p:tav>
                                        <p:tav tm="100000">
                                          <p:val>
                                            <p:strVal val="#ppt_w"/>
                                          </p:val>
                                        </p:tav>
                                      </p:tavLst>
                                    </p:anim>
                                    <p:anim calcmode="lin" valueType="num">
                                      <p:cBhvr>
                                        <p:cTn id="95" dur="1000" fill="hold"/>
                                        <p:tgtEl>
                                          <p:spTgt spid="4"/>
                                        </p:tgtEl>
                                        <p:attrNameLst>
                                          <p:attrName>ppt_h</p:attrName>
                                        </p:attrNameLst>
                                      </p:cBhvr>
                                      <p:tavLst>
                                        <p:tav tm="0">
                                          <p:val>
                                            <p:fltVal val="0"/>
                                          </p:val>
                                        </p:tav>
                                        <p:tav tm="100000">
                                          <p:val>
                                            <p:strVal val="#ppt_h"/>
                                          </p:val>
                                        </p:tav>
                                      </p:tavLst>
                                    </p:anim>
                                    <p:anim calcmode="lin" valueType="num">
                                      <p:cBhvr>
                                        <p:cTn id="96" dur="1000" fill="hold"/>
                                        <p:tgtEl>
                                          <p:spTgt spid="4"/>
                                        </p:tgtEl>
                                        <p:attrNameLst>
                                          <p:attrName>style.rotation</p:attrName>
                                        </p:attrNameLst>
                                      </p:cBhvr>
                                      <p:tavLst>
                                        <p:tav tm="0">
                                          <p:val>
                                            <p:fltVal val="90"/>
                                          </p:val>
                                        </p:tav>
                                        <p:tav tm="100000">
                                          <p:val>
                                            <p:fltVal val="0"/>
                                          </p:val>
                                        </p:tav>
                                      </p:tavLst>
                                    </p:anim>
                                    <p:animEffect transition="in" filter="fade">
                                      <p:cBhvr>
                                        <p:cTn id="97" dur="1000"/>
                                        <p:tgtEl>
                                          <p:spTgt spid="4"/>
                                        </p:tgtEl>
                                      </p:cBhvr>
                                    </p:animEffect>
                                  </p:childTnLst>
                                </p:cTn>
                              </p:par>
                              <p:par>
                                <p:cTn id="98" presetID="32" presetClass="emph" presetSubtype="0" fill="hold" nodeType="withEffect">
                                  <p:stCondLst>
                                    <p:cond delay="0"/>
                                  </p:stCondLst>
                                  <p:childTnLst>
                                    <p:animRot by="120000">
                                      <p:cBhvr>
                                        <p:cTn id="99" dur="100" fill="hold">
                                          <p:stCondLst>
                                            <p:cond delay="0"/>
                                          </p:stCondLst>
                                        </p:cTn>
                                        <p:tgtEl>
                                          <p:spTgt spid="4"/>
                                        </p:tgtEl>
                                        <p:attrNameLst>
                                          <p:attrName>r</p:attrName>
                                        </p:attrNameLst>
                                      </p:cBhvr>
                                    </p:animRot>
                                    <p:animRot by="-240000">
                                      <p:cBhvr>
                                        <p:cTn id="100" dur="200" fill="hold">
                                          <p:stCondLst>
                                            <p:cond delay="200"/>
                                          </p:stCondLst>
                                        </p:cTn>
                                        <p:tgtEl>
                                          <p:spTgt spid="4"/>
                                        </p:tgtEl>
                                        <p:attrNameLst>
                                          <p:attrName>r</p:attrName>
                                        </p:attrNameLst>
                                      </p:cBhvr>
                                    </p:animRot>
                                    <p:animRot by="240000">
                                      <p:cBhvr>
                                        <p:cTn id="101" dur="200" fill="hold">
                                          <p:stCondLst>
                                            <p:cond delay="400"/>
                                          </p:stCondLst>
                                        </p:cTn>
                                        <p:tgtEl>
                                          <p:spTgt spid="4"/>
                                        </p:tgtEl>
                                        <p:attrNameLst>
                                          <p:attrName>r</p:attrName>
                                        </p:attrNameLst>
                                      </p:cBhvr>
                                    </p:animRot>
                                    <p:animRot by="-240000">
                                      <p:cBhvr>
                                        <p:cTn id="102" dur="200" fill="hold">
                                          <p:stCondLst>
                                            <p:cond delay="600"/>
                                          </p:stCondLst>
                                        </p:cTn>
                                        <p:tgtEl>
                                          <p:spTgt spid="4"/>
                                        </p:tgtEl>
                                        <p:attrNameLst>
                                          <p:attrName>r</p:attrName>
                                        </p:attrNameLst>
                                      </p:cBhvr>
                                    </p:animRot>
                                    <p:animRot by="120000">
                                      <p:cBhvr>
                                        <p:cTn id="103" dur="200" fill="hold">
                                          <p:stCondLst>
                                            <p:cond delay="800"/>
                                          </p:stCondLst>
                                        </p:cTn>
                                        <p:tgtEl>
                                          <p:spTgt spid="4"/>
                                        </p:tgtEl>
                                        <p:attrNameLst>
                                          <p:attrName>r</p:attrName>
                                        </p:attrNameLst>
                                      </p:cBhvr>
                                    </p:animRot>
                                  </p:childTnLst>
                                  <p:subTnLst>
                                    <p:audio>
                                      <p:cMediaNode>
                                        <p:cTn display="0" masterRel="sameClick">
                                          <p:stCondLst>
                                            <p:cond evt="begin" delay="0">
                                              <p:tn val="98"/>
                                            </p:cond>
                                          </p:stCondLst>
                                          <p:endCondLst>
                                            <p:cond evt="onStopAudio" delay="0">
                                              <p:tgtEl>
                                                <p:sldTgt/>
                                              </p:tgtEl>
                                            </p:cond>
                                          </p:endCondLst>
                                        </p:cTn>
                                        <p:tgtEl>
                                          <p:sndTgt r:embed="rId2" name="Âm thanh trl sai.wav"/>
                                        </p:tgtEl>
                                      </p:cMediaNode>
                                    </p:audio>
                                  </p:subTnLst>
                                </p:cTn>
                              </p:par>
                            </p:childTnLst>
                          </p:cTn>
                        </p:par>
                      </p:childTnLst>
                    </p:cTn>
                  </p:par>
                </p:childTnLst>
              </p:cTn>
              <p:nextCondLst>
                <p:cond evt="onClick" delay="0">
                  <p:tgtEl>
                    <p:spTgt spid="15"/>
                  </p:tgtEl>
                </p:cond>
              </p:nextCondLst>
            </p:seq>
            <p:seq concurrent="1" nextAc="seek">
              <p:cTn id="104" restart="whenNotActive" fill="hold" evtFilter="cancelBubble" nodeType="interactiveSeq">
                <p:stCondLst>
                  <p:cond evt="onClick" delay="0">
                    <p:tgtEl>
                      <p:spTgt spid="11"/>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1"/>
                                        </p:tgtEl>
                                        <p:attrNameLst>
                                          <p:attrName>fillcolor</p:attrName>
                                        </p:attrNameLst>
                                      </p:cBhvr>
                                      <p:to>
                                        <a:srgbClr val="FF0000"/>
                                      </p:to>
                                    </p:animClr>
                                    <p:set>
                                      <p:cBhvr>
                                        <p:cTn id="109" dur="2000" fill="hold"/>
                                        <p:tgtEl>
                                          <p:spTgt spid="11"/>
                                        </p:tgtEl>
                                        <p:attrNameLst>
                                          <p:attrName>fill.type</p:attrName>
                                        </p:attrNameLst>
                                      </p:cBhvr>
                                      <p:to>
                                        <p:strVal val="solid"/>
                                      </p:to>
                                    </p:set>
                                    <p:set>
                                      <p:cBhvr>
                                        <p:cTn id="110" dur="2000" fill="hold"/>
                                        <p:tgtEl>
                                          <p:spTgt spid="11"/>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2" name="Âm thanh trl sai.wav"/>
                                        </p:tgtEl>
                                      </p:cMediaNode>
                                    </p:audio>
                                  </p:subTnLst>
                                </p:cTn>
                              </p:par>
                              <p:par>
                                <p:cTn id="111" presetID="31" presetClass="entr" presetSubtype="0" fill="hold" nodeType="withEffect">
                                  <p:stCondLst>
                                    <p:cond delay="0"/>
                                  </p:stCondLst>
                                  <p:childTnLst>
                                    <p:set>
                                      <p:cBhvr>
                                        <p:cTn id="112" dur="1" fill="hold">
                                          <p:stCondLst>
                                            <p:cond delay="0"/>
                                          </p:stCondLst>
                                        </p:cTn>
                                        <p:tgtEl>
                                          <p:spTgt spid="4"/>
                                        </p:tgtEl>
                                        <p:attrNameLst>
                                          <p:attrName>style.visibility</p:attrName>
                                        </p:attrNameLst>
                                      </p:cBhvr>
                                      <p:to>
                                        <p:strVal val="visible"/>
                                      </p:to>
                                    </p:set>
                                    <p:anim calcmode="lin" valueType="num">
                                      <p:cBhvr>
                                        <p:cTn id="113" dur="1000" fill="hold"/>
                                        <p:tgtEl>
                                          <p:spTgt spid="4"/>
                                        </p:tgtEl>
                                        <p:attrNameLst>
                                          <p:attrName>ppt_w</p:attrName>
                                        </p:attrNameLst>
                                      </p:cBhvr>
                                      <p:tavLst>
                                        <p:tav tm="0">
                                          <p:val>
                                            <p:fltVal val="0"/>
                                          </p:val>
                                        </p:tav>
                                        <p:tav tm="100000">
                                          <p:val>
                                            <p:strVal val="#ppt_w"/>
                                          </p:val>
                                        </p:tav>
                                      </p:tavLst>
                                    </p:anim>
                                    <p:anim calcmode="lin" valueType="num">
                                      <p:cBhvr>
                                        <p:cTn id="114" dur="1000" fill="hold"/>
                                        <p:tgtEl>
                                          <p:spTgt spid="4"/>
                                        </p:tgtEl>
                                        <p:attrNameLst>
                                          <p:attrName>ppt_h</p:attrName>
                                        </p:attrNameLst>
                                      </p:cBhvr>
                                      <p:tavLst>
                                        <p:tav tm="0">
                                          <p:val>
                                            <p:fltVal val="0"/>
                                          </p:val>
                                        </p:tav>
                                        <p:tav tm="100000">
                                          <p:val>
                                            <p:strVal val="#ppt_h"/>
                                          </p:val>
                                        </p:tav>
                                      </p:tavLst>
                                    </p:anim>
                                    <p:anim calcmode="lin" valueType="num">
                                      <p:cBhvr>
                                        <p:cTn id="115" dur="1000" fill="hold"/>
                                        <p:tgtEl>
                                          <p:spTgt spid="4"/>
                                        </p:tgtEl>
                                        <p:attrNameLst>
                                          <p:attrName>style.rotation</p:attrName>
                                        </p:attrNameLst>
                                      </p:cBhvr>
                                      <p:tavLst>
                                        <p:tav tm="0">
                                          <p:val>
                                            <p:fltVal val="90"/>
                                          </p:val>
                                        </p:tav>
                                        <p:tav tm="100000">
                                          <p:val>
                                            <p:fltVal val="0"/>
                                          </p:val>
                                        </p:tav>
                                      </p:tavLst>
                                    </p:anim>
                                    <p:animEffect transition="in" filter="fade">
                                      <p:cBhvr>
                                        <p:cTn id="116" dur="1000"/>
                                        <p:tgtEl>
                                          <p:spTgt spid="4"/>
                                        </p:tgtEl>
                                      </p:cBhvr>
                                    </p:animEffect>
                                  </p:childTnLst>
                                </p:cTn>
                              </p:par>
                              <p:par>
                                <p:cTn id="117" presetID="32" presetClass="emph" presetSubtype="0" fill="hold" nodeType="withEffect">
                                  <p:stCondLst>
                                    <p:cond delay="0"/>
                                  </p:stCondLst>
                                  <p:childTnLst>
                                    <p:animRot by="120000">
                                      <p:cBhvr>
                                        <p:cTn id="118" dur="100" fill="hold">
                                          <p:stCondLst>
                                            <p:cond delay="0"/>
                                          </p:stCondLst>
                                        </p:cTn>
                                        <p:tgtEl>
                                          <p:spTgt spid="4"/>
                                        </p:tgtEl>
                                        <p:attrNameLst>
                                          <p:attrName>r</p:attrName>
                                        </p:attrNameLst>
                                      </p:cBhvr>
                                    </p:animRot>
                                    <p:animRot by="-240000">
                                      <p:cBhvr>
                                        <p:cTn id="119" dur="200" fill="hold">
                                          <p:stCondLst>
                                            <p:cond delay="200"/>
                                          </p:stCondLst>
                                        </p:cTn>
                                        <p:tgtEl>
                                          <p:spTgt spid="4"/>
                                        </p:tgtEl>
                                        <p:attrNameLst>
                                          <p:attrName>r</p:attrName>
                                        </p:attrNameLst>
                                      </p:cBhvr>
                                    </p:animRot>
                                    <p:animRot by="240000">
                                      <p:cBhvr>
                                        <p:cTn id="120" dur="200" fill="hold">
                                          <p:stCondLst>
                                            <p:cond delay="400"/>
                                          </p:stCondLst>
                                        </p:cTn>
                                        <p:tgtEl>
                                          <p:spTgt spid="4"/>
                                        </p:tgtEl>
                                        <p:attrNameLst>
                                          <p:attrName>r</p:attrName>
                                        </p:attrNameLst>
                                      </p:cBhvr>
                                    </p:animRot>
                                    <p:animRot by="-240000">
                                      <p:cBhvr>
                                        <p:cTn id="121" dur="200" fill="hold">
                                          <p:stCondLst>
                                            <p:cond delay="600"/>
                                          </p:stCondLst>
                                        </p:cTn>
                                        <p:tgtEl>
                                          <p:spTgt spid="4"/>
                                        </p:tgtEl>
                                        <p:attrNameLst>
                                          <p:attrName>r</p:attrName>
                                        </p:attrNameLst>
                                      </p:cBhvr>
                                    </p:animRot>
                                    <p:animRot by="120000">
                                      <p:cBhvr>
                                        <p:cTn id="122"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11"/>
                  </p:tgtEl>
                </p:cond>
              </p:nextCondLst>
            </p:seq>
            <p:seq concurrent="1" nextAc="seek">
              <p:cTn id="123" restart="whenNotActive" fill="hold" evtFilter="cancelBubble" nodeType="interactiveSeq">
                <p:stCondLst>
                  <p:cond evt="onClick" delay="0">
                    <p:tgtEl>
                      <p:spTgt spid="1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12"/>
                                        </p:tgtEl>
                                        <p:attrNameLst>
                                          <p:attrName>fillcolor</p:attrName>
                                        </p:attrNameLst>
                                      </p:cBhvr>
                                      <p:to>
                                        <a:srgbClr val="ED7D31"/>
                                      </p:to>
                                    </p:animClr>
                                    <p:set>
                                      <p:cBhvr>
                                        <p:cTn id="128" dur="2000" fill="hold"/>
                                        <p:tgtEl>
                                          <p:spTgt spid="12"/>
                                        </p:tgtEl>
                                        <p:attrNameLst>
                                          <p:attrName>fill.type</p:attrName>
                                        </p:attrNameLst>
                                      </p:cBhvr>
                                      <p:to>
                                        <p:strVal val="solid"/>
                                      </p:to>
                                    </p:set>
                                    <p:set>
                                      <p:cBhvr>
                                        <p:cTn id="129" dur="2000" fill="hold"/>
                                        <p:tgtEl>
                                          <p:spTgt spid="12"/>
                                        </p:tgtEl>
                                        <p:attrNameLst>
                                          <p:attrName>fill.on</p:attrName>
                                        </p:attrNameLst>
                                      </p:cBhvr>
                                      <p:to>
                                        <p:strVal val="true"/>
                                      </p:to>
                                    </p:set>
                                  </p:childTnLst>
                                </p:cTn>
                              </p:par>
                              <p:par>
                                <p:cTn id="130" presetID="1" presetClass="exit" presetSubtype="0" fill="hold" nodeType="withEffect">
                                  <p:stCondLst>
                                    <p:cond delay="0"/>
                                  </p:stCondLst>
                                  <p:childTnLst>
                                    <p:set>
                                      <p:cBhvr>
                                        <p:cTn id="131" dur="1" fill="hold">
                                          <p:stCondLst>
                                            <p:cond delay="0"/>
                                          </p:stCondLst>
                                        </p:cTn>
                                        <p:tgtEl>
                                          <p:spTgt spid="4"/>
                                        </p:tgtEl>
                                        <p:attrNameLst>
                                          <p:attrName>style.visibility</p:attrName>
                                        </p:attrNameLst>
                                      </p:cBhvr>
                                      <p:to>
                                        <p:strVal val="hidden"/>
                                      </p:to>
                                    </p:set>
                                  </p:childTnLst>
                                </p:cTn>
                              </p:par>
                              <p:par>
                                <p:cTn id="132" presetID="31"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 calcmode="lin" valueType="num">
                                      <p:cBhvr>
                                        <p:cTn id="134" dur="1000" fill="hold"/>
                                        <p:tgtEl>
                                          <p:spTgt spid="17"/>
                                        </p:tgtEl>
                                        <p:attrNameLst>
                                          <p:attrName>ppt_w</p:attrName>
                                        </p:attrNameLst>
                                      </p:cBhvr>
                                      <p:tavLst>
                                        <p:tav tm="0">
                                          <p:val>
                                            <p:fltVal val="0"/>
                                          </p:val>
                                        </p:tav>
                                        <p:tav tm="100000">
                                          <p:val>
                                            <p:strVal val="#ppt_w"/>
                                          </p:val>
                                        </p:tav>
                                      </p:tavLst>
                                    </p:anim>
                                    <p:anim calcmode="lin" valueType="num">
                                      <p:cBhvr>
                                        <p:cTn id="135" dur="1000" fill="hold"/>
                                        <p:tgtEl>
                                          <p:spTgt spid="17"/>
                                        </p:tgtEl>
                                        <p:attrNameLst>
                                          <p:attrName>ppt_h</p:attrName>
                                        </p:attrNameLst>
                                      </p:cBhvr>
                                      <p:tavLst>
                                        <p:tav tm="0">
                                          <p:val>
                                            <p:fltVal val="0"/>
                                          </p:val>
                                        </p:tav>
                                        <p:tav tm="100000">
                                          <p:val>
                                            <p:strVal val="#ppt_h"/>
                                          </p:val>
                                        </p:tav>
                                      </p:tavLst>
                                    </p:anim>
                                    <p:anim calcmode="lin" valueType="num">
                                      <p:cBhvr>
                                        <p:cTn id="136" dur="1000" fill="hold"/>
                                        <p:tgtEl>
                                          <p:spTgt spid="17"/>
                                        </p:tgtEl>
                                        <p:attrNameLst>
                                          <p:attrName>style.rotation</p:attrName>
                                        </p:attrNameLst>
                                      </p:cBhvr>
                                      <p:tavLst>
                                        <p:tav tm="0">
                                          <p:val>
                                            <p:fltVal val="90"/>
                                          </p:val>
                                        </p:tav>
                                        <p:tav tm="100000">
                                          <p:val>
                                            <p:fltVal val="0"/>
                                          </p:val>
                                        </p:tav>
                                      </p:tavLst>
                                    </p:anim>
                                    <p:animEffect transition="in" filter="fade">
                                      <p:cBhvr>
                                        <p:cTn id="137" dur="1000"/>
                                        <p:tgtEl>
                                          <p:spTgt spid="17"/>
                                        </p:tgtEl>
                                      </p:cBhvr>
                                    </p:animEffect>
                                  </p:childTnLst>
                                </p:cTn>
                              </p:par>
                              <p:par>
                                <p:cTn id="138" presetID="32" presetClass="emph" presetSubtype="0" fill="hold" grpId="1" nodeType="withEffect">
                                  <p:stCondLst>
                                    <p:cond delay="0"/>
                                  </p:stCondLst>
                                  <p:iterate type="lt">
                                    <p:tmPct val="0"/>
                                  </p:iterate>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3" name="Vỗ tay trl đúng.wav"/>
                                        </p:tgtEl>
                                      </p:cMediaNode>
                                    </p:audio>
                                  </p:subTnLst>
                                </p:cTn>
                              </p:par>
                            </p:childTnLst>
                          </p:cTn>
                        </p:par>
                      </p:childTnLst>
                    </p:cTn>
                  </p:par>
                </p:childTnLst>
              </p:cTn>
              <p:nextCondLst>
                <p:cond evt="onClick" delay="0">
                  <p:tgtEl>
                    <p:spTgt spid="12"/>
                  </p:tgtEl>
                </p:cond>
              </p:nextCondLst>
            </p:seq>
            <p:seq concurrent="1" nextAc="seek">
              <p:cTn id="144" restart="whenNotActive" fill="hold" evtFilter="cancelBubble" nodeType="interactiveSeq">
                <p:stCondLst>
                  <p:cond evt="onClick" delay="0">
                    <p:tgtEl>
                      <p:spTgt spid="60"/>
                    </p:tgtEl>
                  </p:cond>
                </p:stCondLst>
                <p:endSync evt="end" delay="0">
                  <p:rtn val="all"/>
                </p:endSync>
                <p:childTnLst>
                  <p:par>
                    <p:cTn id="145" fill="hold">
                      <p:stCondLst>
                        <p:cond delay="0"/>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15s.wav"/>
                                        </p:tgtEl>
                                      </p:cMediaNode>
                                    </p:audio>
                                  </p:subTnLst>
                                </p:cTn>
                              </p:par>
                              <p:par>
                                <p:cTn id="149" presetID="1" presetClass="exit" presetSubtype="0" fill="hold" nodeType="withEffect">
                                  <p:stCondLst>
                                    <p:cond delay="0"/>
                                  </p:stCondLst>
                                  <p:childTnLst>
                                    <p:set>
                                      <p:cBhvr>
                                        <p:cTn id="150" dur="1" fill="hold">
                                          <p:stCondLst>
                                            <p:cond delay="0"/>
                                          </p:stCondLst>
                                        </p:cTn>
                                        <p:tgtEl>
                                          <p:spTgt spid="60">
                                            <p:txEl>
                                              <p:pRg st="1" end="1"/>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0" end="0"/>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txEl>
                                              <p:pRg st="1" end="1"/>
                                            </p:txEl>
                                          </p:spTgt>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60">
                                            <p:bg/>
                                          </p:spTgt>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childTnLst>
                                </p:cTn>
                              </p:par>
                              <p:par>
                                <p:cTn id="159" presetID="42" presetClass="path" presetSubtype="0" accel="50000" decel="50000" fill="hold" nodeType="withEffect">
                                  <p:stCondLst>
                                    <p:cond delay="0"/>
                                  </p:stCondLst>
                                  <p:childTnLst>
                                    <p:animMotion origin="layout" path="M -8.33333E-7 -3.7037E-6 L 0.63984 0.01065 " pathEditMode="relative" rAng="0" ptsTypes="AA">
                                      <p:cBhvr>
                                        <p:cTn id="160" dur="16000" fill="hold"/>
                                        <p:tgtEl>
                                          <p:spTgt spid="20"/>
                                        </p:tgtEl>
                                        <p:attrNameLst>
                                          <p:attrName>ppt_x</p:attrName>
                                          <p:attrName>ppt_y</p:attrName>
                                        </p:attrNameLst>
                                      </p:cBhvr>
                                      <p:rCtr x="31992" y="532"/>
                                    </p:animMotion>
                                  </p:childTnLst>
                                </p:cTn>
                              </p:par>
                              <p:par>
                                <p:cTn id="161" presetID="1" presetClass="entr" presetSubtype="0" fill="hold" grpId="0" nodeType="withEffect">
                                  <p:stCondLst>
                                    <p:cond delay="0"/>
                                  </p:stCondLst>
                                  <p:childTnLst>
                                    <p:set>
                                      <p:cBhvr>
                                        <p:cTn id="162" dur="1" fill="hold">
                                          <p:stCondLst>
                                            <p:cond delay="0"/>
                                          </p:stCondLst>
                                        </p:cTn>
                                        <p:tgtEl>
                                          <p:spTgt spid="44"/>
                                        </p:tgtEl>
                                        <p:attrNameLst>
                                          <p:attrName>style.visibility</p:attrName>
                                        </p:attrNameLst>
                                      </p:cBhvr>
                                      <p:to>
                                        <p:strVal val="visible"/>
                                      </p:to>
                                    </p:set>
                                  </p:childTnLst>
                                </p:cTn>
                              </p:par>
                              <p:par>
                                <p:cTn id="163" presetID="1" presetClass="exit" presetSubtype="0" fill="hold" grpId="1" nodeType="withEffect">
                                  <p:stCondLst>
                                    <p:cond delay="1000"/>
                                  </p:stCondLst>
                                  <p:childTnLst>
                                    <p:set>
                                      <p:cBhvr>
                                        <p:cTn id="164" dur="1" fill="hold">
                                          <p:stCondLst>
                                            <p:cond delay="0"/>
                                          </p:stCondLst>
                                        </p:cTn>
                                        <p:tgtEl>
                                          <p:spTgt spid="44"/>
                                        </p:tgtEl>
                                        <p:attrNameLst>
                                          <p:attrName>style.visibility</p:attrName>
                                        </p:attrNameLst>
                                      </p:cBhvr>
                                      <p:to>
                                        <p:strVal val="hidden"/>
                                      </p:to>
                                    </p:set>
                                  </p:childTnLst>
                                </p:cTn>
                              </p:par>
                              <p:par>
                                <p:cTn id="165" presetID="1" presetClass="entr" presetSubtype="0" fill="hold" grpId="0" nodeType="withEffect">
                                  <p:stCondLst>
                                    <p:cond delay="1000"/>
                                  </p:stCondLst>
                                  <p:childTnLst>
                                    <p:set>
                                      <p:cBhvr>
                                        <p:cTn id="166" dur="1" fill="hold">
                                          <p:stCondLst>
                                            <p:cond delay="0"/>
                                          </p:stCondLst>
                                        </p:cTn>
                                        <p:tgtEl>
                                          <p:spTgt spid="45"/>
                                        </p:tgtEl>
                                        <p:attrNameLst>
                                          <p:attrName>style.visibility</p:attrName>
                                        </p:attrNameLst>
                                      </p:cBhvr>
                                      <p:to>
                                        <p:strVal val="visible"/>
                                      </p:to>
                                    </p:set>
                                  </p:childTnLst>
                                </p:cTn>
                              </p:par>
                              <p:par>
                                <p:cTn id="167" presetID="1" presetClass="exit" presetSubtype="0" fill="hold" grpId="1" nodeType="withEffect">
                                  <p:stCondLst>
                                    <p:cond delay="2000"/>
                                  </p:stCondLst>
                                  <p:childTnLst>
                                    <p:set>
                                      <p:cBhvr>
                                        <p:cTn id="168" dur="1" fill="hold">
                                          <p:stCondLst>
                                            <p:cond delay="0"/>
                                          </p:stCondLst>
                                        </p:cTn>
                                        <p:tgtEl>
                                          <p:spTgt spid="45"/>
                                        </p:tgtEl>
                                        <p:attrNameLst>
                                          <p:attrName>style.visibility</p:attrName>
                                        </p:attrNameLst>
                                      </p:cBhvr>
                                      <p:to>
                                        <p:strVal val="hidden"/>
                                      </p:to>
                                    </p:set>
                                  </p:childTnLst>
                                </p:cTn>
                              </p:par>
                              <p:par>
                                <p:cTn id="169" presetID="1" presetClass="entr" presetSubtype="0" fill="hold" grpId="0" nodeType="withEffect">
                                  <p:stCondLst>
                                    <p:cond delay="200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xit" presetSubtype="0" fill="hold" grpId="1" nodeType="withEffect">
                                  <p:stCondLst>
                                    <p:cond delay="3000"/>
                                  </p:stCondLst>
                                  <p:childTnLst>
                                    <p:set>
                                      <p:cBhvr>
                                        <p:cTn id="172" dur="1" fill="hold">
                                          <p:stCondLst>
                                            <p:cond delay="0"/>
                                          </p:stCondLst>
                                        </p:cTn>
                                        <p:tgtEl>
                                          <p:spTgt spid="46"/>
                                        </p:tgtEl>
                                        <p:attrNameLst>
                                          <p:attrName>style.visibility</p:attrName>
                                        </p:attrNameLst>
                                      </p:cBhvr>
                                      <p:to>
                                        <p:strVal val="hidden"/>
                                      </p:to>
                                    </p:set>
                                  </p:childTnLst>
                                </p:cTn>
                              </p:par>
                              <p:par>
                                <p:cTn id="173" presetID="1" presetClass="entr" presetSubtype="0" fill="hold" grpId="0" nodeType="withEffect">
                                  <p:stCondLst>
                                    <p:cond delay="3000"/>
                                  </p:stCondLst>
                                  <p:childTnLst>
                                    <p:set>
                                      <p:cBhvr>
                                        <p:cTn id="174" dur="1" fill="hold">
                                          <p:stCondLst>
                                            <p:cond delay="0"/>
                                          </p:stCondLst>
                                        </p:cTn>
                                        <p:tgtEl>
                                          <p:spTgt spid="47"/>
                                        </p:tgtEl>
                                        <p:attrNameLst>
                                          <p:attrName>style.visibility</p:attrName>
                                        </p:attrNameLst>
                                      </p:cBhvr>
                                      <p:to>
                                        <p:strVal val="visible"/>
                                      </p:to>
                                    </p:set>
                                  </p:childTnLst>
                                </p:cTn>
                              </p:par>
                              <p:par>
                                <p:cTn id="175" presetID="1" presetClass="exit" presetSubtype="0" fill="hold" grpId="1" nodeType="withEffect">
                                  <p:stCondLst>
                                    <p:cond delay="4000"/>
                                  </p:stCondLst>
                                  <p:childTnLst>
                                    <p:set>
                                      <p:cBhvr>
                                        <p:cTn id="176" dur="1" fill="hold">
                                          <p:stCondLst>
                                            <p:cond delay="0"/>
                                          </p:stCondLst>
                                        </p:cTn>
                                        <p:tgtEl>
                                          <p:spTgt spid="47"/>
                                        </p:tgtEl>
                                        <p:attrNameLst>
                                          <p:attrName>style.visibility</p:attrName>
                                        </p:attrNameLst>
                                      </p:cBhvr>
                                      <p:to>
                                        <p:strVal val="hidden"/>
                                      </p:to>
                                    </p:set>
                                  </p:childTnLst>
                                </p:cTn>
                              </p:par>
                              <p:par>
                                <p:cTn id="177" presetID="1" presetClass="entr" presetSubtype="0" fill="hold" grpId="0" nodeType="withEffect">
                                  <p:stCondLst>
                                    <p:cond delay="4000"/>
                                  </p:stCondLst>
                                  <p:childTnLst>
                                    <p:set>
                                      <p:cBhvr>
                                        <p:cTn id="178" dur="1" fill="hold">
                                          <p:stCondLst>
                                            <p:cond delay="0"/>
                                          </p:stCondLst>
                                        </p:cTn>
                                        <p:tgtEl>
                                          <p:spTgt spid="48"/>
                                        </p:tgtEl>
                                        <p:attrNameLst>
                                          <p:attrName>style.visibility</p:attrName>
                                        </p:attrNameLst>
                                      </p:cBhvr>
                                      <p:to>
                                        <p:strVal val="visible"/>
                                      </p:to>
                                    </p:set>
                                  </p:childTnLst>
                                </p:cTn>
                              </p:par>
                              <p:par>
                                <p:cTn id="179" presetID="1" presetClass="exit" presetSubtype="0" fill="hold" grpId="1" nodeType="withEffect">
                                  <p:stCondLst>
                                    <p:cond delay="5000"/>
                                  </p:stCondLst>
                                  <p:childTnLst>
                                    <p:set>
                                      <p:cBhvr>
                                        <p:cTn id="180" dur="1" fill="hold">
                                          <p:stCondLst>
                                            <p:cond delay="0"/>
                                          </p:stCondLst>
                                        </p:cTn>
                                        <p:tgtEl>
                                          <p:spTgt spid="48"/>
                                        </p:tgtEl>
                                        <p:attrNameLst>
                                          <p:attrName>style.visibility</p:attrName>
                                        </p:attrNameLst>
                                      </p:cBhvr>
                                      <p:to>
                                        <p:strVal val="hidden"/>
                                      </p:to>
                                    </p:set>
                                  </p:childTnLst>
                                </p:cTn>
                              </p:par>
                              <p:par>
                                <p:cTn id="181" presetID="1" presetClass="entr" presetSubtype="0" fill="hold" grpId="0" nodeType="withEffect">
                                  <p:stCondLst>
                                    <p:cond delay="5000"/>
                                  </p:stCondLst>
                                  <p:childTnLst>
                                    <p:set>
                                      <p:cBhvr>
                                        <p:cTn id="182" dur="1" fill="hold">
                                          <p:stCondLst>
                                            <p:cond delay="0"/>
                                          </p:stCondLst>
                                        </p:cTn>
                                        <p:tgtEl>
                                          <p:spTgt spid="49"/>
                                        </p:tgtEl>
                                        <p:attrNameLst>
                                          <p:attrName>style.visibility</p:attrName>
                                        </p:attrNameLst>
                                      </p:cBhvr>
                                      <p:to>
                                        <p:strVal val="visible"/>
                                      </p:to>
                                    </p:set>
                                  </p:childTnLst>
                                </p:cTn>
                              </p:par>
                              <p:par>
                                <p:cTn id="183" presetID="1" presetClass="exit" presetSubtype="0" fill="hold" grpId="1" nodeType="withEffect">
                                  <p:stCondLst>
                                    <p:cond delay="6000"/>
                                  </p:stCondLst>
                                  <p:childTnLst>
                                    <p:set>
                                      <p:cBhvr>
                                        <p:cTn id="184" dur="1" fill="hold">
                                          <p:stCondLst>
                                            <p:cond delay="0"/>
                                          </p:stCondLst>
                                        </p:cTn>
                                        <p:tgtEl>
                                          <p:spTgt spid="49"/>
                                        </p:tgtEl>
                                        <p:attrNameLst>
                                          <p:attrName>style.visibility</p:attrName>
                                        </p:attrNameLst>
                                      </p:cBhvr>
                                      <p:to>
                                        <p:strVal val="hidden"/>
                                      </p:to>
                                    </p:set>
                                  </p:childTnLst>
                                </p:cTn>
                              </p:par>
                              <p:par>
                                <p:cTn id="185" presetID="1" presetClass="entr" presetSubtype="0" fill="hold" grpId="0" nodeType="withEffect">
                                  <p:stCondLst>
                                    <p:cond delay="6000"/>
                                  </p:stCondLst>
                                  <p:childTnLst>
                                    <p:set>
                                      <p:cBhvr>
                                        <p:cTn id="186" dur="1" fill="hold">
                                          <p:stCondLst>
                                            <p:cond delay="0"/>
                                          </p:stCondLst>
                                        </p:cTn>
                                        <p:tgtEl>
                                          <p:spTgt spid="50"/>
                                        </p:tgtEl>
                                        <p:attrNameLst>
                                          <p:attrName>style.visibility</p:attrName>
                                        </p:attrNameLst>
                                      </p:cBhvr>
                                      <p:to>
                                        <p:strVal val="visible"/>
                                      </p:to>
                                    </p:set>
                                  </p:childTnLst>
                                </p:cTn>
                              </p:par>
                              <p:par>
                                <p:cTn id="187" presetID="1" presetClass="exit" presetSubtype="0" fill="hold" grpId="1" nodeType="withEffect">
                                  <p:stCondLst>
                                    <p:cond delay="7000"/>
                                  </p:stCondLst>
                                  <p:childTnLst>
                                    <p:set>
                                      <p:cBhvr>
                                        <p:cTn id="188" dur="1" fill="hold">
                                          <p:stCondLst>
                                            <p:cond delay="0"/>
                                          </p:stCondLst>
                                        </p:cTn>
                                        <p:tgtEl>
                                          <p:spTgt spid="50"/>
                                        </p:tgtEl>
                                        <p:attrNameLst>
                                          <p:attrName>style.visibility</p:attrName>
                                        </p:attrNameLst>
                                      </p:cBhvr>
                                      <p:to>
                                        <p:strVal val="hidden"/>
                                      </p:to>
                                    </p:set>
                                  </p:childTnLst>
                                </p:cTn>
                              </p:par>
                              <p:par>
                                <p:cTn id="189" presetID="1" presetClass="entr" presetSubtype="0" fill="hold" grpId="0" nodeType="withEffect">
                                  <p:stCondLst>
                                    <p:cond delay="7000"/>
                                  </p:stCondLst>
                                  <p:childTnLst>
                                    <p:set>
                                      <p:cBhvr>
                                        <p:cTn id="190" dur="1" fill="hold">
                                          <p:stCondLst>
                                            <p:cond delay="0"/>
                                          </p:stCondLst>
                                        </p:cTn>
                                        <p:tgtEl>
                                          <p:spTgt spid="51"/>
                                        </p:tgtEl>
                                        <p:attrNameLst>
                                          <p:attrName>style.visibility</p:attrName>
                                        </p:attrNameLst>
                                      </p:cBhvr>
                                      <p:to>
                                        <p:strVal val="visible"/>
                                      </p:to>
                                    </p:set>
                                  </p:childTnLst>
                                </p:cTn>
                              </p:par>
                              <p:par>
                                <p:cTn id="191" presetID="1" presetClass="exit" presetSubtype="0" fill="hold" grpId="1" nodeType="withEffect">
                                  <p:stCondLst>
                                    <p:cond delay="8000"/>
                                  </p:stCondLst>
                                  <p:childTnLst>
                                    <p:set>
                                      <p:cBhvr>
                                        <p:cTn id="192" dur="1" fill="hold">
                                          <p:stCondLst>
                                            <p:cond delay="0"/>
                                          </p:stCondLst>
                                        </p:cTn>
                                        <p:tgtEl>
                                          <p:spTgt spid="51"/>
                                        </p:tgtEl>
                                        <p:attrNameLst>
                                          <p:attrName>style.visibility</p:attrName>
                                        </p:attrNameLst>
                                      </p:cBhvr>
                                      <p:to>
                                        <p:strVal val="hidden"/>
                                      </p:to>
                                    </p:set>
                                  </p:childTnLst>
                                </p:cTn>
                              </p:par>
                              <p:par>
                                <p:cTn id="193" presetID="1" presetClass="entr" presetSubtype="0" fill="hold" grpId="0" nodeType="withEffect">
                                  <p:stCondLst>
                                    <p:cond delay="8000"/>
                                  </p:stCondLst>
                                  <p:childTnLst>
                                    <p:set>
                                      <p:cBhvr>
                                        <p:cTn id="194" dur="1" fill="hold">
                                          <p:stCondLst>
                                            <p:cond delay="0"/>
                                          </p:stCondLst>
                                        </p:cTn>
                                        <p:tgtEl>
                                          <p:spTgt spid="52"/>
                                        </p:tgtEl>
                                        <p:attrNameLst>
                                          <p:attrName>style.visibility</p:attrName>
                                        </p:attrNameLst>
                                      </p:cBhvr>
                                      <p:to>
                                        <p:strVal val="visible"/>
                                      </p:to>
                                    </p:set>
                                  </p:childTnLst>
                                </p:cTn>
                              </p:par>
                              <p:par>
                                <p:cTn id="195" presetID="1" presetClass="exit" presetSubtype="0" fill="hold" grpId="1" nodeType="withEffect">
                                  <p:stCondLst>
                                    <p:cond delay="9000"/>
                                  </p:stCondLst>
                                  <p:childTnLst>
                                    <p:set>
                                      <p:cBhvr>
                                        <p:cTn id="196" dur="1" fill="hold">
                                          <p:stCondLst>
                                            <p:cond delay="0"/>
                                          </p:stCondLst>
                                        </p:cTn>
                                        <p:tgtEl>
                                          <p:spTgt spid="52"/>
                                        </p:tgtEl>
                                        <p:attrNameLst>
                                          <p:attrName>style.visibility</p:attrName>
                                        </p:attrNameLst>
                                      </p:cBhvr>
                                      <p:to>
                                        <p:strVal val="hidden"/>
                                      </p:to>
                                    </p:set>
                                  </p:childTnLst>
                                </p:cTn>
                              </p:par>
                              <p:par>
                                <p:cTn id="197" presetID="1" presetClass="entr" presetSubtype="0" fill="hold" grpId="0" nodeType="withEffect">
                                  <p:stCondLst>
                                    <p:cond delay="9000"/>
                                  </p:stCondLst>
                                  <p:childTnLst>
                                    <p:set>
                                      <p:cBhvr>
                                        <p:cTn id="198" dur="1" fill="hold">
                                          <p:stCondLst>
                                            <p:cond delay="0"/>
                                          </p:stCondLst>
                                        </p:cTn>
                                        <p:tgtEl>
                                          <p:spTgt spid="53"/>
                                        </p:tgtEl>
                                        <p:attrNameLst>
                                          <p:attrName>style.visibility</p:attrName>
                                        </p:attrNameLst>
                                      </p:cBhvr>
                                      <p:to>
                                        <p:strVal val="visible"/>
                                      </p:to>
                                    </p:set>
                                  </p:childTnLst>
                                </p:cTn>
                              </p:par>
                              <p:par>
                                <p:cTn id="199" presetID="1" presetClass="exit" presetSubtype="0" fill="hold" grpId="1" nodeType="withEffect">
                                  <p:stCondLst>
                                    <p:cond delay="10000"/>
                                  </p:stCondLst>
                                  <p:childTnLst>
                                    <p:set>
                                      <p:cBhvr>
                                        <p:cTn id="200" dur="1" fill="hold">
                                          <p:stCondLst>
                                            <p:cond delay="0"/>
                                          </p:stCondLst>
                                        </p:cTn>
                                        <p:tgtEl>
                                          <p:spTgt spid="53"/>
                                        </p:tgtEl>
                                        <p:attrNameLst>
                                          <p:attrName>style.visibility</p:attrName>
                                        </p:attrNameLst>
                                      </p:cBhvr>
                                      <p:to>
                                        <p:strVal val="hidden"/>
                                      </p:to>
                                    </p:set>
                                  </p:childTnLst>
                                </p:cTn>
                              </p:par>
                              <p:par>
                                <p:cTn id="201" presetID="1" presetClass="entr" presetSubtype="0" fill="hold" grpId="0" nodeType="withEffect">
                                  <p:stCondLst>
                                    <p:cond delay="10000"/>
                                  </p:stCondLst>
                                  <p:childTnLst>
                                    <p:set>
                                      <p:cBhvr>
                                        <p:cTn id="202" dur="1" fill="hold">
                                          <p:stCondLst>
                                            <p:cond delay="0"/>
                                          </p:stCondLst>
                                        </p:cTn>
                                        <p:tgtEl>
                                          <p:spTgt spid="54"/>
                                        </p:tgtEl>
                                        <p:attrNameLst>
                                          <p:attrName>style.visibility</p:attrName>
                                        </p:attrNameLst>
                                      </p:cBhvr>
                                      <p:to>
                                        <p:strVal val="visible"/>
                                      </p:to>
                                    </p:set>
                                  </p:childTnLst>
                                </p:cTn>
                              </p:par>
                              <p:par>
                                <p:cTn id="203" presetID="1" presetClass="exit" presetSubtype="0" fill="hold" grpId="1" nodeType="withEffect">
                                  <p:stCondLst>
                                    <p:cond delay="11000"/>
                                  </p:stCondLst>
                                  <p:childTnLst>
                                    <p:set>
                                      <p:cBhvr>
                                        <p:cTn id="204" dur="1" fill="hold">
                                          <p:stCondLst>
                                            <p:cond delay="0"/>
                                          </p:stCondLst>
                                        </p:cTn>
                                        <p:tgtEl>
                                          <p:spTgt spid="54"/>
                                        </p:tgtEl>
                                        <p:attrNameLst>
                                          <p:attrName>style.visibility</p:attrName>
                                        </p:attrNameLst>
                                      </p:cBhvr>
                                      <p:to>
                                        <p:strVal val="hidden"/>
                                      </p:to>
                                    </p:set>
                                  </p:childTnLst>
                                </p:cTn>
                              </p:par>
                              <p:par>
                                <p:cTn id="205" presetID="1" presetClass="entr" presetSubtype="0" fill="hold" grpId="0" nodeType="withEffect">
                                  <p:stCondLst>
                                    <p:cond delay="11000"/>
                                  </p:stCondLst>
                                  <p:childTnLst>
                                    <p:set>
                                      <p:cBhvr>
                                        <p:cTn id="206" dur="1" fill="hold">
                                          <p:stCondLst>
                                            <p:cond delay="0"/>
                                          </p:stCondLst>
                                        </p:cTn>
                                        <p:tgtEl>
                                          <p:spTgt spid="55"/>
                                        </p:tgtEl>
                                        <p:attrNameLst>
                                          <p:attrName>style.visibility</p:attrName>
                                        </p:attrNameLst>
                                      </p:cBhvr>
                                      <p:to>
                                        <p:strVal val="visible"/>
                                      </p:to>
                                    </p:set>
                                  </p:childTnLst>
                                </p:cTn>
                              </p:par>
                              <p:par>
                                <p:cTn id="207" presetID="1" presetClass="exit" presetSubtype="0" fill="hold" grpId="1" nodeType="withEffect">
                                  <p:stCondLst>
                                    <p:cond delay="12000"/>
                                  </p:stCondLst>
                                  <p:childTnLst>
                                    <p:set>
                                      <p:cBhvr>
                                        <p:cTn id="208" dur="1" fill="hold">
                                          <p:stCondLst>
                                            <p:cond delay="0"/>
                                          </p:stCondLst>
                                        </p:cTn>
                                        <p:tgtEl>
                                          <p:spTgt spid="55"/>
                                        </p:tgtEl>
                                        <p:attrNameLst>
                                          <p:attrName>style.visibility</p:attrName>
                                        </p:attrNameLst>
                                      </p:cBhvr>
                                      <p:to>
                                        <p:strVal val="hidden"/>
                                      </p:to>
                                    </p:set>
                                  </p:childTnLst>
                                </p:cTn>
                              </p:par>
                              <p:par>
                                <p:cTn id="209" presetID="1" presetClass="entr" presetSubtype="0" fill="hold" grpId="0" nodeType="withEffect">
                                  <p:stCondLst>
                                    <p:cond delay="12000"/>
                                  </p:stCondLst>
                                  <p:childTnLst>
                                    <p:set>
                                      <p:cBhvr>
                                        <p:cTn id="210" dur="1" fill="hold">
                                          <p:stCondLst>
                                            <p:cond delay="0"/>
                                          </p:stCondLst>
                                        </p:cTn>
                                        <p:tgtEl>
                                          <p:spTgt spid="56"/>
                                        </p:tgtEl>
                                        <p:attrNameLst>
                                          <p:attrName>style.visibility</p:attrName>
                                        </p:attrNameLst>
                                      </p:cBhvr>
                                      <p:to>
                                        <p:strVal val="visible"/>
                                      </p:to>
                                    </p:set>
                                  </p:childTnLst>
                                </p:cTn>
                              </p:par>
                              <p:par>
                                <p:cTn id="211" presetID="1" presetClass="exit" presetSubtype="0" fill="hold" grpId="1" nodeType="withEffect">
                                  <p:stCondLst>
                                    <p:cond delay="13000"/>
                                  </p:stCondLst>
                                  <p:childTnLst>
                                    <p:set>
                                      <p:cBhvr>
                                        <p:cTn id="212" dur="1" fill="hold">
                                          <p:stCondLst>
                                            <p:cond delay="0"/>
                                          </p:stCondLst>
                                        </p:cTn>
                                        <p:tgtEl>
                                          <p:spTgt spid="56"/>
                                        </p:tgtEl>
                                        <p:attrNameLst>
                                          <p:attrName>style.visibility</p:attrName>
                                        </p:attrNameLst>
                                      </p:cBhvr>
                                      <p:to>
                                        <p:strVal val="hidden"/>
                                      </p:to>
                                    </p:set>
                                  </p:childTnLst>
                                </p:cTn>
                              </p:par>
                              <p:par>
                                <p:cTn id="213" presetID="1" presetClass="entr" presetSubtype="0" fill="hold" grpId="0" nodeType="withEffect">
                                  <p:stCondLst>
                                    <p:cond delay="13000"/>
                                  </p:stCondLst>
                                  <p:childTnLst>
                                    <p:set>
                                      <p:cBhvr>
                                        <p:cTn id="214" dur="1" fill="hold">
                                          <p:stCondLst>
                                            <p:cond delay="0"/>
                                          </p:stCondLst>
                                        </p:cTn>
                                        <p:tgtEl>
                                          <p:spTgt spid="57"/>
                                        </p:tgtEl>
                                        <p:attrNameLst>
                                          <p:attrName>style.visibility</p:attrName>
                                        </p:attrNameLst>
                                      </p:cBhvr>
                                      <p:to>
                                        <p:strVal val="visible"/>
                                      </p:to>
                                    </p:set>
                                  </p:childTnLst>
                                </p:cTn>
                              </p:par>
                              <p:par>
                                <p:cTn id="215" presetID="1" presetClass="exit" presetSubtype="0" fill="hold" grpId="1" nodeType="withEffect">
                                  <p:stCondLst>
                                    <p:cond delay="14000"/>
                                  </p:stCondLst>
                                  <p:childTnLst>
                                    <p:set>
                                      <p:cBhvr>
                                        <p:cTn id="216" dur="1" fill="hold">
                                          <p:stCondLst>
                                            <p:cond delay="0"/>
                                          </p:stCondLst>
                                        </p:cTn>
                                        <p:tgtEl>
                                          <p:spTgt spid="57"/>
                                        </p:tgtEl>
                                        <p:attrNameLst>
                                          <p:attrName>style.visibility</p:attrName>
                                        </p:attrNameLst>
                                      </p:cBhvr>
                                      <p:to>
                                        <p:strVal val="hidden"/>
                                      </p:to>
                                    </p:set>
                                  </p:childTnLst>
                                </p:cTn>
                              </p:par>
                              <p:par>
                                <p:cTn id="217" presetID="1" presetClass="entr" presetSubtype="0" fill="hold" grpId="0" nodeType="withEffect">
                                  <p:stCondLst>
                                    <p:cond delay="14000"/>
                                  </p:stCondLst>
                                  <p:childTnLst>
                                    <p:set>
                                      <p:cBhvr>
                                        <p:cTn id="218" dur="1" fill="hold">
                                          <p:stCondLst>
                                            <p:cond delay="0"/>
                                          </p:stCondLst>
                                        </p:cTn>
                                        <p:tgtEl>
                                          <p:spTgt spid="58"/>
                                        </p:tgtEl>
                                        <p:attrNameLst>
                                          <p:attrName>style.visibility</p:attrName>
                                        </p:attrNameLst>
                                      </p:cBhvr>
                                      <p:to>
                                        <p:strVal val="visible"/>
                                      </p:to>
                                    </p:set>
                                  </p:childTnLst>
                                </p:cTn>
                              </p:par>
                              <p:par>
                                <p:cTn id="219" presetID="1" presetClass="exit" presetSubtype="0" fill="hold" grpId="1" nodeType="withEffect">
                                  <p:stCondLst>
                                    <p:cond delay="15000"/>
                                  </p:stCondLst>
                                  <p:childTnLst>
                                    <p:set>
                                      <p:cBhvr>
                                        <p:cTn id="220" dur="1" fill="hold">
                                          <p:stCondLst>
                                            <p:cond delay="0"/>
                                          </p:stCondLst>
                                        </p:cTn>
                                        <p:tgtEl>
                                          <p:spTgt spid="58"/>
                                        </p:tgtEl>
                                        <p:attrNameLst>
                                          <p:attrName>style.visibility</p:attrName>
                                        </p:attrNameLst>
                                      </p:cBhvr>
                                      <p:to>
                                        <p:strVal val="hidden"/>
                                      </p:to>
                                    </p:set>
                                  </p:childTnLst>
                                </p:cTn>
                              </p:par>
                              <p:par>
                                <p:cTn id="221" presetID="1" presetClass="entr" presetSubtype="0" fill="hold" grpId="0" nodeType="withEffect">
                                  <p:stCondLst>
                                    <p:cond delay="15000"/>
                                  </p:stCondLst>
                                  <p:childTnLst>
                                    <p:set>
                                      <p:cBhvr>
                                        <p:cTn id="2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5" grpId="0" animBg="1"/>
      <p:bldP spid="15" grpId="1" animBg="1"/>
      <p:bldP spid="11" grpId="0" animBg="1"/>
      <p:bldP spid="12" grpId="0" animBg="1"/>
      <p:bldP spid="12" grpId="1" animBg="1"/>
      <p:bldP spid="2" grpId="0"/>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910" y="4197344"/>
            <a:ext cx="4157273" cy="2660655"/>
          </a:xfrm>
          <a:prstGeom prst="rect">
            <a:avLst/>
          </a:prstGeom>
        </p:spPr>
      </p:pic>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pic>
        <p:nvPicPr>
          <p:cNvPr id="3" name="Picture 2">
            <a:extLst>
              <a:ext uri="{FF2B5EF4-FFF2-40B4-BE49-F238E27FC236}">
                <a16:creationId xmlns:a16="http://schemas.microsoft.com/office/drawing/2014/main" id="{C8EF6F0D-8F2F-5DA5-C23E-D52848D0354E}"/>
              </a:ext>
            </a:extLst>
          </p:cNvPr>
          <p:cNvPicPr>
            <a:picLocks noChangeAspect="1"/>
          </p:cNvPicPr>
          <p:nvPr/>
        </p:nvPicPr>
        <p:blipFill>
          <a:blip r:embed="rId6"/>
          <a:stretch>
            <a:fillRect/>
          </a:stretch>
        </p:blipFill>
        <p:spPr>
          <a:xfrm>
            <a:off x="-113798" y="841718"/>
            <a:ext cx="5572227" cy="3877392"/>
          </a:xfrm>
          <a:prstGeom prst="rect">
            <a:avLst/>
          </a:prstGeom>
        </p:spPr>
      </p:pic>
    </p:spTree>
    <p:extLst>
      <p:ext uri="{BB962C8B-B14F-4D97-AF65-F5344CB8AC3E}">
        <p14:creationId xmlns:p14="http://schemas.microsoft.com/office/powerpoint/2010/main" val="2955710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6" dur="2000" fill="hold"/>
                                        <p:tgtEl>
                                          <p:spTgt spid="13"/>
                                        </p:tgtEl>
                                        <p:attrNameLst>
                                          <p:attrName>ppt_x</p:attrName>
                                          <p:attrName>ppt_y</p:attrName>
                                        </p:attrNameLst>
                                      </p:cBhvr>
                                      <p:rCtr x="22813" y="0"/>
                                    </p:animMotion>
                                  </p:childTnLst>
                                </p:cTn>
                              </p:par>
                              <p:par>
                                <p:cTn id="7" presetID="32" presetClass="emph" presetSubtype="0" fill="hold" nodeType="withEffect">
                                  <p:stCondLst>
                                    <p:cond delay="0"/>
                                  </p:stCondLst>
                                  <p:childTnLst>
                                    <p:animRot by="120000">
                                      <p:cBhvr>
                                        <p:cTn id="8" dur="590" fill="hold">
                                          <p:stCondLst>
                                            <p:cond delay="0"/>
                                          </p:stCondLst>
                                        </p:cTn>
                                        <p:tgtEl>
                                          <p:spTgt spid="8"/>
                                        </p:tgtEl>
                                        <p:attrNameLst>
                                          <p:attrName>r</p:attrName>
                                        </p:attrNameLst>
                                      </p:cBhvr>
                                    </p:animRot>
                                    <p:animRot by="-240000">
                                      <p:cBhvr>
                                        <p:cTn id="9" dur="1180" fill="hold">
                                          <p:stCondLst>
                                            <p:cond delay="1180"/>
                                          </p:stCondLst>
                                        </p:cTn>
                                        <p:tgtEl>
                                          <p:spTgt spid="8"/>
                                        </p:tgtEl>
                                        <p:attrNameLst>
                                          <p:attrName>r</p:attrName>
                                        </p:attrNameLst>
                                      </p:cBhvr>
                                    </p:animRot>
                                    <p:animRot by="240000">
                                      <p:cBhvr>
                                        <p:cTn id="10" dur="1180" fill="hold">
                                          <p:stCondLst>
                                            <p:cond delay="2360"/>
                                          </p:stCondLst>
                                        </p:cTn>
                                        <p:tgtEl>
                                          <p:spTgt spid="8"/>
                                        </p:tgtEl>
                                        <p:attrNameLst>
                                          <p:attrName>r</p:attrName>
                                        </p:attrNameLst>
                                      </p:cBhvr>
                                    </p:animRot>
                                    <p:animRot by="-240000">
                                      <p:cBhvr>
                                        <p:cTn id="11" dur="1180" fill="hold">
                                          <p:stCondLst>
                                            <p:cond delay="3540"/>
                                          </p:stCondLst>
                                        </p:cTn>
                                        <p:tgtEl>
                                          <p:spTgt spid="8"/>
                                        </p:tgtEl>
                                        <p:attrNameLst>
                                          <p:attrName>r</p:attrName>
                                        </p:attrNameLst>
                                      </p:cBhvr>
                                    </p:animRot>
                                    <p:animRot by="120000">
                                      <p:cBhvr>
                                        <p:cTn id="12" dur="1180" fill="hold">
                                          <p:stCondLst>
                                            <p:cond delay="4720"/>
                                          </p:stCondLst>
                                        </p:cTn>
                                        <p:tgtEl>
                                          <p:spTgt spid="8"/>
                                        </p:tgtEl>
                                        <p:attrNameLst>
                                          <p:attrName>r</p:attrName>
                                        </p:attrNameLst>
                                      </p:cBhvr>
                                    </p:animRot>
                                  </p:childTnLst>
                                </p:cTn>
                              </p:par>
                              <p:par>
                                <p:cTn id="13" presetID="32" presetClass="emph" presetSubtype="0" fill="hold" nodeType="withEffect">
                                  <p:stCondLst>
                                    <p:cond delay="0"/>
                                  </p:stCondLst>
                                  <p:childTnLst>
                                    <p:animRot by="120000">
                                      <p:cBhvr>
                                        <p:cTn id="14" dur="620" fill="hold">
                                          <p:stCondLst>
                                            <p:cond delay="0"/>
                                          </p:stCondLst>
                                        </p:cTn>
                                        <p:tgtEl>
                                          <p:spTgt spid="7"/>
                                        </p:tgtEl>
                                        <p:attrNameLst>
                                          <p:attrName>r</p:attrName>
                                        </p:attrNameLst>
                                      </p:cBhvr>
                                    </p:animRot>
                                    <p:animRot by="-240000">
                                      <p:cBhvr>
                                        <p:cTn id="15" dur="1240" fill="hold">
                                          <p:stCondLst>
                                            <p:cond delay="1240"/>
                                          </p:stCondLst>
                                        </p:cTn>
                                        <p:tgtEl>
                                          <p:spTgt spid="7"/>
                                        </p:tgtEl>
                                        <p:attrNameLst>
                                          <p:attrName>r</p:attrName>
                                        </p:attrNameLst>
                                      </p:cBhvr>
                                    </p:animRot>
                                    <p:animRot by="240000">
                                      <p:cBhvr>
                                        <p:cTn id="16" dur="1240" fill="hold">
                                          <p:stCondLst>
                                            <p:cond delay="2480"/>
                                          </p:stCondLst>
                                        </p:cTn>
                                        <p:tgtEl>
                                          <p:spTgt spid="7"/>
                                        </p:tgtEl>
                                        <p:attrNameLst>
                                          <p:attrName>r</p:attrName>
                                        </p:attrNameLst>
                                      </p:cBhvr>
                                    </p:animRot>
                                    <p:animRot by="-240000">
                                      <p:cBhvr>
                                        <p:cTn id="17" dur="1240" fill="hold">
                                          <p:stCondLst>
                                            <p:cond delay="3720"/>
                                          </p:stCondLst>
                                        </p:cTn>
                                        <p:tgtEl>
                                          <p:spTgt spid="7"/>
                                        </p:tgtEl>
                                        <p:attrNameLst>
                                          <p:attrName>r</p:attrName>
                                        </p:attrNameLst>
                                      </p:cBhvr>
                                    </p:animRot>
                                    <p:animRot by="120000">
                                      <p:cBhvr>
                                        <p:cTn id="18" dur="1240" fill="hold">
                                          <p:stCondLst>
                                            <p:cond delay="4960"/>
                                          </p:stCondLst>
                                        </p:cTn>
                                        <p:tgtEl>
                                          <p:spTgt spid="7"/>
                                        </p:tgtEl>
                                        <p:attrNameLst>
                                          <p:attrName>r</p:attrName>
                                        </p:attrNameLst>
                                      </p:cBhvr>
                                    </p:animRot>
                                  </p:childTnLst>
                                </p:cTn>
                              </p:par>
                              <p:par>
                                <p:cTn id="19" presetID="32" presetClass="emph" presetSubtype="0" fill="hold" nodeType="withEffect">
                                  <p:stCondLst>
                                    <p:cond delay="0"/>
                                  </p:stCondLst>
                                  <p:childTnLst>
                                    <p:animRot by="120000">
                                      <p:cBhvr>
                                        <p:cTn id="20" dur="620" fill="hold">
                                          <p:stCondLst>
                                            <p:cond delay="0"/>
                                          </p:stCondLst>
                                        </p:cTn>
                                        <p:tgtEl>
                                          <p:spTgt spid="6"/>
                                        </p:tgtEl>
                                        <p:attrNameLst>
                                          <p:attrName>r</p:attrName>
                                        </p:attrNameLst>
                                      </p:cBhvr>
                                    </p:animRot>
                                    <p:animRot by="-240000">
                                      <p:cBhvr>
                                        <p:cTn id="21" dur="1240" fill="hold">
                                          <p:stCondLst>
                                            <p:cond delay="1240"/>
                                          </p:stCondLst>
                                        </p:cTn>
                                        <p:tgtEl>
                                          <p:spTgt spid="6"/>
                                        </p:tgtEl>
                                        <p:attrNameLst>
                                          <p:attrName>r</p:attrName>
                                        </p:attrNameLst>
                                      </p:cBhvr>
                                    </p:animRot>
                                    <p:animRot by="240000">
                                      <p:cBhvr>
                                        <p:cTn id="22" dur="1240" fill="hold">
                                          <p:stCondLst>
                                            <p:cond delay="2480"/>
                                          </p:stCondLst>
                                        </p:cTn>
                                        <p:tgtEl>
                                          <p:spTgt spid="6"/>
                                        </p:tgtEl>
                                        <p:attrNameLst>
                                          <p:attrName>r</p:attrName>
                                        </p:attrNameLst>
                                      </p:cBhvr>
                                    </p:animRot>
                                    <p:animRot by="-240000">
                                      <p:cBhvr>
                                        <p:cTn id="23" dur="1240" fill="hold">
                                          <p:stCondLst>
                                            <p:cond delay="3720"/>
                                          </p:stCondLst>
                                        </p:cTn>
                                        <p:tgtEl>
                                          <p:spTgt spid="6"/>
                                        </p:tgtEl>
                                        <p:attrNameLst>
                                          <p:attrName>r</p:attrName>
                                        </p:attrNameLst>
                                      </p:cBhvr>
                                    </p:animRot>
                                    <p:animRot by="120000">
                                      <p:cBhvr>
                                        <p:cTn id="24" dur="1240" fill="hold">
                                          <p:stCondLst>
                                            <p:cond delay="496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887534" y="2349802"/>
            <a:ext cx="5967534" cy="4774028"/>
          </a:xfrm>
          <a:prstGeom prst="rect">
            <a:avLst/>
          </a:prstGeom>
        </p:spPr>
      </p:pic>
      <p:sp>
        <p:nvSpPr>
          <p:cNvPr id="6" name="TextBox 5">
            <a:extLst>
              <a:ext uri="{FF2B5EF4-FFF2-40B4-BE49-F238E27FC236}">
                <a16:creationId xmlns:a16="http://schemas.microsoft.com/office/drawing/2014/main" id="{816D489C-9448-4798-BA62-ED795EF75EFD}"/>
              </a:ext>
            </a:extLst>
          </p:cNvPr>
          <p:cNvSpPr txBox="1"/>
          <p:nvPr/>
        </p:nvSpPr>
        <p:spPr>
          <a:xfrm>
            <a:off x="4244622" y="1101930"/>
            <a:ext cx="5441245" cy="2862322"/>
          </a:xfrm>
          <a:prstGeom prst="rect">
            <a:avLst/>
          </a:prstGeom>
          <a:noFill/>
        </p:spPr>
        <p:txBody>
          <a:bodyPr wrap="square" rtlCol="0">
            <a:spAutoFit/>
          </a:bodyPr>
          <a:lstStyle/>
          <a:p>
            <a:pPr lvl="0" algn="ctr"/>
            <a:r>
              <a:rPr lang="en-US" sz="6000" dirty="0">
                <a:solidFill>
                  <a:srgbClr val="FF0000"/>
                </a:solidFill>
                <a:latin typeface="Cambria" panose="02040503050406030204" pitchFamily="18" charset="0"/>
                <a:ea typeface="Cambria" panose="02040503050406030204" pitchFamily="18" charset="0"/>
              </a:rPr>
              <a:t>T</a:t>
            </a:r>
            <a:r>
              <a:rPr lang="vi-VN" sz="6000" dirty="0">
                <a:solidFill>
                  <a:srgbClr val="FF0000"/>
                </a:solidFill>
                <a:latin typeface="Cambria" panose="02040503050406030204" pitchFamily="18" charset="0"/>
                <a:ea typeface="Cambria" panose="02040503050406030204" pitchFamily="18" charset="0"/>
              </a:rPr>
              <a:t>rò chơi </a:t>
            </a:r>
            <a:endParaRPr lang="en-US" sz="6000" dirty="0">
              <a:solidFill>
                <a:srgbClr val="FF0000"/>
              </a:solidFill>
              <a:latin typeface="Cambria" panose="02040503050406030204" pitchFamily="18" charset="0"/>
              <a:ea typeface="Cambria" panose="02040503050406030204" pitchFamily="18" charset="0"/>
            </a:endParaRPr>
          </a:p>
          <a:p>
            <a:pPr lvl="0" algn="ctr"/>
            <a:r>
              <a:rPr lang="vi-VN" sz="6000" dirty="0">
                <a:solidFill>
                  <a:srgbClr val="FF0000"/>
                </a:solidFill>
                <a:latin typeface="Cambria" panose="02040503050406030204" pitchFamily="18" charset="0"/>
                <a:ea typeface="Cambria" panose="02040503050406030204" pitchFamily="18" charset="0"/>
              </a:rPr>
              <a:t>“Em là tuyên truyền viên nhí”</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8429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229" y="5529899"/>
            <a:ext cx="3520371" cy="169617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8320" y="2888812"/>
            <a:ext cx="1477594" cy="1609261"/>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54564" y="2359290"/>
            <a:ext cx="1412109" cy="153794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09468" y="5626226"/>
            <a:ext cx="3520371" cy="169617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18260" y="5626226"/>
            <a:ext cx="3520371" cy="1696179"/>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8712" y="5529899"/>
            <a:ext cx="3520371" cy="1696179"/>
          </a:xfrm>
          <a:prstGeom prst="rect">
            <a:avLst/>
          </a:prstGeom>
        </p:spPr>
      </p:pic>
      <p:grpSp>
        <p:nvGrpSpPr>
          <p:cNvPr id="15" name="Group 15"/>
          <p:cNvGrpSpPr/>
          <p:nvPr/>
        </p:nvGrpSpPr>
        <p:grpSpPr>
          <a:xfrm>
            <a:off x="1081598" y="-138774"/>
            <a:ext cx="10172965" cy="2215224"/>
            <a:chOff x="0" y="0"/>
            <a:chExt cx="11759760" cy="2104396"/>
          </a:xfrm>
        </p:grpSpPr>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116">
              <a:off x="36514" y="180948"/>
              <a:ext cx="6701926" cy="1742501"/>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048" flipH="1">
              <a:off x="5015411" y="180948"/>
              <a:ext cx="6701926" cy="1742501"/>
            </a:xfrm>
            <a:prstGeom prst="rect">
              <a:avLst/>
            </a:prstGeom>
          </p:spPr>
        </p:pic>
      </p:grpSp>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51731">
            <a:off x="-240368" y="776692"/>
            <a:ext cx="2411509" cy="1838776"/>
          </a:xfrm>
          <a:prstGeom prst="rect">
            <a:avLst/>
          </a:prstGeom>
        </p:spPr>
      </p:pic>
      <p:sp>
        <p:nvSpPr>
          <p:cNvPr id="14" name="TextBox 13">
            <a:extLst>
              <a:ext uri="{FF2B5EF4-FFF2-40B4-BE49-F238E27FC236}">
                <a16:creationId xmlns:a16="http://schemas.microsoft.com/office/drawing/2014/main" id="{2685C998-9C93-33B6-155E-6701BF114349}"/>
              </a:ext>
            </a:extLst>
          </p:cNvPr>
          <p:cNvSpPr txBox="1"/>
          <p:nvPr/>
        </p:nvSpPr>
        <p:spPr>
          <a:xfrm>
            <a:off x="1884511" y="357803"/>
            <a:ext cx="8983514" cy="1200329"/>
          </a:xfrm>
          <a:prstGeom prst="rect">
            <a:avLst/>
          </a:prstGeom>
          <a:noFill/>
        </p:spPr>
        <p:txBody>
          <a:bodyPr wrap="square" rtlCol="0">
            <a:spAutoFit/>
          </a:bodyPr>
          <a:lstStyle/>
          <a:p>
            <a:pPr lvl="0" algn="ctr"/>
            <a:r>
              <a:rPr lang="vi-VN" sz="3600" b="1" dirty="0">
                <a:ln w="22225">
                  <a:noFill/>
                  <a:prstDash val="solid"/>
                </a:ln>
                <a:solidFill>
                  <a:prstClr val="black"/>
                </a:solidFill>
                <a:latin typeface="Calibri (Headings)"/>
              </a:rPr>
              <a:t>Nêu tên các bài học mà em đã được học trong 2 chủ đề: Nấm, Con người và sức khỏe.</a:t>
            </a:r>
            <a:endParaRPr kumimoji="0" lang="en-US" sz="36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52366" y="-33957"/>
            <a:ext cx="1416936" cy="1448541"/>
          </a:xfrm>
          <a:prstGeom prst="rect">
            <a:avLst/>
          </a:prstGeom>
        </p:spPr>
      </p:pic>
      <p:pic>
        <p:nvPicPr>
          <p:cNvPr id="28" name="Picture 6" descr="Kids cutting color paper with scissors">
            <a:extLst>
              <a:ext uri="{FF2B5EF4-FFF2-40B4-BE49-F238E27FC236}">
                <a16:creationId xmlns:a16="http://schemas.microsoft.com/office/drawing/2014/main" id="{0F0AEB2E-0CE1-1D50-9B7D-60AC7A02D88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471" b="98886" l="5112" r="94409">
                        <a14:foregroundMark x1="42173" y1="41504" x2="42173" y2="41504"/>
                        <a14:foregroundMark x1="36741" y1="45961" x2="38658" y2="66574"/>
                        <a14:foregroundMark x1="38658" y1="66574" x2="38658" y2="66574"/>
                        <a14:foregroundMark x1="40575" y1="42340" x2="42492" y2="62117"/>
                        <a14:foregroundMark x1="35783" y1="37326" x2="35783" y2="37326"/>
                        <a14:foregroundMark x1="35783" y1="37326" x2="35783" y2="37326"/>
                        <a14:foregroundMark x1="29712" y1="54318" x2="29712" y2="54318"/>
                        <a14:foregroundMark x1="37061" y1="48189" x2="37061" y2="48189"/>
                        <a14:foregroundMark x1="35623" y1="48189" x2="35623" y2="48189"/>
                        <a14:foregroundMark x1="35623" y1="48189" x2="35623" y2="48189"/>
                        <a14:foregroundMark x1="35304" y1="44011" x2="35304" y2="43175"/>
                        <a14:foregroundMark x1="34824" y1="43454" x2="34824" y2="43454"/>
                        <a14:foregroundMark x1="45527" y1="42340" x2="45527" y2="42340"/>
                        <a14:foregroundMark x1="47125" y1="52925" x2="45527" y2="54039"/>
                        <a14:foregroundMark x1="37061" y1="79109" x2="63099" y2="82173"/>
                        <a14:foregroundMark x1="47284" y1="73816" x2="37061" y2="94429"/>
                        <a14:foregroundMark x1="37061" y1="94429" x2="37380" y2="95543"/>
                        <a14:foregroundMark x1="71246" y1="88579" x2="57188" y2="86351"/>
                        <a14:foregroundMark x1="57188" y1="86351" x2="65335" y2="91922"/>
                        <a14:foregroundMark x1="65335" y1="91922" x2="41214" y2="80780"/>
                        <a14:foregroundMark x1="41214" y1="80780" x2="29553" y2="84958"/>
                        <a14:foregroundMark x1="39137" y1="73259" x2="29073" y2="80223"/>
                        <a14:foregroundMark x1="29073" y1="80223" x2="22364" y2="93593"/>
                        <a14:foregroundMark x1="22364" y1="93593" x2="45527" y2="88858"/>
                        <a14:foregroundMark x1="6390" y1="55432" x2="17732" y2="75766"/>
                        <a14:foregroundMark x1="17732" y1="75766" x2="16933" y2="64345"/>
                        <a14:foregroundMark x1="15655" y1="57660" x2="15655" y2="57660"/>
                        <a14:foregroundMark x1="14058" y1="53760" x2="14058" y2="53760"/>
                        <a14:foregroundMark x1="9585" y1="74930" x2="8626" y2="74373"/>
                        <a14:foregroundMark x1="7188" y1="73538" x2="7188" y2="73538"/>
                        <a14:foregroundMark x1="8626" y1="68802" x2="9585" y2="67967"/>
                        <a14:foregroundMark x1="17412" y1="69638" x2="17093" y2="71031"/>
                        <a14:foregroundMark x1="21565" y1="97493" x2="24760" y2="97214"/>
                        <a14:foregroundMark x1="35463" y1="95543" x2="37700" y2="96379"/>
                        <a14:foregroundMark x1="50958" y1="93036" x2="56550" y2="91643"/>
                        <a14:foregroundMark x1="53994" y1="91922" x2="68051" y2="99164"/>
                        <a14:foregroundMark x1="68051" y1="99164" x2="68690" y2="99164"/>
                        <a14:foregroundMark x1="66773" y1="91086" x2="66773" y2="91086"/>
                        <a14:foregroundMark x1="77955" y1="94150" x2="78275" y2="94429"/>
                        <a14:foregroundMark x1="85623" y1="96100" x2="86262" y2="94708"/>
                        <a14:foregroundMark x1="86422" y1="92758" x2="86422" y2="92758"/>
                        <a14:foregroundMark x1="92173" y1="89415" x2="94409" y2="89415"/>
                        <a14:foregroundMark x1="94249" y1="86908" x2="94249" y2="86908"/>
                        <a14:foregroundMark x1="26038" y1="50418" x2="26038" y2="50418"/>
                        <a14:foregroundMark x1="27316" y1="50418" x2="27316" y2="50418"/>
                        <a14:foregroundMark x1="28914" y1="47354" x2="28914" y2="47354"/>
                        <a14:foregroundMark x1="26198" y1="46797" x2="26198" y2="46797"/>
                        <a14:foregroundMark x1="25240" y1="42618" x2="25240" y2="42618"/>
                        <a14:foregroundMark x1="25879" y1="41504" x2="25879" y2="41504"/>
                        <a14:foregroundMark x1="26997" y1="40111" x2="26997" y2="40111"/>
                        <a14:foregroundMark x1="25240" y1="40947" x2="25240" y2="40947"/>
                        <a14:foregroundMark x1="25240" y1="40669" x2="25240" y2="40669"/>
                        <a14:foregroundMark x1="25240" y1="40111" x2="24920" y2="39833"/>
                        <a14:foregroundMark x1="24601" y1="42340" x2="24601" y2="42340"/>
                        <a14:foregroundMark x1="24601" y1="42340" x2="24601" y2="42340"/>
                        <a14:foregroundMark x1="26518" y1="40947" x2="26518" y2="40947"/>
                        <a14:foregroundMark x1="26198" y1="46518" x2="26198" y2="46518"/>
                        <a14:foregroundMark x1="25719" y1="45682" x2="25719" y2="45682"/>
                        <a14:foregroundMark x1="29393" y1="46797" x2="29393" y2="46797"/>
                        <a14:foregroundMark x1="29393" y1="46797" x2="29393" y2="46797"/>
                        <a14:foregroundMark x1="28115" y1="53760" x2="28115" y2="53760"/>
                        <a14:foregroundMark x1="43770" y1="60724" x2="43770" y2="60724"/>
                        <a14:foregroundMark x1="46645" y1="67409" x2="46645" y2="67409"/>
                        <a14:foregroundMark x1="48882" y1="59331" x2="48882" y2="59331"/>
                        <a14:foregroundMark x1="49681" y1="59053" x2="50000" y2="59053"/>
                        <a14:foregroundMark x1="61502" y1="69359" x2="61502" y2="69359"/>
                        <a14:foregroundMark x1="62141" y1="50696" x2="62141" y2="50696"/>
                        <a14:foregroundMark x1="19489" y1="89136" x2="19489" y2="89136"/>
                        <a14:foregroundMark x1="5112" y1="71031" x2="5112" y2="71031"/>
                        <a14:foregroundMark x1="6070" y1="72423" x2="6070" y2="72423"/>
                        <a14:foregroundMark x1="60863" y1="66852" x2="60863" y2="66852"/>
                        <a14:foregroundMark x1="62939" y1="62953" x2="62939" y2="62953"/>
                        <a14:foregroundMark x1="69968" y1="62674" x2="69968" y2="62674"/>
                        <a14:foregroundMark x1="69808" y1="67688" x2="69808" y2="67688"/>
                        <a14:foregroundMark x1="55431" y1="62117" x2="55431" y2="62117"/>
                        <a14:foregroundMark x1="72684" y1="40390" x2="72684" y2="40390"/>
                      </a14:backgroundRemoval>
                    </a14:imgEffect>
                  </a14:imgLayer>
                </a14:imgProps>
              </a:ext>
              <a:ext uri="{28A0092B-C50C-407E-A947-70E740481C1C}">
                <a14:useLocalDpi xmlns:a14="http://schemas.microsoft.com/office/drawing/2010/main" val="0"/>
              </a:ext>
            </a:extLst>
          </a:blip>
          <a:srcRect/>
          <a:stretch>
            <a:fillRect/>
          </a:stretch>
        </p:blipFill>
        <p:spPr bwMode="auto">
          <a:xfrm>
            <a:off x="125277" y="2687201"/>
            <a:ext cx="7027997" cy="403043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5">
            <a:extLst>
              <a:ext uri="{FF2B5EF4-FFF2-40B4-BE49-F238E27FC236}">
                <a16:creationId xmlns:a16="http://schemas.microsoft.com/office/drawing/2014/main" id="{56E11D16-5B98-3BD6-3784-E4527FD789C6}"/>
              </a:ext>
            </a:extLst>
          </p:cNvPr>
          <p:cNvGrpSpPr/>
          <p:nvPr/>
        </p:nvGrpSpPr>
        <p:grpSpPr>
          <a:xfrm>
            <a:off x="2019035" y="1670976"/>
            <a:ext cx="10172965" cy="2215224"/>
            <a:chOff x="0" y="0"/>
            <a:chExt cx="11759760" cy="2104396"/>
          </a:xfrm>
        </p:grpSpPr>
        <p:pic>
          <p:nvPicPr>
            <p:cNvPr id="5" name="Picture 16">
              <a:extLst>
                <a:ext uri="{FF2B5EF4-FFF2-40B4-BE49-F238E27FC236}">
                  <a16:creationId xmlns:a16="http://schemas.microsoft.com/office/drawing/2014/main" id="{9BAFABC7-2A73-3D9C-0CAE-1DB9CA2556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116">
              <a:off x="36514" y="180948"/>
              <a:ext cx="6701926" cy="1742501"/>
            </a:xfrm>
            <a:prstGeom prst="rect">
              <a:avLst/>
            </a:prstGeom>
          </p:spPr>
        </p:pic>
        <p:pic>
          <p:nvPicPr>
            <p:cNvPr id="6" name="Picture 17">
              <a:extLst>
                <a:ext uri="{FF2B5EF4-FFF2-40B4-BE49-F238E27FC236}">
                  <a16:creationId xmlns:a16="http://schemas.microsoft.com/office/drawing/2014/main" id="{84BC81DE-5178-B88B-D0E4-3E37D18F02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048" flipH="1">
              <a:off x="5015411" y="180948"/>
              <a:ext cx="6701926" cy="1742501"/>
            </a:xfrm>
            <a:prstGeom prst="rect">
              <a:avLst/>
            </a:prstGeom>
          </p:spPr>
        </p:pic>
      </p:grpSp>
      <p:sp>
        <p:nvSpPr>
          <p:cNvPr id="8" name="TextBox 7">
            <a:extLst>
              <a:ext uri="{FF2B5EF4-FFF2-40B4-BE49-F238E27FC236}">
                <a16:creationId xmlns:a16="http://schemas.microsoft.com/office/drawing/2014/main" id="{BC0842EE-7C57-981B-B0EB-C7879BD55E29}"/>
              </a:ext>
            </a:extLst>
          </p:cNvPr>
          <p:cNvSpPr txBox="1"/>
          <p:nvPr/>
        </p:nvSpPr>
        <p:spPr>
          <a:xfrm>
            <a:off x="2057399" y="2196128"/>
            <a:ext cx="10010775" cy="1077218"/>
          </a:xfrm>
          <a:prstGeom prst="rect">
            <a:avLst/>
          </a:prstGeom>
          <a:noFill/>
        </p:spPr>
        <p:txBody>
          <a:bodyPr wrap="square" rtlCol="0">
            <a:spAutoFit/>
          </a:bodyPr>
          <a:lstStyle/>
          <a:p>
            <a:pPr lvl="0" algn="ctr"/>
            <a:r>
              <a:rPr lang="vi-VN" sz="3200" b="1" dirty="0">
                <a:ln w="22225">
                  <a:noFill/>
                  <a:prstDash val="solid"/>
                </a:ln>
                <a:solidFill>
                  <a:prstClr val="black"/>
                </a:solidFill>
                <a:latin typeface="Calibri (Headings)"/>
              </a:rPr>
              <a:t>Trong các nội dung bài học đã học, em thích nhất nội dung của chủ đề nào? Hãy chia sẻ nội dung em thích?</a:t>
            </a:r>
            <a:endParaRPr kumimoji="0" lang="en-US" sz="3200" b="0" i="0" u="none" strike="noStrike" kern="1200" cap="none" spc="0" normalizeH="0" baseline="0" noProof="0" dirty="0">
              <a:ln w="22225">
                <a:noFill/>
                <a:prstDash val="solid"/>
              </a:ln>
              <a:solidFill>
                <a:prstClr val="black"/>
              </a:solidFill>
              <a:effectLst/>
              <a:uLnTx/>
              <a:uFillTx/>
              <a:latin typeface="Calibri (Heading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B4124E1C-86A1-8B05-8E08-407F667E9281}"/>
              </a:ext>
            </a:extLst>
          </p:cNvPr>
          <p:cNvSpPr txBox="1"/>
          <p:nvPr/>
        </p:nvSpPr>
        <p:spPr>
          <a:xfrm>
            <a:off x="5986130" y="574158"/>
            <a:ext cx="5730949" cy="3170099"/>
          </a:xfrm>
          <a:prstGeom prst="rect">
            <a:avLst/>
          </a:prstGeom>
          <a:noFill/>
        </p:spPr>
        <p:txBody>
          <a:bodyPr wrap="square" rtlCol="0">
            <a:spAutoFit/>
          </a:bodyPr>
          <a:lstStyle/>
          <a:p>
            <a:pPr algn="ctr"/>
            <a:r>
              <a:rPr lang="nl-NL" sz="4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Thuyết trình về tranh, ảnh của mình tuyên truyền về các tình trạng, nguyên nhân, tác hại của bệnh béo phì ở trẻ em.</a:t>
            </a:r>
            <a:endPar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4E6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sp>
        <p:nvSpPr>
          <p:cNvPr id="6" name="TextBox 5">
            <a:extLst>
              <a:ext uri="{FF2B5EF4-FFF2-40B4-BE49-F238E27FC236}">
                <a16:creationId xmlns:a16="http://schemas.microsoft.com/office/drawing/2014/main" id="{5E41F7F8-639C-973A-6BFE-DC36D7978438}"/>
              </a:ext>
            </a:extLst>
          </p:cNvPr>
          <p:cNvSpPr txBox="1"/>
          <p:nvPr/>
        </p:nvSpPr>
        <p:spPr>
          <a:xfrm rot="20779475">
            <a:off x="526193" y="1865353"/>
            <a:ext cx="438725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Xin </a:t>
            </a:r>
            <a:r>
              <a:rPr kumimoji="0" lang="en-US" sz="5400" b="0" i="0" u="none" strike="noStrike" kern="1200" cap="none" spc="0" normalizeH="0" baseline="0" noProof="0" dirty="0" err="1">
                <a:ln>
                  <a:solidFill>
                    <a:prstClr val="black">
                      <a:lumMod val="85000"/>
                      <a:lumOff val="15000"/>
                    </a:prstClr>
                  </a:solidFill>
                </a:ln>
                <a:solidFill>
                  <a:prstClr val="white"/>
                </a:solidFill>
                <a:effectLst/>
                <a:uLnTx/>
                <a:uFillTx/>
                <a:latin typeface="UTM Cookies" panose="02040603050506020204" pitchFamily="18" charset="0"/>
                <a:ea typeface="+mn-ea"/>
                <a:cs typeface="+mn-cs"/>
              </a:rPr>
              <a:t>chào</a:t>
            </a: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solidFill>
                    <a:prstClr val="black">
                      <a:lumMod val="85000"/>
                      <a:lumOff val="15000"/>
                    </a:prstClr>
                  </a:solidFill>
                </a:ln>
                <a:solidFill>
                  <a:prstClr val="white"/>
                </a:solidFill>
                <a:effectLst/>
                <a:uLnTx/>
                <a:uFillTx/>
                <a:latin typeface="UTM Cookies" panose="02040603050506020204" pitchFamily="18" charset="0"/>
                <a:ea typeface="+mn-ea"/>
                <a:cs typeface="+mn-cs"/>
              </a:rPr>
              <a:t>và</a:t>
            </a: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solidFill>
                    <a:prstClr val="black">
                      <a:lumMod val="85000"/>
                      <a:lumOff val="15000"/>
                    </a:prstClr>
                  </a:solidFill>
                </a:ln>
                <a:solidFill>
                  <a:prstClr val="white"/>
                </a:solidFill>
                <a:effectLst/>
                <a:uLnTx/>
                <a:uFillTx/>
                <a:latin typeface="UTM Cookies" panose="02040603050506020204" pitchFamily="18" charset="0"/>
                <a:ea typeface="+mn-ea"/>
                <a:cs typeface="+mn-cs"/>
              </a:rPr>
              <a:t>hẹn</a:t>
            </a: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solidFill>
                    <a:prstClr val="black">
                      <a:lumMod val="85000"/>
                      <a:lumOff val="15000"/>
                    </a:prstClr>
                  </a:solidFill>
                </a:ln>
                <a:solidFill>
                  <a:prstClr val="white"/>
                </a:solidFill>
                <a:effectLst/>
                <a:uLnTx/>
                <a:uFillTx/>
                <a:latin typeface="UTM Cookies" panose="02040603050506020204" pitchFamily="18" charset="0"/>
                <a:ea typeface="+mn-ea"/>
                <a:cs typeface="+mn-cs"/>
              </a:rPr>
              <a:t>gặp</a:t>
            </a: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solidFill>
                    <a:prstClr val="black">
                      <a:lumMod val="85000"/>
                      <a:lumOff val="15000"/>
                    </a:prstClr>
                  </a:solidFill>
                </a:ln>
                <a:solidFill>
                  <a:prstClr val="white"/>
                </a:solidFill>
                <a:effectLst/>
                <a:uLnTx/>
                <a:uFillTx/>
                <a:latin typeface="UTM Cookies" panose="02040603050506020204" pitchFamily="18" charset="0"/>
                <a:ea typeface="+mn-ea"/>
                <a:cs typeface="+mn-cs"/>
              </a:rPr>
              <a:t>lại</a:t>
            </a:r>
            <a:r>
              <a:rPr kumimoji="0" lang="en-US" sz="5400" b="0" i="0" u="none" strike="noStrike" kern="1200" cap="none" spc="0" normalizeH="0" baseline="0" noProof="0" dirty="0">
                <a:ln>
                  <a:solidFill>
                    <a:prstClr val="black">
                      <a:lumMod val="85000"/>
                      <a:lumOff val="15000"/>
                    </a:prstClr>
                  </a:solidFill>
                </a:ln>
                <a:solidFill>
                  <a:prstClr val="white"/>
                </a:solidFill>
                <a:effectLst/>
                <a:uLnTx/>
                <a:uFillTx/>
                <a:latin typeface="UTM Cookies" panose="02040603050506020204" pitchFamily="18" charset="0"/>
                <a:ea typeface="+mn-ea"/>
                <a:cs typeface="+mn-cs"/>
              </a:rPr>
              <a:t>!</a:t>
            </a:r>
          </a:p>
        </p:txBody>
      </p:sp>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6400" y="2742516"/>
            <a:ext cx="4161618"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910" y="4197344"/>
            <a:ext cx="4157273" cy="2660655"/>
          </a:xfrm>
          <a:prstGeom prst="rect">
            <a:avLst/>
          </a:prstGeom>
        </p:spPr>
      </p:pic>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pic>
        <p:nvPicPr>
          <p:cNvPr id="5" name="Picture 4">
            <a:extLst>
              <a:ext uri="{FF2B5EF4-FFF2-40B4-BE49-F238E27FC236}">
                <a16:creationId xmlns:a16="http://schemas.microsoft.com/office/drawing/2014/main" id="{13F252CE-EA93-1177-E83B-D8990DCF75C0}"/>
              </a:ext>
            </a:extLst>
          </p:cNvPr>
          <p:cNvPicPr>
            <a:picLocks noChangeAspect="1"/>
          </p:cNvPicPr>
          <p:nvPr/>
        </p:nvPicPr>
        <p:blipFill>
          <a:blip r:embed="rId6"/>
          <a:stretch>
            <a:fillRect/>
          </a:stretch>
        </p:blipFill>
        <p:spPr>
          <a:xfrm>
            <a:off x="0" y="971011"/>
            <a:ext cx="5669771" cy="36396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6" dur="2000" fill="hold"/>
                                        <p:tgtEl>
                                          <p:spTgt spid="13"/>
                                        </p:tgtEl>
                                        <p:attrNameLst>
                                          <p:attrName>ppt_x</p:attrName>
                                          <p:attrName>ppt_y</p:attrName>
                                        </p:attrNameLst>
                                      </p:cBhvr>
                                      <p:rCtr x="22813" y="0"/>
                                    </p:animMotion>
                                  </p:childTnLst>
                                </p:cTn>
                              </p:par>
                              <p:par>
                                <p:cTn id="7" presetID="32" presetClass="emph" presetSubtype="0" fill="hold" nodeType="withEffect">
                                  <p:stCondLst>
                                    <p:cond delay="0"/>
                                  </p:stCondLst>
                                  <p:childTnLst>
                                    <p:animRot by="120000">
                                      <p:cBhvr>
                                        <p:cTn id="8" dur="590" fill="hold">
                                          <p:stCondLst>
                                            <p:cond delay="0"/>
                                          </p:stCondLst>
                                        </p:cTn>
                                        <p:tgtEl>
                                          <p:spTgt spid="8"/>
                                        </p:tgtEl>
                                        <p:attrNameLst>
                                          <p:attrName>r</p:attrName>
                                        </p:attrNameLst>
                                      </p:cBhvr>
                                    </p:animRot>
                                    <p:animRot by="-240000">
                                      <p:cBhvr>
                                        <p:cTn id="9" dur="1180" fill="hold">
                                          <p:stCondLst>
                                            <p:cond delay="1180"/>
                                          </p:stCondLst>
                                        </p:cTn>
                                        <p:tgtEl>
                                          <p:spTgt spid="8"/>
                                        </p:tgtEl>
                                        <p:attrNameLst>
                                          <p:attrName>r</p:attrName>
                                        </p:attrNameLst>
                                      </p:cBhvr>
                                    </p:animRot>
                                    <p:animRot by="240000">
                                      <p:cBhvr>
                                        <p:cTn id="10" dur="1180" fill="hold">
                                          <p:stCondLst>
                                            <p:cond delay="2360"/>
                                          </p:stCondLst>
                                        </p:cTn>
                                        <p:tgtEl>
                                          <p:spTgt spid="8"/>
                                        </p:tgtEl>
                                        <p:attrNameLst>
                                          <p:attrName>r</p:attrName>
                                        </p:attrNameLst>
                                      </p:cBhvr>
                                    </p:animRot>
                                    <p:animRot by="-240000">
                                      <p:cBhvr>
                                        <p:cTn id="11" dur="1180" fill="hold">
                                          <p:stCondLst>
                                            <p:cond delay="3540"/>
                                          </p:stCondLst>
                                        </p:cTn>
                                        <p:tgtEl>
                                          <p:spTgt spid="8"/>
                                        </p:tgtEl>
                                        <p:attrNameLst>
                                          <p:attrName>r</p:attrName>
                                        </p:attrNameLst>
                                      </p:cBhvr>
                                    </p:animRot>
                                    <p:animRot by="120000">
                                      <p:cBhvr>
                                        <p:cTn id="12" dur="1180" fill="hold">
                                          <p:stCondLst>
                                            <p:cond delay="4720"/>
                                          </p:stCondLst>
                                        </p:cTn>
                                        <p:tgtEl>
                                          <p:spTgt spid="8"/>
                                        </p:tgtEl>
                                        <p:attrNameLst>
                                          <p:attrName>r</p:attrName>
                                        </p:attrNameLst>
                                      </p:cBhvr>
                                    </p:animRot>
                                  </p:childTnLst>
                                </p:cTn>
                              </p:par>
                              <p:par>
                                <p:cTn id="13" presetID="32" presetClass="emph" presetSubtype="0" fill="hold" nodeType="withEffect">
                                  <p:stCondLst>
                                    <p:cond delay="0"/>
                                  </p:stCondLst>
                                  <p:childTnLst>
                                    <p:animRot by="120000">
                                      <p:cBhvr>
                                        <p:cTn id="14" dur="620" fill="hold">
                                          <p:stCondLst>
                                            <p:cond delay="0"/>
                                          </p:stCondLst>
                                        </p:cTn>
                                        <p:tgtEl>
                                          <p:spTgt spid="7"/>
                                        </p:tgtEl>
                                        <p:attrNameLst>
                                          <p:attrName>r</p:attrName>
                                        </p:attrNameLst>
                                      </p:cBhvr>
                                    </p:animRot>
                                    <p:animRot by="-240000">
                                      <p:cBhvr>
                                        <p:cTn id="15" dur="1240" fill="hold">
                                          <p:stCondLst>
                                            <p:cond delay="1240"/>
                                          </p:stCondLst>
                                        </p:cTn>
                                        <p:tgtEl>
                                          <p:spTgt spid="7"/>
                                        </p:tgtEl>
                                        <p:attrNameLst>
                                          <p:attrName>r</p:attrName>
                                        </p:attrNameLst>
                                      </p:cBhvr>
                                    </p:animRot>
                                    <p:animRot by="240000">
                                      <p:cBhvr>
                                        <p:cTn id="16" dur="1240" fill="hold">
                                          <p:stCondLst>
                                            <p:cond delay="2480"/>
                                          </p:stCondLst>
                                        </p:cTn>
                                        <p:tgtEl>
                                          <p:spTgt spid="7"/>
                                        </p:tgtEl>
                                        <p:attrNameLst>
                                          <p:attrName>r</p:attrName>
                                        </p:attrNameLst>
                                      </p:cBhvr>
                                    </p:animRot>
                                    <p:animRot by="-240000">
                                      <p:cBhvr>
                                        <p:cTn id="17" dur="1240" fill="hold">
                                          <p:stCondLst>
                                            <p:cond delay="3720"/>
                                          </p:stCondLst>
                                        </p:cTn>
                                        <p:tgtEl>
                                          <p:spTgt spid="7"/>
                                        </p:tgtEl>
                                        <p:attrNameLst>
                                          <p:attrName>r</p:attrName>
                                        </p:attrNameLst>
                                      </p:cBhvr>
                                    </p:animRot>
                                    <p:animRot by="120000">
                                      <p:cBhvr>
                                        <p:cTn id="18" dur="1240" fill="hold">
                                          <p:stCondLst>
                                            <p:cond delay="4960"/>
                                          </p:stCondLst>
                                        </p:cTn>
                                        <p:tgtEl>
                                          <p:spTgt spid="7"/>
                                        </p:tgtEl>
                                        <p:attrNameLst>
                                          <p:attrName>r</p:attrName>
                                        </p:attrNameLst>
                                      </p:cBhvr>
                                    </p:animRot>
                                  </p:childTnLst>
                                </p:cTn>
                              </p:par>
                              <p:par>
                                <p:cTn id="19" presetID="32" presetClass="emph" presetSubtype="0" fill="hold" nodeType="withEffect">
                                  <p:stCondLst>
                                    <p:cond delay="0"/>
                                  </p:stCondLst>
                                  <p:childTnLst>
                                    <p:animRot by="120000">
                                      <p:cBhvr>
                                        <p:cTn id="20" dur="620" fill="hold">
                                          <p:stCondLst>
                                            <p:cond delay="0"/>
                                          </p:stCondLst>
                                        </p:cTn>
                                        <p:tgtEl>
                                          <p:spTgt spid="6"/>
                                        </p:tgtEl>
                                        <p:attrNameLst>
                                          <p:attrName>r</p:attrName>
                                        </p:attrNameLst>
                                      </p:cBhvr>
                                    </p:animRot>
                                    <p:animRot by="-240000">
                                      <p:cBhvr>
                                        <p:cTn id="21" dur="1240" fill="hold">
                                          <p:stCondLst>
                                            <p:cond delay="1240"/>
                                          </p:stCondLst>
                                        </p:cTn>
                                        <p:tgtEl>
                                          <p:spTgt spid="6"/>
                                        </p:tgtEl>
                                        <p:attrNameLst>
                                          <p:attrName>r</p:attrName>
                                        </p:attrNameLst>
                                      </p:cBhvr>
                                    </p:animRot>
                                    <p:animRot by="240000">
                                      <p:cBhvr>
                                        <p:cTn id="22" dur="1240" fill="hold">
                                          <p:stCondLst>
                                            <p:cond delay="2480"/>
                                          </p:stCondLst>
                                        </p:cTn>
                                        <p:tgtEl>
                                          <p:spTgt spid="6"/>
                                        </p:tgtEl>
                                        <p:attrNameLst>
                                          <p:attrName>r</p:attrName>
                                        </p:attrNameLst>
                                      </p:cBhvr>
                                    </p:animRot>
                                    <p:animRot by="-240000">
                                      <p:cBhvr>
                                        <p:cTn id="23" dur="1240" fill="hold">
                                          <p:stCondLst>
                                            <p:cond delay="3720"/>
                                          </p:stCondLst>
                                        </p:cTn>
                                        <p:tgtEl>
                                          <p:spTgt spid="6"/>
                                        </p:tgtEl>
                                        <p:attrNameLst>
                                          <p:attrName>r</p:attrName>
                                        </p:attrNameLst>
                                      </p:cBhvr>
                                    </p:animRot>
                                    <p:animRot by="120000">
                                      <p:cBhvr>
                                        <p:cTn id="24" dur="1240" fill="hold">
                                          <p:stCondLst>
                                            <p:cond delay="4960"/>
                                          </p:stCondLst>
                                        </p:cTn>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1938992"/>
          </a:xfrm>
          <a:prstGeom prst="rect">
            <a:avLst/>
          </a:prstGeom>
          <a:noFill/>
        </p:spPr>
        <p:txBody>
          <a:bodyPr wrap="square" rtlCol="0">
            <a:spAutoFit/>
          </a:bodyPr>
          <a:lstStyle/>
          <a:p>
            <a:pPr lvl="0" algn="ctr"/>
            <a:r>
              <a:rPr lang="vi-VN" sz="4000" b="1" dirty="0">
                <a:solidFill>
                  <a:srgbClr val="C00000"/>
                </a:solidFill>
                <a:latin typeface="Cambria" panose="02040503050406030204" pitchFamily="18" charset="0"/>
                <a:ea typeface="Cambria" panose="02040503050406030204" pitchFamily="18" charset="0"/>
              </a:rPr>
              <a:t>Hoạt động 1: Ôn lại các kiến thức của 2 chủ đề: Nấm, Con người và sức khỏe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ó thể là tranh biếm họa về trẻ em">
            <a:extLst>
              <a:ext uri="{FF2B5EF4-FFF2-40B4-BE49-F238E27FC236}">
                <a16:creationId xmlns:a16="http://schemas.microsoft.com/office/drawing/2014/main" id="{72E4A75F-6751-5519-0B2B-DA446FBE1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050"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4C2C6D0-7D94-40D9-A967-5E10D5C509B5}"/>
              </a:ext>
            </a:extLst>
          </p:cNvPr>
          <p:cNvSpPr/>
          <p:nvPr/>
        </p:nvSpPr>
        <p:spPr>
          <a:xfrm>
            <a:off x="341845" y="1021436"/>
            <a:ext cx="5335055" cy="1702713"/>
          </a:xfrm>
          <a:custGeom>
            <a:avLst/>
            <a:gdLst>
              <a:gd name="connsiteX0" fmla="*/ 0 w 5335055"/>
              <a:gd name="connsiteY0" fmla="*/ 283790 h 1702713"/>
              <a:gd name="connsiteX1" fmla="*/ 126155 w 5335055"/>
              <a:gd name="connsiteY1" fmla="*/ 0 h 1702713"/>
              <a:gd name="connsiteX2" fmla="*/ 5208899 w 5335055"/>
              <a:gd name="connsiteY2" fmla="*/ 0 h 1702713"/>
              <a:gd name="connsiteX3" fmla="*/ 5335055 w 5335055"/>
              <a:gd name="connsiteY3" fmla="*/ 283790 h 1702713"/>
              <a:gd name="connsiteX4" fmla="*/ 5335055 w 5335055"/>
              <a:gd name="connsiteY4" fmla="*/ 1418922 h 1702713"/>
              <a:gd name="connsiteX5" fmla="*/ 5208899 w 5335055"/>
              <a:gd name="connsiteY5" fmla="*/ 1702713 h 1702713"/>
              <a:gd name="connsiteX6" fmla="*/ 126155 w 5335055"/>
              <a:gd name="connsiteY6" fmla="*/ 1702713 h 1702713"/>
              <a:gd name="connsiteX7" fmla="*/ 0 w 5335055"/>
              <a:gd name="connsiteY7" fmla="*/ 1418922 h 1702713"/>
              <a:gd name="connsiteX8" fmla="*/ 0 w 5335055"/>
              <a:gd name="connsiteY8" fmla="*/ 283790 h 1702713"/>
              <a:gd name="connsiteX0" fmla="*/ 0 w 5335055"/>
              <a:gd name="connsiteY0" fmla="*/ 283790 h 1702713"/>
              <a:gd name="connsiteX1" fmla="*/ 126155 w 5335055"/>
              <a:gd name="connsiteY1" fmla="*/ 0 h 1702713"/>
              <a:gd name="connsiteX2" fmla="*/ 5208899 w 5335055"/>
              <a:gd name="connsiteY2" fmla="*/ 0 h 1702713"/>
              <a:gd name="connsiteX3" fmla="*/ 5335055 w 5335055"/>
              <a:gd name="connsiteY3" fmla="*/ 283790 h 1702713"/>
              <a:gd name="connsiteX4" fmla="*/ 5335055 w 5335055"/>
              <a:gd name="connsiteY4" fmla="*/ 1418922 h 1702713"/>
              <a:gd name="connsiteX5" fmla="*/ 5208899 w 5335055"/>
              <a:gd name="connsiteY5" fmla="*/ 1702713 h 1702713"/>
              <a:gd name="connsiteX6" fmla="*/ 126155 w 5335055"/>
              <a:gd name="connsiteY6" fmla="*/ 1702713 h 1702713"/>
              <a:gd name="connsiteX7" fmla="*/ 0 w 5335055"/>
              <a:gd name="connsiteY7" fmla="*/ 1418922 h 1702713"/>
              <a:gd name="connsiteX8" fmla="*/ 0 w 5335055"/>
              <a:gd name="connsiteY8" fmla="*/ 283790 h 1702713"/>
              <a:gd name="connsiteX0" fmla="*/ 0 w 5335055"/>
              <a:gd name="connsiteY0" fmla="*/ 283790 h 1702713"/>
              <a:gd name="connsiteX1" fmla="*/ 126155 w 5335055"/>
              <a:gd name="connsiteY1" fmla="*/ 0 h 1702713"/>
              <a:gd name="connsiteX2" fmla="*/ 5208899 w 5335055"/>
              <a:gd name="connsiteY2" fmla="*/ 0 h 1702713"/>
              <a:gd name="connsiteX3" fmla="*/ 5335055 w 5335055"/>
              <a:gd name="connsiteY3" fmla="*/ 283790 h 1702713"/>
              <a:gd name="connsiteX4" fmla="*/ 5335055 w 5335055"/>
              <a:gd name="connsiteY4" fmla="*/ 1418922 h 1702713"/>
              <a:gd name="connsiteX5" fmla="*/ 5208899 w 5335055"/>
              <a:gd name="connsiteY5" fmla="*/ 1702713 h 1702713"/>
              <a:gd name="connsiteX6" fmla="*/ 126155 w 5335055"/>
              <a:gd name="connsiteY6" fmla="*/ 1702713 h 1702713"/>
              <a:gd name="connsiteX7" fmla="*/ 0 w 5335055"/>
              <a:gd name="connsiteY7" fmla="*/ 1418922 h 1702713"/>
              <a:gd name="connsiteX8" fmla="*/ 0 w 5335055"/>
              <a:gd name="connsiteY8" fmla="*/ 283790 h 170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055" h="1702713" fill="none" extrusionOk="0">
                <a:moveTo>
                  <a:pt x="0" y="283790"/>
                </a:moveTo>
                <a:cubicBezTo>
                  <a:pt x="-19364" y="143102"/>
                  <a:pt x="82663" y="10945"/>
                  <a:pt x="126155" y="0"/>
                </a:cubicBezTo>
                <a:cubicBezTo>
                  <a:pt x="1765956" y="251111"/>
                  <a:pt x="4711271" y="143808"/>
                  <a:pt x="5208899" y="0"/>
                </a:cubicBezTo>
                <a:cubicBezTo>
                  <a:pt x="5316020" y="2158"/>
                  <a:pt x="5363490" y="112952"/>
                  <a:pt x="5335055" y="283790"/>
                </a:cubicBezTo>
                <a:cubicBezTo>
                  <a:pt x="5362670" y="618621"/>
                  <a:pt x="5260732" y="1031027"/>
                  <a:pt x="5335055" y="1418922"/>
                </a:cubicBezTo>
                <a:cubicBezTo>
                  <a:pt x="5358716" y="1565923"/>
                  <a:pt x="5271695" y="1732818"/>
                  <a:pt x="5208899" y="1702713"/>
                </a:cubicBezTo>
                <a:cubicBezTo>
                  <a:pt x="3113114" y="1279528"/>
                  <a:pt x="2130283" y="1636690"/>
                  <a:pt x="126155" y="1702713"/>
                </a:cubicBezTo>
                <a:cubicBezTo>
                  <a:pt x="29139" y="1720158"/>
                  <a:pt x="25139" y="1624449"/>
                  <a:pt x="0" y="1418922"/>
                </a:cubicBezTo>
                <a:cubicBezTo>
                  <a:pt x="23609" y="895064"/>
                  <a:pt x="132502" y="540893"/>
                  <a:pt x="0" y="283790"/>
                </a:cubicBezTo>
                <a:close/>
              </a:path>
              <a:path w="5335055" h="1702713" stroke="0" extrusionOk="0">
                <a:moveTo>
                  <a:pt x="0" y="283790"/>
                </a:moveTo>
                <a:cubicBezTo>
                  <a:pt x="-6079" y="119908"/>
                  <a:pt x="69073" y="10422"/>
                  <a:pt x="126155" y="0"/>
                </a:cubicBezTo>
                <a:cubicBezTo>
                  <a:pt x="1098274" y="-271730"/>
                  <a:pt x="3568670" y="29217"/>
                  <a:pt x="5208899" y="0"/>
                </a:cubicBezTo>
                <a:cubicBezTo>
                  <a:pt x="5259173" y="15299"/>
                  <a:pt x="5323007" y="129088"/>
                  <a:pt x="5335055" y="283790"/>
                </a:cubicBezTo>
                <a:cubicBezTo>
                  <a:pt x="5364043" y="725265"/>
                  <a:pt x="5328397" y="1112726"/>
                  <a:pt x="5335055" y="1418922"/>
                </a:cubicBezTo>
                <a:cubicBezTo>
                  <a:pt x="5325292" y="1576254"/>
                  <a:pt x="5285375" y="1731113"/>
                  <a:pt x="5208899" y="1702713"/>
                </a:cubicBezTo>
                <a:cubicBezTo>
                  <a:pt x="3473302" y="1477136"/>
                  <a:pt x="1179008" y="1612593"/>
                  <a:pt x="126155" y="1702713"/>
                </a:cubicBezTo>
                <a:cubicBezTo>
                  <a:pt x="42999" y="1714413"/>
                  <a:pt x="-20733" y="1572472"/>
                  <a:pt x="0" y="1418922"/>
                </a:cubicBezTo>
                <a:cubicBezTo>
                  <a:pt x="59123" y="988309"/>
                  <a:pt x="33217" y="676569"/>
                  <a:pt x="0" y="283790"/>
                </a:cubicBezTo>
                <a:close/>
              </a:path>
              <a:path w="5335055" h="1702713" fill="none" stroke="0" extrusionOk="0">
                <a:moveTo>
                  <a:pt x="0" y="283790"/>
                </a:moveTo>
                <a:cubicBezTo>
                  <a:pt x="-12665" y="128227"/>
                  <a:pt x="74583" y="7498"/>
                  <a:pt x="126155" y="0"/>
                </a:cubicBezTo>
                <a:cubicBezTo>
                  <a:pt x="1804847" y="157493"/>
                  <a:pt x="4710462" y="-53337"/>
                  <a:pt x="5208899" y="0"/>
                </a:cubicBezTo>
                <a:cubicBezTo>
                  <a:pt x="5286307" y="16273"/>
                  <a:pt x="5352543" y="122425"/>
                  <a:pt x="5335055" y="283790"/>
                </a:cubicBezTo>
                <a:cubicBezTo>
                  <a:pt x="5344814" y="639157"/>
                  <a:pt x="5262352" y="1081562"/>
                  <a:pt x="5335055" y="1418922"/>
                </a:cubicBezTo>
                <a:cubicBezTo>
                  <a:pt x="5339531" y="1560840"/>
                  <a:pt x="5279672" y="1715891"/>
                  <a:pt x="5208899" y="1702713"/>
                </a:cubicBezTo>
                <a:cubicBezTo>
                  <a:pt x="3328201" y="1523894"/>
                  <a:pt x="2270396" y="1843713"/>
                  <a:pt x="126155" y="1702713"/>
                </a:cubicBezTo>
                <a:cubicBezTo>
                  <a:pt x="57887" y="1687243"/>
                  <a:pt x="-3514" y="1582184"/>
                  <a:pt x="0" y="1418922"/>
                </a:cubicBezTo>
                <a:cubicBezTo>
                  <a:pt x="17301" y="871714"/>
                  <a:pt x="12180" y="577236"/>
                  <a:pt x="0" y="283790"/>
                </a:cubicBezTo>
                <a:close/>
              </a:path>
              <a:path w="5335055" h="1702713" fill="none" stroke="0" extrusionOk="0">
                <a:moveTo>
                  <a:pt x="0" y="283790"/>
                </a:moveTo>
                <a:cubicBezTo>
                  <a:pt x="-10365" y="137060"/>
                  <a:pt x="82886" y="9376"/>
                  <a:pt x="126155" y="0"/>
                </a:cubicBezTo>
                <a:cubicBezTo>
                  <a:pt x="1854518" y="215866"/>
                  <a:pt x="4740523" y="-6815"/>
                  <a:pt x="5208899" y="0"/>
                </a:cubicBezTo>
                <a:cubicBezTo>
                  <a:pt x="5297203" y="4001"/>
                  <a:pt x="5339405" y="99468"/>
                  <a:pt x="5335055" y="283790"/>
                </a:cubicBezTo>
                <a:cubicBezTo>
                  <a:pt x="5336747" y="617744"/>
                  <a:pt x="5224907" y="1066250"/>
                  <a:pt x="5335055" y="1418922"/>
                </a:cubicBezTo>
                <a:cubicBezTo>
                  <a:pt x="5347206" y="1569461"/>
                  <a:pt x="5274897" y="1726337"/>
                  <a:pt x="5208899" y="1702713"/>
                </a:cubicBezTo>
                <a:cubicBezTo>
                  <a:pt x="3159578" y="1431857"/>
                  <a:pt x="2197968" y="1726297"/>
                  <a:pt x="126155" y="1702713"/>
                </a:cubicBezTo>
                <a:cubicBezTo>
                  <a:pt x="30036" y="1706163"/>
                  <a:pt x="18512" y="1604415"/>
                  <a:pt x="0" y="1418922"/>
                </a:cubicBezTo>
                <a:cubicBezTo>
                  <a:pt x="12150" y="889693"/>
                  <a:pt x="65476" y="559094"/>
                  <a:pt x="0" y="283790"/>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5335055"/>
                      <a:gd name="connsiteY0" fmla="*/ 283790 h 1702713"/>
                      <a:gd name="connsiteX1" fmla="*/ 126155 w 5335055"/>
                      <a:gd name="connsiteY1" fmla="*/ 0 h 1702713"/>
                      <a:gd name="connsiteX2" fmla="*/ 5208899 w 5335055"/>
                      <a:gd name="connsiteY2" fmla="*/ 0 h 1702713"/>
                      <a:gd name="connsiteX3" fmla="*/ 5335055 w 5335055"/>
                      <a:gd name="connsiteY3" fmla="*/ 283790 h 1702713"/>
                      <a:gd name="connsiteX4" fmla="*/ 5335055 w 5335055"/>
                      <a:gd name="connsiteY4" fmla="*/ 1418922 h 1702713"/>
                      <a:gd name="connsiteX5" fmla="*/ 5208899 w 5335055"/>
                      <a:gd name="connsiteY5" fmla="*/ 1702713 h 1702713"/>
                      <a:gd name="connsiteX6" fmla="*/ 126155 w 5335055"/>
                      <a:gd name="connsiteY6" fmla="*/ 1702713 h 1702713"/>
                      <a:gd name="connsiteX7" fmla="*/ 0 w 5335055"/>
                      <a:gd name="connsiteY7" fmla="*/ 1418922 h 1702713"/>
                      <a:gd name="connsiteX8" fmla="*/ 0 w 5335055"/>
                      <a:gd name="connsiteY8" fmla="*/ 283790 h 1702713"/>
                      <a:gd name="connsiteX0" fmla="*/ 0 w 5335055"/>
                      <a:gd name="connsiteY0" fmla="*/ 283790 h 1702713"/>
                      <a:gd name="connsiteX1" fmla="*/ 126155 w 5335055"/>
                      <a:gd name="connsiteY1" fmla="*/ 0 h 1702713"/>
                      <a:gd name="connsiteX2" fmla="*/ 5208899 w 5335055"/>
                      <a:gd name="connsiteY2" fmla="*/ 0 h 1702713"/>
                      <a:gd name="connsiteX3" fmla="*/ 5335055 w 5335055"/>
                      <a:gd name="connsiteY3" fmla="*/ 283790 h 1702713"/>
                      <a:gd name="connsiteX4" fmla="*/ 5335055 w 5335055"/>
                      <a:gd name="connsiteY4" fmla="*/ 1418922 h 1702713"/>
                      <a:gd name="connsiteX5" fmla="*/ 5208899 w 5335055"/>
                      <a:gd name="connsiteY5" fmla="*/ 1702713 h 1702713"/>
                      <a:gd name="connsiteX6" fmla="*/ 126155 w 5335055"/>
                      <a:gd name="connsiteY6" fmla="*/ 1702713 h 1702713"/>
                      <a:gd name="connsiteX7" fmla="*/ 0 w 5335055"/>
                      <a:gd name="connsiteY7" fmla="*/ 1418922 h 1702713"/>
                      <a:gd name="connsiteX8" fmla="*/ 0 w 5335055"/>
                      <a:gd name="connsiteY8" fmla="*/ 283790 h 170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055" h="1702713" fill="none" extrusionOk="0">
                        <a:moveTo>
                          <a:pt x="0" y="283790"/>
                        </a:moveTo>
                        <a:cubicBezTo>
                          <a:pt x="-10876" y="137904"/>
                          <a:pt x="76717" y="9248"/>
                          <a:pt x="126155" y="0"/>
                        </a:cubicBezTo>
                        <a:cubicBezTo>
                          <a:pt x="1807229" y="194470"/>
                          <a:pt x="4687270" y="52599"/>
                          <a:pt x="5208899" y="0"/>
                        </a:cubicBezTo>
                        <a:cubicBezTo>
                          <a:pt x="5297542" y="1320"/>
                          <a:pt x="5348659" y="118664"/>
                          <a:pt x="5335055" y="283790"/>
                        </a:cubicBezTo>
                        <a:cubicBezTo>
                          <a:pt x="5363212" y="633830"/>
                          <a:pt x="5285656" y="1065062"/>
                          <a:pt x="5335055" y="1418922"/>
                        </a:cubicBezTo>
                        <a:cubicBezTo>
                          <a:pt x="5349578" y="1568282"/>
                          <a:pt x="5274182" y="1724539"/>
                          <a:pt x="5208899" y="1702713"/>
                        </a:cubicBezTo>
                        <a:cubicBezTo>
                          <a:pt x="3254491" y="1382712"/>
                          <a:pt x="2099857" y="1714461"/>
                          <a:pt x="126155" y="1702713"/>
                        </a:cubicBezTo>
                        <a:cubicBezTo>
                          <a:pt x="35250" y="1716796"/>
                          <a:pt x="15611" y="1609858"/>
                          <a:pt x="0" y="1418922"/>
                        </a:cubicBezTo>
                        <a:cubicBezTo>
                          <a:pt x="17775" y="896774"/>
                          <a:pt x="78858" y="555110"/>
                          <a:pt x="0" y="283790"/>
                        </a:cubicBezTo>
                        <a:close/>
                      </a:path>
                      <a:path w="5335055" h="1702713" stroke="0" extrusionOk="0">
                        <a:moveTo>
                          <a:pt x="0" y="283790"/>
                        </a:moveTo>
                        <a:cubicBezTo>
                          <a:pt x="-1193" y="119850"/>
                          <a:pt x="66178" y="6432"/>
                          <a:pt x="126155" y="0"/>
                        </a:cubicBezTo>
                        <a:cubicBezTo>
                          <a:pt x="1118522" y="44745"/>
                          <a:pt x="3419010" y="40061"/>
                          <a:pt x="5208899" y="0"/>
                        </a:cubicBezTo>
                        <a:cubicBezTo>
                          <a:pt x="5265180" y="18176"/>
                          <a:pt x="5326126" y="120660"/>
                          <a:pt x="5335055" y="283790"/>
                        </a:cubicBezTo>
                        <a:cubicBezTo>
                          <a:pt x="5355238" y="714195"/>
                          <a:pt x="5333239" y="1092511"/>
                          <a:pt x="5335055" y="1418922"/>
                        </a:cubicBezTo>
                        <a:cubicBezTo>
                          <a:pt x="5325325" y="1583180"/>
                          <a:pt x="5282644" y="1724107"/>
                          <a:pt x="5208899" y="1702713"/>
                        </a:cubicBezTo>
                        <a:cubicBezTo>
                          <a:pt x="3511351" y="1591872"/>
                          <a:pt x="1193571" y="1604450"/>
                          <a:pt x="126155" y="1702713"/>
                        </a:cubicBezTo>
                        <a:cubicBezTo>
                          <a:pt x="50830" y="1693812"/>
                          <a:pt x="-10213" y="1565257"/>
                          <a:pt x="0" y="1418922"/>
                        </a:cubicBezTo>
                        <a:cubicBezTo>
                          <a:pt x="24979" y="971938"/>
                          <a:pt x="16389" y="651406"/>
                          <a:pt x="0" y="283790"/>
                        </a:cubicBezTo>
                        <a:close/>
                      </a:path>
                      <a:path w="5335055" h="1702713" fill="none" stroke="0" extrusionOk="0">
                        <a:moveTo>
                          <a:pt x="0" y="283790"/>
                        </a:moveTo>
                        <a:cubicBezTo>
                          <a:pt x="-3850" y="131918"/>
                          <a:pt x="75759" y="6452"/>
                          <a:pt x="126155" y="0"/>
                        </a:cubicBezTo>
                        <a:cubicBezTo>
                          <a:pt x="1838668" y="162932"/>
                          <a:pt x="4729922" y="-56215"/>
                          <a:pt x="5208899" y="0"/>
                        </a:cubicBezTo>
                        <a:cubicBezTo>
                          <a:pt x="5284359" y="19177"/>
                          <a:pt x="5336031" y="109803"/>
                          <a:pt x="5335055" y="283790"/>
                        </a:cubicBezTo>
                        <a:cubicBezTo>
                          <a:pt x="5345286" y="652697"/>
                          <a:pt x="5293002" y="1099659"/>
                          <a:pt x="5335055" y="1418922"/>
                        </a:cubicBezTo>
                        <a:cubicBezTo>
                          <a:pt x="5345228" y="1569658"/>
                          <a:pt x="5280373" y="1724567"/>
                          <a:pt x="5208899" y="1702713"/>
                        </a:cubicBezTo>
                        <a:cubicBezTo>
                          <a:pt x="3304183" y="1577275"/>
                          <a:pt x="2263504" y="1825557"/>
                          <a:pt x="126155" y="1702713"/>
                        </a:cubicBezTo>
                        <a:cubicBezTo>
                          <a:pt x="44642" y="1690020"/>
                          <a:pt x="9186" y="1587050"/>
                          <a:pt x="0" y="1418922"/>
                        </a:cubicBezTo>
                        <a:cubicBezTo>
                          <a:pt x="-13201" y="873178"/>
                          <a:pt x="10843" y="573893"/>
                          <a:pt x="0" y="28379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spc="-50" dirty="0">
                <a:effectLst/>
                <a:latin typeface="Calibri" panose="020F0502020204030204" pitchFamily="34" charset="0"/>
                <a:ea typeface="Times New Roman" panose="02020603050405020304" pitchFamily="18" charset="0"/>
                <a:cs typeface="Calibri" panose="020F0502020204030204" pitchFamily="34" charset="0"/>
              </a:rPr>
              <a:t>Nhóm 1, 3, 5: Thảo luận nội dung về chủ đề Nấm</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AFA5C851-9E9E-4468-8368-27A6752032E1}"/>
              </a:ext>
            </a:extLst>
          </p:cNvPr>
          <p:cNvGrpSpPr/>
          <p:nvPr/>
        </p:nvGrpSpPr>
        <p:grpSpPr>
          <a:xfrm>
            <a:off x="6048375" y="771403"/>
            <a:ext cx="6029325" cy="5638922"/>
            <a:chOff x="5814324" y="491558"/>
            <a:chExt cx="5879305" cy="3208710"/>
          </a:xfrm>
        </p:grpSpPr>
        <p:grpSp>
          <p:nvGrpSpPr>
            <p:cNvPr id="7" name="Graphic 4">
              <a:extLst>
                <a:ext uri="{FF2B5EF4-FFF2-40B4-BE49-F238E27FC236}">
                  <a16:creationId xmlns:a16="http://schemas.microsoft.com/office/drawing/2014/main" id="{31B361A2-55F0-B298-6284-757FF5966DED}"/>
                </a:ext>
              </a:extLst>
            </p:cNvPr>
            <p:cNvGrpSpPr/>
            <p:nvPr/>
          </p:nvGrpSpPr>
          <p:grpSpPr>
            <a:xfrm>
              <a:off x="5814324" y="491558"/>
              <a:ext cx="5879305" cy="3208710"/>
              <a:chOff x="5610688" y="1031736"/>
              <a:chExt cx="5879305" cy="3980523"/>
            </a:xfrm>
          </p:grpSpPr>
          <p:sp>
            <p:nvSpPr>
              <p:cNvPr id="9" name="Freeform: Shape 8">
                <a:extLst>
                  <a:ext uri="{FF2B5EF4-FFF2-40B4-BE49-F238E27FC236}">
                    <a16:creationId xmlns:a16="http://schemas.microsoft.com/office/drawing/2014/main" id="{71553E9F-19FE-FF6A-814B-526965235A04}"/>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E397F2F-97FC-D021-760F-7632A7C42FDD}"/>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aphic 4">
                <a:extLst>
                  <a:ext uri="{FF2B5EF4-FFF2-40B4-BE49-F238E27FC236}">
                    <a16:creationId xmlns:a16="http://schemas.microsoft.com/office/drawing/2014/main" id="{665926F8-17CC-4C12-F502-4D2ABFDC9CB8}"/>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6D712CE2-DE28-25ED-F27B-A41C410B177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689E844-4AF6-A93C-D55C-423A25B11496}"/>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14F26C9-94E1-B2D6-CEE1-2B16D15AD91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84F7289-27BA-29CA-E867-7A8B8A42F6C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509E145-CAE8-5303-D816-42E2934174B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0648B98-9B1E-43D5-EA1B-6E36695362D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5FC11550-52E7-02A8-79D0-161E2A18B325}"/>
                </a:ext>
              </a:extLst>
            </p:cNvPr>
            <p:cNvSpPr txBox="1"/>
            <p:nvPr/>
          </p:nvSpPr>
          <p:spPr>
            <a:xfrm>
              <a:off x="6164977" y="762990"/>
              <a:ext cx="5189720" cy="2680933"/>
            </a:xfrm>
            <a:prstGeom prst="rect">
              <a:avLst/>
            </a:prstGeom>
            <a:noFill/>
          </p:spPr>
          <p:txBody>
            <a:bodyPr wrap="square" rtlCol="0">
              <a:spAutoFit/>
            </a:bodyPr>
            <a:lstStyle/>
            <a:p>
              <a:pPr marL="0" marR="0" algn="just">
                <a:lnSpc>
                  <a:spcPct val="120000"/>
                </a:lnSpc>
                <a:spcBef>
                  <a:spcPts val="0"/>
                </a:spcBef>
                <a:spcAft>
                  <a:spcPts val="0"/>
                </a:spcAft>
              </a:pPr>
              <a:r>
                <a:rPr lang="nl-NL" sz="2800" b="1" spc="-60" dirty="0">
                  <a:effectLst/>
                  <a:latin typeface="Calibri" panose="020F0502020204030204" pitchFamily="34" charset="0"/>
                  <a:ea typeface="Times New Roman" panose="02020603050405020304" pitchFamily="18" charset="0"/>
                  <a:cs typeface="Calibri" panose="020F0502020204030204" pitchFamily="34" charset="0"/>
                </a:rPr>
                <a:t>Câu 1: </a:t>
              </a:r>
              <a:r>
                <a:rPr lang="nl-NL" sz="2800" spc="-60" dirty="0">
                  <a:effectLst/>
                  <a:latin typeface="Calibri" panose="020F0502020204030204" pitchFamily="34" charset="0"/>
                  <a:ea typeface="Times New Roman" panose="02020603050405020304" pitchFamily="18" charset="0"/>
                  <a:cs typeface="Calibri" panose="020F0502020204030204" pitchFamily="34" charset="0"/>
                </a:rPr>
                <a:t>Nêu đặc điểm, một số bộ phận của nấm?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2800" b="1" spc="-40" dirty="0">
                  <a:effectLst/>
                  <a:latin typeface="Calibri" panose="020F0502020204030204" pitchFamily="34" charset="0"/>
                  <a:ea typeface="Times New Roman" panose="02020603050405020304" pitchFamily="18" charset="0"/>
                  <a:cs typeface="Calibri" panose="020F0502020204030204" pitchFamily="34" charset="0"/>
                </a:rPr>
                <a:t>Câu 2: </a:t>
              </a:r>
              <a:r>
                <a:rPr lang="nl-NL" sz="2800" spc="-40" dirty="0">
                  <a:effectLst/>
                  <a:latin typeface="Calibri" panose="020F0502020204030204" pitchFamily="34" charset="0"/>
                  <a:ea typeface="Times New Roman" panose="02020603050405020304" pitchFamily="18" charset="0"/>
                  <a:cs typeface="Calibri" panose="020F0502020204030204" pitchFamily="34" charset="0"/>
                </a:rPr>
                <a:t>Nấm được tìm thấy nhiều nhất ở đâu?</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2800" b="1" spc="-40" dirty="0">
                  <a:effectLst/>
                  <a:latin typeface="Calibri" panose="020F0502020204030204" pitchFamily="34" charset="0"/>
                  <a:ea typeface="Times New Roman" panose="02020603050405020304" pitchFamily="18" charset="0"/>
                  <a:cs typeface="Calibri" panose="020F0502020204030204" pitchFamily="34" charset="0"/>
                </a:rPr>
                <a:t>Câu 3: </a:t>
              </a:r>
              <a:r>
                <a:rPr lang="nl-NL" sz="2800" spc="-40" dirty="0">
                  <a:effectLst/>
                  <a:latin typeface="Calibri" panose="020F0502020204030204" pitchFamily="34" charset="0"/>
                  <a:ea typeface="Times New Roman" panose="02020603050405020304" pitchFamily="18" charset="0"/>
                  <a:cs typeface="Calibri" panose="020F0502020204030204" pitchFamily="34" charset="0"/>
                </a:rPr>
                <a:t>Nấm ăn cung cấp những dưỡng chất nào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2800" b="1" spc="-80" dirty="0">
                  <a:effectLst/>
                  <a:latin typeface="Calibri" panose="020F0502020204030204" pitchFamily="34" charset="0"/>
                  <a:ea typeface="Times New Roman" panose="02020603050405020304" pitchFamily="18" charset="0"/>
                  <a:cs typeface="Calibri" panose="020F0502020204030204" pitchFamily="34" charset="0"/>
                </a:rPr>
                <a:t>Câu 4: </a:t>
              </a:r>
              <a:r>
                <a:rPr lang="nl-NL" sz="2800" spc="-80" dirty="0">
                  <a:effectLst/>
                  <a:latin typeface="Calibri" panose="020F0502020204030204" pitchFamily="34" charset="0"/>
                  <a:ea typeface="Times New Roman" panose="02020603050405020304" pitchFamily="18" charset="0"/>
                  <a:cs typeface="Calibri" panose="020F0502020204030204" pitchFamily="34" charset="0"/>
                </a:rPr>
                <a:t>Nêu cách bảo quản phù hợp để tránh nấm mốc cho thực phẩm trong cuộc sống hàng ngày.</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9297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ó thể là tranh biếm họa về trẻ em">
            <a:extLst>
              <a:ext uri="{FF2B5EF4-FFF2-40B4-BE49-F238E27FC236}">
                <a16:creationId xmlns:a16="http://schemas.microsoft.com/office/drawing/2014/main" id="{72E4A75F-6751-5519-0B2B-DA446FBE1E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9050" y="0"/>
            <a:ext cx="12172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4C2C6D0-7D94-40D9-A967-5E10D5C509B5}"/>
              </a:ext>
            </a:extLst>
          </p:cNvPr>
          <p:cNvSpPr/>
          <p:nvPr/>
        </p:nvSpPr>
        <p:spPr>
          <a:xfrm>
            <a:off x="341845" y="628650"/>
            <a:ext cx="5335055" cy="2095499"/>
          </a:xfrm>
          <a:custGeom>
            <a:avLst/>
            <a:gdLst>
              <a:gd name="connsiteX0" fmla="*/ 0 w 5335055"/>
              <a:gd name="connsiteY0" fmla="*/ 349256 h 2095499"/>
              <a:gd name="connsiteX1" fmla="*/ 126155 w 5335055"/>
              <a:gd name="connsiteY1" fmla="*/ 0 h 2095499"/>
              <a:gd name="connsiteX2" fmla="*/ 5208899 w 5335055"/>
              <a:gd name="connsiteY2" fmla="*/ 0 h 2095499"/>
              <a:gd name="connsiteX3" fmla="*/ 5335055 w 5335055"/>
              <a:gd name="connsiteY3" fmla="*/ 349256 h 2095499"/>
              <a:gd name="connsiteX4" fmla="*/ 5335055 w 5335055"/>
              <a:gd name="connsiteY4" fmla="*/ 1746242 h 2095499"/>
              <a:gd name="connsiteX5" fmla="*/ 5208899 w 5335055"/>
              <a:gd name="connsiteY5" fmla="*/ 2095499 h 2095499"/>
              <a:gd name="connsiteX6" fmla="*/ 126155 w 5335055"/>
              <a:gd name="connsiteY6" fmla="*/ 2095499 h 2095499"/>
              <a:gd name="connsiteX7" fmla="*/ 0 w 5335055"/>
              <a:gd name="connsiteY7" fmla="*/ 1746242 h 2095499"/>
              <a:gd name="connsiteX8" fmla="*/ 0 w 5335055"/>
              <a:gd name="connsiteY8" fmla="*/ 349256 h 2095499"/>
              <a:gd name="connsiteX0" fmla="*/ 0 w 5335055"/>
              <a:gd name="connsiteY0" fmla="*/ 349256 h 2095499"/>
              <a:gd name="connsiteX1" fmla="*/ 126155 w 5335055"/>
              <a:gd name="connsiteY1" fmla="*/ 0 h 2095499"/>
              <a:gd name="connsiteX2" fmla="*/ 5208899 w 5335055"/>
              <a:gd name="connsiteY2" fmla="*/ 0 h 2095499"/>
              <a:gd name="connsiteX3" fmla="*/ 5335055 w 5335055"/>
              <a:gd name="connsiteY3" fmla="*/ 349256 h 2095499"/>
              <a:gd name="connsiteX4" fmla="*/ 5335055 w 5335055"/>
              <a:gd name="connsiteY4" fmla="*/ 1746242 h 2095499"/>
              <a:gd name="connsiteX5" fmla="*/ 5208899 w 5335055"/>
              <a:gd name="connsiteY5" fmla="*/ 2095499 h 2095499"/>
              <a:gd name="connsiteX6" fmla="*/ 126155 w 5335055"/>
              <a:gd name="connsiteY6" fmla="*/ 2095499 h 2095499"/>
              <a:gd name="connsiteX7" fmla="*/ 0 w 5335055"/>
              <a:gd name="connsiteY7" fmla="*/ 1746242 h 2095499"/>
              <a:gd name="connsiteX8" fmla="*/ 0 w 5335055"/>
              <a:gd name="connsiteY8" fmla="*/ 349256 h 2095499"/>
              <a:gd name="connsiteX0" fmla="*/ 0 w 5335055"/>
              <a:gd name="connsiteY0" fmla="*/ 349256 h 2095499"/>
              <a:gd name="connsiteX1" fmla="*/ 126155 w 5335055"/>
              <a:gd name="connsiteY1" fmla="*/ 0 h 2095499"/>
              <a:gd name="connsiteX2" fmla="*/ 5208899 w 5335055"/>
              <a:gd name="connsiteY2" fmla="*/ 0 h 2095499"/>
              <a:gd name="connsiteX3" fmla="*/ 5335055 w 5335055"/>
              <a:gd name="connsiteY3" fmla="*/ 349256 h 2095499"/>
              <a:gd name="connsiteX4" fmla="*/ 5335055 w 5335055"/>
              <a:gd name="connsiteY4" fmla="*/ 1746242 h 2095499"/>
              <a:gd name="connsiteX5" fmla="*/ 5208899 w 5335055"/>
              <a:gd name="connsiteY5" fmla="*/ 2095499 h 2095499"/>
              <a:gd name="connsiteX6" fmla="*/ 126155 w 5335055"/>
              <a:gd name="connsiteY6" fmla="*/ 2095499 h 2095499"/>
              <a:gd name="connsiteX7" fmla="*/ 0 w 5335055"/>
              <a:gd name="connsiteY7" fmla="*/ 1746242 h 2095499"/>
              <a:gd name="connsiteX8" fmla="*/ 0 w 5335055"/>
              <a:gd name="connsiteY8" fmla="*/ 349256 h 20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055" h="2095499" fill="none" extrusionOk="0">
                <a:moveTo>
                  <a:pt x="0" y="349256"/>
                </a:moveTo>
                <a:cubicBezTo>
                  <a:pt x="-15606" y="171848"/>
                  <a:pt x="74171" y="9963"/>
                  <a:pt x="126155" y="0"/>
                </a:cubicBezTo>
                <a:cubicBezTo>
                  <a:pt x="1776420" y="273672"/>
                  <a:pt x="4706561" y="127126"/>
                  <a:pt x="5208899" y="0"/>
                </a:cubicBezTo>
                <a:cubicBezTo>
                  <a:pt x="5324335" y="2726"/>
                  <a:pt x="5368472" y="139034"/>
                  <a:pt x="5335055" y="349256"/>
                </a:cubicBezTo>
                <a:cubicBezTo>
                  <a:pt x="5361564" y="740820"/>
                  <a:pt x="5275669" y="1305016"/>
                  <a:pt x="5335055" y="1746242"/>
                </a:cubicBezTo>
                <a:cubicBezTo>
                  <a:pt x="5366804" y="1925806"/>
                  <a:pt x="5272541" y="2125781"/>
                  <a:pt x="5208899" y="2095499"/>
                </a:cubicBezTo>
                <a:cubicBezTo>
                  <a:pt x="3356613" y="1805941"/>
                  <a:pt x="2235014" y="1784615"/>
                  <a:pt x="126155" y="2095499"/>
                </a:cubicBezTo>
                <a:cubicBezTo>
                  <a:pt x="14728" y="2121871"/>
                  <a:pt x="28047" y="1996652"/>
                  <a:pt x="0" y="1746242"/>
                </a:cubicBezTo>
                <a:cubicBezTo>
                  <a:pt x="52404" y="1094166"/>
                  <a:pt x="90669" y="682776"/>
                  <a:pt x="0" y="349256"/>
                </a:cubicBezTo>
                <a:close/>
              </a:path>
              <a:path w="5335055" h="2095499" stroke="0" extrusionOk="0">
                <a:moveTo>
                  <a:pt x="0" y="349256"/>
                </a:moveTo>
                <a:cubicBezTo>
                  <a:pt x="-12607" y="147625"/>
                  <a:pt x="66662" y="7156"/>
                  <a:pt x="126155" y="0"/>
                </a:cubicBezTo>
                <a:cubicBezTo>
                  <a:pt x="1094585" y="-291162"/>
                  <a:pt x="3706770" y="32837"/>
                  <a:pt x="5208899" y="0"/>
                </a:cubicBezTo>
                <a:cubicBezTo>
                  <a:pt x="5251753" y="17271"/>
                  <a:pt x="5327053" y="143007"/>
                  <a:pt x="5335055" y="349256"/>
                </a:cubicBezTo>
                <a:cubicBezTo>
                  <a:pt x="5376635" y="893845"/>
                  <a:pt x="5343396" y="1289198"/>
                  <a:pt x="5335055" y="1746242"/>
                </a:cubicBezTo>
                <a:cubicBezTo>
                  <a:pt x="5325297" y="1943192"/>
                  <a:pt x="5290594" y="2141910"/>
                  <a:pt x="5208899" y="2095499"/>
                </a:cubicBezTo>
                <a:cubicBezTo>
                  <a:pt x="3499458" y="1964347"/>
                  <a:pt x="1201132" y="1951188"/>
                  <a:pt x="126155" y="2095499"/>
                </a:cubicBezTo>
                <a:cubicBezTo>
                  <a:pt x="39537" y="2112824"/>
                  <a:pt x="-20886" y="1931259"/>
                  <a:pt x="0" y="1746242"/>
                </a:cubicBezTo>
                <a:cubicBezTo>
                  <a:pt x="96444" y="1225828"/>
                  <a:pt x="55797" y="854828"/>
                  <a:pt x="0" y="349256"/>
                </a:cubicBezTo>
                <a:close/>
              </a:path>
              <a:path w="5335055" h="2095499" fill="none" stroke="0" extrusionOk="0">
                <a:moveTo>
                  <a:pt x="0" y="349256"/>
                </a:moveTo>
                <a:cubicBezTo>
                  <a:pt x="-5612" y="161327"/>
                  <a:pt x="75829" y="8339"/>
                  <a:pt x="126155" y="0"/>
                </a:cubicBezTo>
                <a:cubicBezTo>
                  <a:pt x="1850076" y="227925"/>
                  <a:pt x="4661714" y="-36524"/>
                  <a:pt x="5208899" y="0"/>
                </a:cubicBezTo>
                <a:cubicBezTo>
                  <a:pt x="5298518" y="-10613"/>
                  <a:pt x="5358638" y="157509"/>
                  <a:pt x="5335055" y="349256"/>
                </a:cubicBezTo>
                <a:cubicBezTo>
                  <a:pt x="5336756" y="789941"/>
                  <a:pt x="5253593" y="1322231"/>
                  <a:pt x="5335055" y="1746242"/>
                </a:cubicBezTo>
                <a:cubicBezTo>
                  <a:pt x="5329126" y="1928572"/>
                  <a:pt x="5279177" y="2110379"/>
                  <a:pt x="5208899" y="2095499"/>
                </a:cubicBezTo>
                <a:cubicBezTo>
                  <a:pt x="3264109" y="1828649"/>
                  <a:pt x="2290978" y="2316547"/>
                  <a:pt x="126155" y="2095499"/>
                </a:cubicBezTo>
                <a:cubicBezTo>
                  <a:pt x="64461" y="2092427"/>
                  <a:pt x="5936" y="1954513"/>
                  <a:pt x="0" y="1746242"/>
                </a:cubicBezTo>
                <a:cubicBezTo>
                  <a:pt x="13153" y="1050112"/>
                  <a:pt x="-26048" y="725799"/>
                  <a:pt x="0" y="349256"/>
                </a:cubicBezTo>
                <a:close/>
              </a:path>
              <a:path w="5335055" h="2095499" fill="none" stroke="0" extrusionOk="0">
                <a:moveTo>
                  <a:pt x="0" y="349256"/>
                </a:moveTo>
                <a:cubicBezTo>
                  <a:pt x="-4874" y="162345"/>
                  <a:pt x="80753" y="9586"/>
                  <a:pt x="126155" y="0"/>
                </a:cubicBezTo>
                <a:cubicBezTo>
                  <a:pt x="1895653" y="260423"/>
                  <a:pt x="4762451" y="4177"/>
                  <a:pt x="5208899" y="0"/>
                </a:cubicBezTo>
                <a:cubicBezTo>
                  <a:pt x="5292703" y="17964"/>
                  <a:pt x="5356880" y="133767"/>
                  <a:pt x="5335055" y="349256"/>
                </a:cubicBezTo>
                <a:cubicBezTo>
                  <a:pt x="5325717" y="739699"/>
                  <a:pt x="5230397" y="1323163"/>
                  <a:pt x="5335055" y="1746242"/>
                </a:cubicBezTo>
                <a:cubicBezTo>
                  <a:pt x="5355929" y="1928947"/>
                  <a:pt x="5274588" y="2124892"/>
                  <a:pt x="5208899" y="2095499"/>
                </a:cubicBezTo>
                <a:cubicBezTo>
                  <a:pt x="3224224" y="1948617"/>
                  <a:pt x="2391804" y="1988635"/>
                  <a:pt x="126155" y="2095499"/>
                </a:cubicBezTo>
                <a:cubicBezTo>
                  <a:pt x="31163" y="2094521"/>
                  <a:pt x="18198" y="1968033"/>
                  <a:pt x="0" y="1746242"/>
                </a:cubicBezTo>
                <a:cubicBezTo>
                  <a:pt x="-13741" y="1070196"/>
                  <a:pt x="32602" y="698998"/>
                  <a:pt x="0" y="349256"/>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5335055"/>
                      <a:gd name="connsiteY0" fmla="*/ 349256 h 2095499"/>
                      <a:gd name="connsiteX1" fmla="*/ 126155 w 5335055"/>
                      <a:gd name="connsiteY1" fmla="*/ 0 h 2095499"/>
                      <a:gd name="connsiteX2" fmla="*/ 5208899 w 5335055"/>
                      <a:gd name="connsiteY2" fmla="*/ 0 h 2095499"/>
                      <a:gd name="connsiteX3" fmla="*/ 5335055 w 5335055"/>
                      <a:gd name="connsiteY3" fmla="*/ 349256 h 2095499"/>
                      <a:gd name="connsiteX4" fmla="*/ 5335055 w 5335055"/>
                      <a:gd name="connsiteY4" fmla="*/ 1746242 h 2095499"/>
                      <a:gd name="connsiteX5" fmla="*/ 5208899 w 5335055"/>
                      <a:gd name="connsiteY5" fmla="*/ 2095499 h 2095499"/>
                      <a:gd name="connsiteX6" fmla="*/ 126155 w 5335055"/>
                      <a:gd name="connsiteY6" fmla="*/ 2095499 h 2095499"/>
                      <a:gd name="connsiteX7" fmla="*/ 0 w 5335055"/>
                      <a:gd name="connsiteY7" fmla="*/ 1746242 h 2095499"/>
                      <a:gd name="connsiteX8" fmla="*/ 0 w 5335055"/>
                      <a:gd name="connsiteY8" fmla="*/ 349256 h 2095499"/>
                      <a:gd name="connsiteX0" fmla="*/ 0 w 5335055"/>
                      <a:gd name="connsiteY0" fmla="*/ 349256 h 2095499"/>
                      <a:gd name="connsiteX1" fmla="*/ 126155 w 5335055"/>
                      <a:gd name="connsiteY1" fmla="*/ 0 h 2095499"/>
                      <a:gd name="connsiteX2" fmla="*/ 5208899 w 5335055"/>
                      <a:gd name="connsiteY2" fmla="*/ 0 h 2095499"/>
                      <a:gd name="connsiteX3" fmla="*/ 5335055 w 5335055"/>
                      <a:gd name="connsiteY3" fmla="*/ 349256 h 2095499"/>
                      <a:gd name="connsiteX4" fmla="*/ 5335055 w 5335055"/>
                      <a:gd name="connsiteY4" fmla="*/ 1746242 h 2095499"/>
                      <a:gd name="connsiteX5" fmla="*/ 5208899 w 5335055"/>
                      <a:gd name="connsiteY5" fmla="*/ 2095499 h 2095499"/>
                      <a:gd name="connsiteX6" fmla="*/ 126155 w 5335055"/>
                      <a:gd name="connsiteY6" fmla="*/ 2095499 h 2095499"/>
                      <a:gd name="connsiteX7" fmla="*/ 0 w 5335055"/>
                      <a:gd name="connsiteY7" fmla="*/ 1746242 h 2095499"/>
                      <a:gd name="connsiteX8" fmla="*/ 0 w 5335055"/>
                      <a:gd name="connsiteY8" fmla="*/ 349256 h 20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5055" h="2095499" fill="none" extrusionOk="0">
                        <a:moveTo>
                          <a:pt x="0" y="349256"/>
                        </a:moveTo>
                        <a:cubicBezTo>
                          <a:pt x="-7697" y="167005"/>
                          <a:pt x="72229" y="9409"/>
                          <a:pt x="126155" y="0"/>
                        </a:cubicBezTo>
                        <a:cubicBezTo>
                          <a:pt x="1813244" y="223137"/>
                          <a:pt x="4694235" y="80285"/>
                          <a:pt x="5208899" y="0"/>
                        </a:cubicBezTo>
                        <a:cubicBezTo>
                          <a:pt x="5294800" y="1386"/>
                          <a:pt x="5360837" y="141974"/>
                          <a:pt x="5335055" y="349256"/>
                        </a:cubicBezTo>
                        <a:cubicBezTo>
                          <a:pt x="5362317" y="761946"/>
                          <a:pt x="5288131" y="1322034"/>
                          <a:pt x="5335055" y="1746242"/>
                        </a:cubicBezTo>
                        <a:cubicBezTo>
                          <a:pt x="5357326" y="1928253"/>
                          <a:pt x="5273574" y="2122342"/>
                          <a:pt x="5208899" y="2095499"/>
                        </a:cubicBezTo>
                        <a:cubicBezTo>
                          <a:pt x="3416027" y="1849304"/>
                          <a:pt x="2165859" y="1961377"/>
                          <a:pt x="126155" y="2095499"/>
                        </a:cubicBezTo>
                        <a:cubicBezTo>
                          <a:pt x="38232" y="2108939"/>
                          <a:pt x="14225" y="1975486"/>
                          <a:pt x="0" y="1746242"/>
                        </a:cubicBezTo>
                        <a:cubicBezTo>
                          <a:pt x="14195" y="1105364"/>
                          <a:pt x="58070" y="691416"/>
                          <a:pt x="0" y="349256"/>
                        </a:cubicBezTo>
                        <a:close/>
                      </a:path>
                      <a:path w="5335055" h="2095499" stroke="0" extrusionOk="0">
                        <a:moveTo>
                          <a:pt x="0" y="349256"/>
                        </a:moveTo>
                        <a:cubicBezTo>
                          <a:pt x="-2238" y="147502"/>
                          <a:pt x="64325" y="3934"/>
                          <a:pt x="126155" y="0"/>
                        </a:cubicBezTo>
                        <a:cubicBezTo>
                          <a:pt x="1110088" y="-48856"/>
                          <a:pt x="3385790" y="56094"/>
                          <a:pt x="5208899" y="0"/>
                        </a:cubicBezTo>
                        <a:cubicBezTo>
                          <a:pt x="5268108" y="25103"/>
                          <a:pt x="5329039" y="137641"/>
                          <a:pt x="5335055" y="349256"/>
                        </a:cubicBezTo>
                        <a:cubicBezTo>
                          <a:pt x="5339642" y="847339"/>
                          <a:pt x="5345243" y="1281487"/>
                          <a:pt x="5335055" y="1746242"/>
                        </a:cubicBezTo>
                        <a:cubicBezTo>
                          <a:pt x="5325321" y="1948242"/>
                          <a:pt x="5286064" y="2130288"/>
                          <a:pt x="5208899" y="2095499"/>
                        </a:cubicBezTo>
                        <a:cubicBezTo>
                          <a:pt x="3561401" y="2151137"/>
                          <a:pt x="1297306" y="1897409"/>
                          <a:pt x="126155" y="2095499"/>
                        </a:cubicBezTo>
                        <a:cubicBezTo>
                          <a:pt x="44986" y="2098488"/>
                          <a:pt x="-17451" y="1928904"/>
                          <a:pt x="0" y="1746242"/>
                        </a:cubicBezTo>
                        <a:cubicBezTo>
                          <a:pt x="44861" y="1201095"/>
                          <a:pt x="15188" y="794106"/>
                          <a:pt x="0" y="349256"/>
                        </a:cubicBezTo>
                        <a:close/>
                      </a:path>
                      <a:path w="5335055" h="2095499" fill="none" stroke="0" extrusionOk="0">
                        <a:moveTo>
                          <a:pt x="0" y="349256"/>
                        </a:moveTo>
                        <a:cubicBezTo>
                          <a:pt x="-3415" y="162247"/>
                          <a:pt x="76316" y="7906"/>
                          <a:pt x="126155" y="0"/>
                        </a:cubicBezTo>
                        <a:cubicBezTo>
                          <a:pt x="1928636" y="240560"/>
                          <a:pt x="4721254" y="-45330"/>
                          <a:pt x="5208899" y="0"/>
                        </a:cubicBezTo>
                        <a:cubicBezTo>
                          <a:pt x="5285743" y="8433"/>
                          <a:pt x="5337882" y="141643"/>
                          <a:pt x="5335055" y="349256"/>
                        </a:cubicBezTo>
                        <a:cubicBezTo>
                          <a:pt x="5337141" y="800977"/>
                          <a:pt x="5305707" y="1353002"/>
                          <a:pt x="5335055" y="1746242"/>
                        </a:cubicBezTo>
                        <a:cubicBezTo>
                          <a:pt x="5334534" y="1936942"/>
                          <a:pt x="5279883" y="2119115"/>
                          <a:pt x="5208899" y="2095499"/>
                        </a:cubicBezTo>
                        <a:cubicBezTo>
                          <a:pt x="3194848" y="1982582"/>
                          <a:pt x="2262310" y="2241033"/>
                          <a:pt x="126155" y="2095499"/>
                        </a:cubicBezTo>
                        <a:cubicBezTo>
                          <a:pt x="50324" y="2095392"/>
                          <a:pt x="8763" y="1955596"/>
                          <a:pt x="0" y="1746242"/>
                        </a:cubicBezTo>
                        <a:cubicBezTo>
                          <a:pt x="-35653" y="1052455"/>
                          <a:pt x="-29669" y="716750"/>
                          <a:pt x="0" y="34925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spc="-5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Nhóm 2, 4, 6: Thảo luận nội dung về chủ đề Con người và sức khỏe</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AFA5C851-9E9E-4468-8368-27A6752032E1}"/>
              </a:ext>
            </a:extLst>
          </p:cNvPr>
          <p:cNvGrpSpPr/>
          <p:nvPr/>
        </p:nvGrpSpPr>
        <p:grpSpPr>
          <a:xfrm>
            <a:off x="6038850" y="190500"/>
            <a:ext cx="6029325" cy="6372225"/>
            <a:chOff x="5814324" y="491558"/>
            <a:chExt cx="5879305" cy="3208710"/>
          </a:xfrm>
        </p:grpSpPr>
        <p:grpSp>
          <p:nvGrpSpPr>
            <p:cNvPr id="7" name="Graphic 4">
              <a:extLst>
                <a:ext uri="{FF2B5EF4-FFF2-40B4-BE49-F238E27FC236}">
                  <a16:creationId xmlns:a16="http://schemas.microsoft.com/office/drawing/2014/main" id="{31B361A2-55F0-B298-6284-757FF5966DED}"/>
                </a:ext>
              </a:extLst>
            </p:cNvPr>
            <p:cNvGrpSpPr/>
            <p:nvPr/>
          </p:nvGrpSpPr>
          <p:grpSpPr>
            <a:xfrm>
              <a:off x="5814324" y="491558"/>
              <a:ext cx="5879305" cy="3208710"/>
              <a:chOff x="5610688" y="1031736"/>
              <a:chExt cx="5879305" cy="3980523"/>
            </a:xfrm>
          </p:grpSpPr>
          <p:sp>
            <p:nvSpPr>
              <p:cNvPr id="9" name="Freeform: Shape 8">
                <a:extLst>
                  <a:ext uri="{FF2B5EF4-FFF2-40B4-BE49-F238E27FC236}">
                    <a16:creationId xmlns:a16="http://schemas.microsoft.com/office/drawing/2014/main" id="{71553E9F-19FE-FF6A-814B-526965235A04}"/>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E397F2F-97FC-D021-760F-7632A7C42FDD}"/>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aphic 4">
                <a:extLst>
                  <a:ext uri="{FF2B5EF4-FFF2-40B4-BE49-F238E27FC236}">
                    <a16:creationId xmlns:a16="http://schemas.microsoft.com/office/drawing/2014/main" id="{665926F8-17CC-4C12-F502-4D2ABFDC9CB8}"/>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6D712CE2-DE28-25ED-F27B-A41C410B177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689E844-4AF6-A93C-D55C-423A25B11496}"/>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14F26C9-94E1-B2D6-CEE1-2B16D15AD91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84F7289-27BA-29CA-E867-7A8B8A42F6C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509E145-CAE8-5303-D816-42E2934174B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0648B98-9B1E-43D5-EA1B-6E36695362D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5FC11550-52E7-02A8-79D0-161E2A18B325}"/>
                </a:ext>
              </a:extLst>
            </p:cNvPr>
            <p:cNvSpPr txBox="1"/>
            <p:nvPr/>
          </p:nvSpPr>
          <p:spPr>
            <a:xfrm>
              <a:off x="6192841" y="737676"/>
              <a:ext cx="5189720" cy="268980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 1: </a:t>
              </a:r>
              <a:r>
                <a:rPr kumimoji="0" lang="vi-VN" sz="26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 hãy nêu tên của các nhóm chất dinh dưỡng có trong thức ăn và nêu ví dụ thực phẩm trong mõi nhóm dưỡng chất đó.</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 2: </a:t>
              </a:r>
              <a:r>
                <a:rPr kumimoji="0" lang="vi-VN" sz="26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Thực phẩm trong mỗi bữa ăn như thế nào được cho là có bữa ăn cân bằng?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 3: </a:t>
              </a:r>
              <a:r>
                <a:rPr kumimoji="0" lang="vi-VN" sz="26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Kể dấu hiệu của người bị béo phì và nguyên nhân gây bệnh.</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Câu 4: </a:t>
              </a:r>
              <a:r>
                <a:rPr kumimoji="0" lang="vi-VN" sz="2600" i="0" u="none" strike="noStrike" kern="1200" cap="none" spc="-6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Kể dấu hiệu của người bị thiếu máu sắt và nguyên nhân gây bệnh </a:t>
              </a:r>
            </a:p>
          </p:txBody>
        </p:sp>
      </p:grpSp>
    </p:spTree>
    <p:extLst>
      <p:ext uri="{BB962C8B-B14F-4D97-AF65-F5344CB8AC3E}">
        <p14:creationId xmlns:p14="http://schemas.microsoft.com/office/powerpoint/2010/main" val="352138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4" action="ppaction://hlinksldjump"/>
            <a:extLst>
              <a:ext uri="{FF2B5EF4-FFF2-40B4-BE49-F238E27FC236}">
                <a16:creationId xmlns:a16="http://schemas.microsoft.com/office/drawing/2014/main" id="{D3773A10-AFD0-0318-6EF6-F89AA239A8B0}"/>
              </a:ext>
            </a:extLst>
          </p:cNvPr>
          <p:cNvSpPr/>
          <p:nvPr/>
        </p:nvSpPr>
        <p:spPr>
          <a:xfrm>
            <a:off x="11191875" y="0"/>
            <a:ext cx="419100" cy="3905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EEE045-956C-AEEC-E5CE-6A1A24A9BD72}"/>
              </a:ext>
            </a:extLst>
          </p:cNvPr>
          <p:cNvSpPr txBox="1"/>
          <p:nvPr/>
        </p:nvSpPr>
        <p:spPr>
          <a:xfrm>
            <a:off x="1928812" y="1752600"/>
            <a:ext cx="83343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HÁI HOA DÂN CHỦ</a:t>
            </a:r>
          </a:p>
        </p:txBody>
      </p:sp>
      <p:pic>
        <p:nvPicPr>
          <p:cNvPr id="7" name="Picture 6" descr="Logo&#10;&#10;Description automatically generated">
            <a:hlinkClick r:id="rId5" action="ppaction://hlinksldjump">
              <a:snd r:embed="rId6" name="chimes.wav"/>
            </a:hlinkClick>
            <a:extLst>
              <a:ext uri="{FF2B5EF4-FFF2-40B4-BE49-F238E27FC236}">
                <a16:creationId xmlns:a16="http://schemas.microsoft.com/office/drawing/2014/main" id="{53074A4D-94CE-CF8D-6542-1D33ABE92C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7438" y="4421292"/>
            <a:ext cx="1057123" cy="1057123"/>
          </a:xfrm>
          <a:prstGeom prst="rect">
            <a:avLst/>
          </a:prstGeom>
        </p:spPr>
      </p:pic>
      <p:pic>
        <p:nvPicPr>
          <p:cNvPr id="10" name="Los Bilibicos - E's Jammy Jams">
            <a:hlinkClick r:id="" action="ppaction://media"/>
            <a:extLst>
              <a:ext uri="{FF2B5EF4-FFF2-40B4-BE49-F238E27FC236}">
                <a16:creationId xmlns:a16="http://schemas.microsoft.com/office/drawing/2014/main" id="{58B0A54D-7379-5519-F2C7-0353860CE0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7850" y="-1076325"/>
            <a:ext cx="609600" cy="609600"/>
          </a:xfrm>
          <a:prstGeom prst="rect">
            <a:avLst/>
          </a:prstGeom>
        </p:spPr>
      </p:pic>
    </p:spTree>
    <p:extLst>
      <p:ext uri="{BB962C8B-B14F-4D97-AF65-F5344CB8AC3E}">
        <p14:creationId xmlns:p14="http://schemas.microsoft.com/office/powerpoint/2010/main" val="275134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4574225-FCAE-FDF3-2149-E306CDD08683}"/>
              </a:ext>
            </a:extLst>
          </p:cNvPr>
          <p:cNvSpPr/>
          <p:nvPr/>
        </p:nvSpPr>
        <p:spPr>
          <a:xfrm>
            <a:off x="142875" y="1200150"/>
            <a:ext cx="3598505" cy="3190875"/>
          </a:xfrm>
          <a:prstGeom prst="roundRect">
            <a:avLst/>
          </a:prstGeom>
          <a:solidFill>
            <a:schemeClr val="accent2">
              <a:lumMod val="50000"/>
              <a:alpha val="6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Cartoon bee with pencil">
            <a:extLst>
              <a:ext uri="{FF2B5EF4-FFF2-40B4-BE49-F238E27FC236}">
                <a16:creationId xmlns:a16="http://schemas.microsoft.com/office/drawing/2014/main" id="{97D6F778-C053-0CF4-880A-403255205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57643" y="2966139"/>
            <a:ext cx="3330048" cy="3574391"/>
          </a:xfrm>
          <a:prstGeom prst="rect">
            <a:avLst/>
          </a:prstGeom>
        </p:spPr>
      </p:pic>
      <p:cxnSp>
        <p:nvCxnSpPr>
          <p:cNvPr id="17" name="Straight Connector 16">
            <a:extLst>
              <a:ext uri="{FF2B5EF4-FFF2-40B4-BE49-F238E27FC236}">
                <a16:creationId xmlns:a16="http://schemas.microsoft.com/office/drawing/2014/main" id="{41E87AF2-8EB9-7DE5-C0D4-B1D2D41C3B8F}"/>
              </a:ext>
            </a:extLst>
          </p:cNvPr>
          <p:cNvCxnSpPr/>
          <p:nvPr/>
        </p:nvCxnSpPr>
        <p:spPr>
          <a:xfrm rot="16200000" flipH="1">
            <a:off x="4883472" y="2518199"/>
            <a:ext cx="3055880" cy="2160000"/>
          </a:xfrm>
          <a:prstGeom prst="curvedConnector3">
            <a:avLst>
              <a:gd name="adj1" fmla="val 6153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
            <a:extLst>
              <a:ext uri="{FF2B5EF4-FFF2-40B4-BE49-F238E27FC236}">
                <a16:creationId xmlns:a16="http://schemas.microsoft.com/office/drawing/2014/main" id="{D99F4951-1DE6-1338-B8D2-703148C50329}"/>
              </a:ext>
            </a:extLst>
          </p:cNvPr>
          <p:cNvCxnSpPr>
            <a:cxnSpLocks/>
          </p:cNvCxnSpPr>
          <p:nvPr/>
        </p:nvCxnSpPr>
        <p:spPr>
          <a:xfrm rot="5400000">
            <a:off x="5977624" y="3491988"/>
            <a:ext cx="3147940" cy="120363"/>
          </a:xfrm>
          <a:prstGeom prst="curvedConnector3">
            <a:avLst>
              <a:gd name="adj1" fmla="val 2186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6">
            <a:extLst>
              <a:ext uri="{FF2B5EF4-FFF2-40B4-BE49-F238E27FC236}">
                <a16:creationId xmlns:a16="http://schemas.microsoft.com/office/drawing/2014/main" id="{74CC8DFC-8A2F-FA7F-7E33-1A04669441F0}"/>
              </a:ext>
            </a:extLst>
          </p:cNvPr>
          <p:cNvCxnSpPr>
            <a:cxnSpLocks/>
          </p:cNvCxnSpPr>
          <p:nvPr/>
        </p:nvCxnSpPr>
        <p:spPr>
          <a:xfrm rot="5400000">
            <a:off x="7217114" y="2294823"/>
            <a:ext cx="3147938" cy="2514695"/>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6">
            <a:extLst>
              <a:ext uri="{FF2B5EF4-FFF2-40B4-BE49-F238E27FC236}">
                <a16:creationId xmlns:a16="http://schemas.microsoft.com/office/drawing/2014/main" id="{FEA3EDA7-AE2D-9CB5-5C25-948EE22EE2E7}"/>
              </a:ext>
            </a:extLst>
          </p:cNvPr>
          <p:cNvCxnSpPr>
            <a:cxnSpLocks/>
          </p:cNvCxnSpPr>
          <p:nvPr/>
        </p:nvCxnSpPr>
        <p:spPr>
          <a:xfrm>
            <a:off x="5321331" y="4184228"/>
            <a:ext cx="2170081" cy="941911"/>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6">
            <a:extLst>
              <a:ext uri="{FF2B5EF4-FFF2-40B4-BE49-F238E27FC236}">
                <a16:creationId xmlns:a16="http://schemas.microsoft.com/office/drawing/2014/main" id="{F46ED72B-67FE-4FF8-C102-A5973A1E83B8}"/>
              </a:ext>
            </a:extLst>
          </p:cNvPr>
          <p:cNvCxnSpPr>
            <a:cxnSpLocks/>
          </p:cNvCxnSpPr>
          <p:nvPr/>
        </p:nvCxnSpPr>
        <p:spPr>
          <a:xfrm rot="10800000" flipV="1">
            <a:off x="7489816" y="4194027"/>
            <a:ext cx="2489452" cy="932110"/>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HOA4" descr="Logo, icon&#10;&#10;Description automatically generated">
            <a:extLst>
              <a:ext uri="{FF2B5EF4-FFF2-40B4-BE49-F238E27FC236}">
                <a16:creationId xmlns:a16="http://schemas.microsoft.com/office/drawing/2014/main" id="{E8CAD327-6546-E473-59AD-2E698EE2827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83851" y="3139761"/>
            <a:ext cx="1932769" cy="1932769"/>
          </a:xfrm>
          <a:prstGeom prst="rect">
            <a:avLst/>
          </a:prstGeom>
        </p:spPr>
      </p:pic>
      <p:pic>
        <p:nvPicPr>
          <p:cNvPr id="7" name="HOA3" descr="Icon&#10;&#10;Description automatically generated">
            <a:extLst>
              <a:ext uri="{FF2B5EF4-FFF2-40B4-BE49-F238E27FC236}">
                <a16:creationId xmlns:a16="http://schemas.microsoft.com/office/drawing/2014/main" id="{012B969D-F526-75A5-4AD3-979340FC390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08284" y="3175424"/>
            <a:ext cx="1826094" cy="1826094"/>
          </a:xfrm>
          <a:prstGeom prst="rect">
            <a:avLst/>
          </a:prstGeom>
        </p:spPr>
      </p:pic>
      <p:pic>
        <p:nvPicPr>
          <p:cNvPr id="9" name="HOA1" descr="Icon&#10;&#10;Description automatically generated">
            <a:extLst>
              <a:ext uri="{FF2B5EF4-FFF2-40B4-BE49-F238E27FC236}">
                <a16:creationId xmlns:a16="http://schemas.microsoft.com/office/drawing/2014/main" id="{5574BF30-C172-2E25-0E86-17B1549E4E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188655" y="944229"/>
            <a:ext cx="2160000" cy="2160000"/>
          </a:xfrm>
          <a:prstGeom prst="rect">
            <a:avLst/>
          </a:prstGeom>
        </p:spPr>
      </p:pic>
      <p:pic>
        <p:nvPicPr>
          <p:cNvPr id="11" name="HOA2" descr="A picture containing background pattern&#10;&#10;Description automatically generated">
            <a:extLst>
              <a:ext uri="{FF2B5EF4-FFF2-40B4-BE49-F238E27FC236}">
                <a16:creationId xmlns:a16="http://schemas.microsoft.com/office/drawing/2014/main" id="{AEAE0D32-9B7F-D4AE-AEF1-7530E5AB0C4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07417" y="898199"/>
            <a:ext cx="2160000" cy="2160000"/>
          </a:xfrm>
          <a:prstGeom prst="rect">
            <a:avLst/>
          </a:prstGeom>
        </p:spPr>
      </p:pic>
      <p:pic>
        <p:nvPicPr>
          <p:cNvPr id="13" name="HOA5" descr="Icon&#10;&#10;Description automatically generated">
            <a:extLst>
              <a:ext uri="{FF2B5EF4-FFF2-40B4-BE49-F238E27FC236}">
                <a16:creationId xmlns:a16="http://schemas.microsoft.com/office/drawing/2014/main" id="{04BAD72B-37F2-91F4-1260-BFC888D99E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9268" y="898199"/>
            <a:ext cx="2160000" cy="2160000"/>
          </a:xfrm>
          <a:prstGeom prst="rect">
            <a:avLst/>
          </a:prstGeom>
        </p:spPr>
      </p:pic>
      <p:sp>
        <p:nvSpPr>
          <p:cNvPr id="37" name="Rectangle: Diagonal Corners Rounded 36">
            <a:extLst>
              <a:ext uri="{FF2B5EF4-FFF2-40B4-BE49-F238E27FC236}">
                <a16:creationId xmlns:a16="http://schemas.microsoft.com/office/drawing/2014/main" id="{A3F2B69B-011F-5D59-9D5C-5CC31F2623B7}"/>
              </a:ext>
            </a:extLst>
          </p:cNvPr>
          <p:cNvSpPr/>
          <p:nvPr/>
        </p:nvSpPr>
        <p:spPr>
          <a:xfrm>
            <a:off x="435469" y="990259"/>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A</a:t>
            </a:r>
          </a:p>
        </p:txBody>
      </p:sp>
      <p:sp>
        <p:nvSpPr>
          <p:cNvPr id="38" name="Rectangle: Diagonal Corners Rounded 37">
            <a:extLst>
              <a:ext uri="{FF2B5EF4-FFF2-40B4-BE49-F238E27FC236}">
                <a16:creationId xmlns:a16="http://schemas.microsoft.com/office/drawing/2014/main" id="{B378566B-6F48-2754-A3F6-4FC8B62D9A8D}"/>
              </a:ext>
            </a:extLst>
          </p:cNvPr>
          <p:cNvSpPr/>
          <p:nvPr/>
        </p:nvSpPr>
        <p:spPr>
          <a:xfrm>
            <a:off x="2167764" y="965093"/>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B</a:t>
            </a:r>
          </a:p>
        </p:txBody>
      </p:sp>
      <p:pic>
        <p:nvPicPr>
          <p:cNvPr id="46" name="5" descr="Icon&#10;&#10;Description automatically generated">
            <a:hlinkClick r:id="rId21" action="ppaction://hlinksldjump">
              <a:snd r:embed="rId22" name="chimes.wav"/>
            </a:hlinkClick>
            <a:extLst>
              <a:ext uri="{FF2B5EF4-FFF2-40B4-BE49-F238E27FC236}">
                <a16:creationId xmlns:a16="http://schemas.microsoft.com/office/drawing/2014/main" id="{1E3691E1-FE44-5B5A-70EC-D912BEA65D3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646518" y="1655840"/>
            <a:ext cx="633764" cy="633764"/>
          </a:xfrm>
          <a:prstGeom prst="rect">
            <a:avLst/>
          </a:prstGeom>
        </p:spPr>
      </p:pic>
      <p:pic>
        <p:nvPicPr>
          <p:cNvPr id="48" name="3" descr="A picture containing text, sign&#10;&#10;Description automatically generated">
            <a:hlinkClick r:id="rId24" action="ppaction://hlinksldjump">
              <a:snd r:embed="rId22" name="chimes.wav"/>
            </a:hlinkClick>
            <a:extLst>
              <a:ext uri="{FF2B5EF4-FFF2-40B4-BE49-F238E27FC236}">
                <a16:creationId xmlns:a16="http://schemas.microsoft.com/office/drawing/2014/main" id="{E174F61F-50FD-CF73-84A1-BEEEF608871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085636" y="3880204"/>
            <a:ext cx="578766" cy="578766"/>
          </a:xfrm>
          <a:prstGeom prst="rect">
            <a:avLst/>
          </a:prstGeom>
        </p:spPr>
      </p:pic>
      <p:pic>
        <p:nvPicPr>
          <p:cNvPr id="50" name="4" descr="Shape&#10;&#10;Description automatically generated with low confidence">
            <a:hlinkClick r:id="rId26" action="ppaction://hlinksldjump">
              <a:snd r:embed="rId22" name="chimes.wav"/>
            </a:hlinkClick>
            <a:extLst>
              <a:ext uri="{FF2B5EF4-FFF2-40B4-BE49-F238E27FC236}">
                <a16:creationId xmlns:a16="http://schemas.microsoft.com/office/drawing/2014/main" id="{4E217B54-701C-615C-046E-F65BBAD962F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771776" y="3742418"/>
            <a:ext cx="763012" cy="763012"/>
          </a:xfrm>
          <a:prstGeom prst="rect">
            <a:avLst/>
          </a:prstGeom>
        </p:spPr>
      </p:pic>
      <p:pic>
        <p:nvPicPr>
          <p:cNvPr id="52" name="1" descr="Icon&#10;&#10;Description automatically generated">
            <a:hlinkClick r:id="rId28" action="ppaction://hlinksldjump">
              <a:snd r:embed="rId22" name="chimes.wav"/>
            </a:hlinkClick>
            <a:extLst>
              <a:ext uri="{FF2B5EF4-FFF2-40B4-BE49-F238E27FC236}">
                <a16:creationId xmlns:a16="http://schemas.microsoft.com/office/drawing/2014/main" id="{AA2E650E-E61D-0898-A9DE-938911BF7E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04415" y="1755023"/>
            <a:ext cx="569348" cy="569348"/>
          </a:xfrm>
          <a:prstGeom prst="rect">
            <a:avLst/>
          </a:prstGeom>
        </p:spPr>
      </p:pic>
      <p:pic>
        <p:nvPicPr>
          <p:cNvPr id="54" name="2" descr="Icon&#10;&#10;Description automatically generated">
            <a:hlinkClick r:id="rId30" action="ppaction://hlinksldjump">
              <a:snd r:embed="rId22" name="chimes.wav"/>
            </a:hlinkClick>
            <a:extLst>
              <a:ext uri="{FF2B5EF4-FFF2-40B4-BE49-F238E27FC236}">
                <a16:creationId xmlns:a16="http://schemas.microsoft.com/office/drawing/2014/main" id="{36D4CB4F-691F-DEB4-6E62-0CC3A111D4F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323514" y="1761798"/>
            <a:ext cx="527806" cy="527806"/>
          </a:xfrm>
          <a:prstGeom prst="rect">
            <a:avLst/>
          </a:prstGeom>
        </p:spPr>
      </p:pic>
      <p:cxnSp>
        <p:nvCxnSpPr>
          <p:cNvPr id="59" name="Straight Connector 16">
            <a:extLst>
              <a:ext uri="{FF2B5EF4-FFF2-40B4-BE49-F238E27FC236}">
                <a16:creationId xmlns:a16="http://schemas.microsoft.com/office/drawing/2014/main" id="{525959FF-06C5-FC31-7A6B-3D0DA71184F8}"/>
              </a:ext>
            </a:extLst>
          </p:cNvPr>
          <p:cNvCxnSpPr>
            <a:cxnSpLocks/>
          </p:cNvCxnSpPr>
          <p:nvPr/>
        </p:nvCxnSpPr>
        <p:spPr>
          <a:xfrm rot="16200000" flipH="1">
            <a:off x="6846727" y="4405046"/>
            <a:ext cx="1025419" cy="282126"/>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8" name="HOA6" descr="Icon&#10;&#10;Description automatically generated with medium confidence">
            <a:extLst>
              <a:ext uri="{FF2B5EF4-FFF2-40B4-BE49-F238E27FC236}">
                <a16:creationId xmlns:a16="http://schemas.microsoft.com/office/drawing/2014/main" id="{52A4132D-26BA-F19C-2691-0C56F10F6C6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156476" y="2966139"/>
            <a:ext cx="2160001" cy="2160001"/>
          </a:xfrm>
          <a:prstGeom prst="rect">
            <a:avLst/>
          </a:prstGeom>
        </p:spPr>
      </p:pic>
      <p:pic>
        <p:nvPicPr>
          <p:cNvPr id="62" name="6" descr="Icon&#10;&#10;Description automatically generated">
            <a:hlinkClick r:id="rId33" action="ppaction://hlinksldjump">
              <a:snd r:embed="rId22" name="chimes.wav"/>
            </a:hlinkClick>
            <a:extLst>
              <a:ext uri="{FF2B5EF4-FFF2-40B4-BE49-F238E27FC236}">
                <a16:creationId xmlns:a16="http://schemas.microsoft.com/office/drawing/2014/main" id="{32B5A987-028E-897F-9B9F-89E18EF146D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988164" y="3781803"/>
            <a:ext cx="570399" cy="570399"/>
          </a:xfrm>
          <a:prstGeom prst="rect">
            <a:avLst/>
          </a:prstGeom>
        </p:spPr>
      </p:pic>
      <p:sp>
        <p:nvSpPr>
          <p:cNvPr id="2" name="Arrow: Right 1">
            <a:hlinkClick r:id="rId35" action="ppaction://hlinksldjump"/>
            <a:extLst>
              <a:ext uri="{FF2B5EF4-FFF2-40B4-BE49-F238E27FC236}">
                <a16:creationId xmlns:a16="http://schemas.microsoft.com/office/drawing/2014/main" id="{408E555C-7D0B-59E5-6B26-E699D429064E}"/>
              </a:ext>
            </a:extLst>
          </p:cNvPr>
          <p:cNvSpPr/>
          <p:nvPr/>
        </p:nvSpPr>
        <p:spPr>
          <a:xfrm>
            <a:off x="10744200" y="5562600"/>
            <a:ext cx="1090157" cy="3972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ontrols>
      <mc:AlternateContent xmlns:mc="http://schemas.openxmlformats.org/markup-compatibility/2006">
        <mc:Choice xmlns:v="urn:schemas-microsoft-com:vml" Requires="v">
          <p:control name="CheckBox1" r:id="rId1" imgW="1380960" imgH="438120"/>
        </mc:Choice>
        <mc:Fallback>
          <p:control name="CheckBox1" r:id="rId1" imgW="1380960" imgH="438120">
            <p:pic>
              <p:nvPicPr>
                <p:cNvPr id="32" name="CheckBox1">
                  <a:extLst>
                    <a:ext uri="{FF2B5EF4-FFF2-40B4-BE49-F238E27FC236}">
                      <a16:creationId xmlns:a16="http://schemas.microsoft.com/office/drawing/2014/main" id="{D67D9086-DE98-49DA-5260-1892C35CF355}"/>
                    </a:ext>
                  </a:extLst>
                </p:cNvPr>
                <p:cNvPicPr>
                  <a:picLocks/>
                </p:cNvPicPr>
                <p:nvPr/>
              </p:nvPicPr>
              <p:blipFill>
                <a:blip r:embed="rId36"/>
                <a:stretch>
                  <a:fillRect/>
                </a:stretch>
              </p:blipFill>
              <p:spPr>
                <a:xfrm>
                  <a:off x="357643" y="1632108"/>
                  <a:ext cx="1381125" cy="438150"/>
                </a:xfrm>
                <a:prstGeom prst="rect">
                  <a:avLst/>
                </a:prstGeom>
              </p:spPr>
            </p:pic>
          </p:control>
        </mc:Fallback>
      </mc:AlternateContent>
      <mc:AlternateContent xmlns:mc="http://schemas.openxmlformats.org/markup-compatibility/2006">
        <mc:Choice xmlns:v="urn:schemas-microsoft-com:vml" Requires="v">
          <p:control name="CheckBox2" r:id="rId2" imgW="1380960" imgH="438120"/>
        </mc:Choice>
        <mc:Fallback>
          <p:control name="CheckBox2" r:id="rId2" imgW="1380960" imgH="438120">
            <p:pic>
              <p:nvPicPr>
                <p:cNvPr id="33" name="CheckBox2">
                  <a:extLst>
                    <a:ext uri="{FF2B5EF4-FFF2-40B4-BE49-F238E27FC236}">
                      <a16:creationId xmlns:a16="http://schemas.microsoft.com/office/drawing/2014/main" id="{602B9AB8-4D7B-07B2-0285-4CB7E80A8CE8}"/>
                    </a:ext>
                  </a:extLst>
                </p:cNvPr>
                <p:cNvPicPr>
                  <a:picLocks/>
                </p:cNvPicPr>
                <p:nvPr/>
              </p:nvPicPr>
              <p:blipFill>
                <a:blip r:embed="rId37"/>
                <a:stretch>
                  <a:fillRect/>
                </a:stretch>
              </p:blipFill>
              <p:spPr>
                <a:xfrm>
                  <a:off x="357643" y="2194083"/>
                  <a:ext cx="1381125" cy="438150"/>
                </a:xfrm>
                <a:prstGeom prst="rect">
                  <a:avLst/>
                </a:prstGeom>
              </p:spPr>
            </p:pic>
          </p:control>
        </mc:Fallback>
      </mc:AlternateContent>
      <mc:AlternateContent xmlns:mc="http://schemas.openxmlformats.org/markup-compatibility/2006">
        <mc:Choice xmlns:v="urn:schemas-microsoft-com:vml" Requires="v">
          <p:control name="CheckBox3" r:id="rId3" imgW="1380960" imgH="438120"/>
        </mc:Choice>
        <mc:Fallback>
          <p:control name="CheckBox3" r:id="rId3" imgW="1380960" imgH="438120">
            <p:pic>
              <p:nvPicPr>
                <p:cNvPr id="34" name="CheckBox3">
                  <a:extLst>
                    <a:ext uri="{FF2B5EF4-FFF2-40B4-BE49-F238E27FC236}">
                      <a16:creationId xmlns:a16="http://schemas.microsoft.com/office/drawing/2014/main" id="{C44C1845-A6F9-7348-D89C-300DE41E4F34}"/>
                    </a:ext>
                  </a:extLst>
                </p:cNvPr>
                <p:cNvPicPr>
                  <a:picLocks/>
                </p:cNvPicPr>
                <p:nvPr/>
              </p:nvPicPr>
              <p:blipFill>
                <a:blip r:embed="rId38"/>
                <a:stretch>
                  <a:fillRect/>
                </a:stretch>
              </p:blipFill>
              <p:spPr>
                <a:xfrm>
                  <a:off x="340974" y="2747064"/>
                  <a:ext cx="1381125" cy="438150"/>
                </a:xfrm>
                <a:prstGeom prst="rect">
                  <a:avLst/>
                </a:prstGeom>
              </p:spPr>
            </p:pic>
          </p:control>
        </mc:Fallback>
      </mc:AlternateContent>
      <mc:AlternateContent xmlns:mc="http://schemas.openxmlformats.org/markup-compatibility/2006">
        <mc:Choice xmlns:v="urn:schemas-microsoft-com:vml" Requires="v">
          <p:control name="CheckBox4" r:id="rId4" imgW="1380960" imgH="438120"/>
        </mc:Choice>
        <mc:Fallback>
          <p:control name="CheckBox4" r:id="rId4" imgW="1380960" imgH="438120">
            <p:pic>
              <p:nvPicPr>
                <p:cNvPr id="35" name="CheckBox4">
                  <a:extLst>
                    <a:ext uri="{FF2B5EF4-FFF2-40B4-BE49-F238E27FC236}">
                      <a16:creationId xmlns:a16="http://schemas.microsoft.com/office/drawing/2014/main" id="{DC76E1A1-A655-3144-9BF6-6A1C65A470C9}"/>
                    </a:ext>
                  </a:extLst>
                </p:cNvPr>
                <p:cNvPicPr>
                  <a:picLocks/>
                </p:cNvPicPr>
                <p:nvPr/>
              </p:nvPicPr>
              <p:blipFill>
                <a:blip r:embed="rId39"/>
                <a:stretch>
                  <a:fillRect/>
                </a:stretch>
              </p:blipFill>
              <p:spPr>
                <a:xfrm>
                  <a:off x="328275" y="3300045"/>
                  <a:ext cx="1381125" cy="438150"/>
                </a:xfrm>
                <a:prstGeom prst="rect">
                  <a:avLst/>
                </a:prstGeom>
              </p:spPr>
            </p:pic>
          </p:control>
        </mc:Fallback>
      </mc:AlternateContent>
      <mc:AlternateContent xmlns:mc="http://schemas.openxmlformats.org/markup-compatibility/2006">
        <mc:Choice xmlns:v="urn:schemas-microsoft-com:vml" Requires="v">
          <p:control name="CheckBox5" r:id="rId5" imgW="1380960" imgH="438120"/>
        </mc:Choice>
        <mc:Fallback>
          <p:control name="CheckBox5" r:id="rId5" imgW="1380960" imgH="438120">
            <p:pic>
              <p:nvPicPr>
                <p:cNvPr id="36" name="CheckBox5">
                  <a:extLst>
                    <a:ext uri="{FF2B5EF4-FFF2-40B4-BE49-F238E27FC236}">
                      <a16:creationId xmlns:a16="http://schemas.microsoft.com/office/drawing/2014/main" id="{5C79D587-D7C3-BFCE-1A7A-BE3795B3DCED}"/>
                    </a:ext>
                  </a:extLst>
                </p:cNvPr>
                <p:cNvPicPr>
                  <a:picLocks/>
                </p:cNvPicPr>
                <p:nvPr/>
              </p:nvPicPr>
              <p:blipFill>
                <a:blip r:embed="rId40"/>
                <a:stretch>
                  <a:fillRect/>
                </a:stretch>
              </p:blipFill>
              <p:spPr>
                <a:xfrm>
                  <a:off x="315576" y="3814325"/>
                  <a:ext cx="1381125" cy="438150"/>
                </a:xfrm>
                <a:prstGeom prst="rect">
                  <a:avLst/>
                </a:prstGeom>
              </p:spPr>
            </p:pic>
          </p:control>
        </mc:Fallback>
      </mc:AlternateContent>
      <mc:AlternateContent xmlns:mc="http://schemas.openxmlformats.org/markup-compatibility/2006">
        <mc:Choice xmlns:v="urn:schemas-microsoft-com:vml" Requires="v">
          <p:control name="CheckBox6" r:id="rId6" imgW="1380960" imgH="438120"/>
        </mc:Choice>
        <mc:Fallback>
          <p:control name="CheckBox6" r:id="rId6" imgW="1380960" imgH="438120">
            <p:pic>
              <p:nvPicPr>
                <p:cNvPr id="39" name="CheckBox6">
                  <a:extLst>
                    <a:ext uri="{FF2B5EF4-FFF2-40B4-BE49-F238E27FC236}">
                      <a16:creationId xmlns:a16="http://schemas.microsoft.com/office/drawing/2014/main" id="{C7B8FC68-6143-A795-422F-C667540F9ADC}"/>
                    </a:ext>
                  </a:extLst>
                </p:cNvPr>
                <p:cNvPicPr>
                  <a:picLocks/>
                </p:cNvPicPr>
                <p:nvPr/>
              </p:nvPicPr>
              <p:blipFill>
                <a:blip r:embed="rId41"/>
                <a:stretch>
                  <a:fillRect/>
                </a:stretch>
              </p:blipFill>
              <p:spPr>
                <a:xfrm>
                  <a:off x="2119999" y="1622318"/>
                  <a:ext cx="1381125" cy="438150"/>
                </a:xfrm>
                <a:prstGeom prst="rect">
                  <a:avLst/>
                </a:prstGeom>
              </p:spPr>
            </p:pic>
          </p:control>
        </mc:Fallback>
      </mc:AlternateContent>
      <mc:AlternateContent xmlns:mc="http://schemas.openxmlformats.org/markup-compatibility/2006">
        <mc:Choice xmlns:v="urn:schemas-microsoft-com:vml" Requires="v">
          <p:control name="CheckBox7" r:id="rId7" imgW="1380960" imgH="438120"/>
        </mc:Choice>
        <mc:Fallback>
          <p:control name="CheckBox7" r:id="rId7" imgW="1380960" imgH="438120">
            <p:pic>
              <p:nvPicPr>
                <p:cNvPr id="40" name="CheckBox7">
                  <a:extLst>
                    <a:ext uri="{FF2B5EF4-FFF2-40B4-BE49-F238E27FC236}">
                      <a16:creationId xmlns:a16="http://schemas.microsoft.com/office/drawing/2014/main" id="{7C077A64-C76F-05C6-CCB7-BBD4B1F79FAF}"/>
                    </a:ext>
                  </a:extLst>
                </p:cNvPr>
                <p:cNvPicPr>
                  <a:picLocks/>
                </p:cNvPicPr>
                <p:nvPr/>
              </p:nvPicPr>
              <p:blipFill>
                <a:blip r:embed="rId42"/>
                <a:stretch>
                  <a:fillRect/>
                </a:stretch>
              </p:blipFill>
              <p:spPr>
                <a:xfrm>
                  <a:off x="2119999" y="2184293"/>
                  <a:ext cx="1381125" cy="438150"/>
                </a:xfrm>
                <a:prstGeom prst="rect">
                  <a:avLst/>
                </a:prstGeom>
              </p:spPr>
            </p:pic>
          </p:control>
        </mc:Fallback>
      </mc:AlternateContent>
      <mc:AlternateContent xmlns:mc="http://schemas.openxmlformats.org/markup-compatibility/2006">
        <mc:Choice xmlns:v="urn:schemas-microsoft-com:vml" Requires="v">
          <p:control name="CheckBox8" r:id="rId8" imgW="1380960" imgH="438120"/>
        </mc:Choice>
        <mc:Fallback>
          <p:control name="CheckBox8" r:id="rId8" imgW="1380960" imgH="438120">
            <p:pic>
              <p:nvPicPr>
                <p:cNvPr id="41" name="CheckBox8">
                  <a:extLst>
                    <a:ext uri="{FF2B5EF4-FFF2-40B4-BE49-F238E27FC236}">
                      <a16:creationId xmlns:a16="http://schemas.microsoft.com/office/drawing/2014/main" id="{8FEC2FB4-3FEE-08F4-5BD5-36A841C2AE3C}"/>
                    </a:ext>
                  </a:extLst>
                </p:cNvPr>
                <p:cNvPicPr>
                  <a:picLocks/>
                </p:cNvPicPr>
                <p:nvPr/>
              </p:nvPicPr>
              <p:blipFill>
                <a:blip r:embed="rId43"/>
                <a:stretch>
                  <a:fillRect/>
                </a:stretch>
              </p:blipFill>
              <p:spPr>
                <a:xfrm>
                  <a:off x="2103330" y="2737274"/>
                  <a:ext cx="1381125" cy="438150"/>
                </a:xfrm>
                <a:prstGeom prst="rect">
                  <a:avLst/>
                </a:prstGeom>
              </p:spPr>
            </p:pic>
          </p:control>
        </mc:Fallback>
      </mc:AlternateContent>
      <mc:AlternateContent xmlns:mc="http://schemas.openxmlformats.org/markup-compatibility/2006">
        <mc:Choice xmlns:v="urn:schemas-microsoft-com:vml" Requires="v">
          <p:control name="CheckBox9" r:id="rId9" imgW="1380960" imgH="438120"/>
        </mc:Choice>
        <mc:Fallback>
          <p:control name="CheckBox9" r:id="rId9" imgW="1380960" imgH="438120">
            <p:pic>
              <p:nvPicPr>
                <p:cNvPr id="42" name="CheckBox9">
                  <a:extLst>
                    <a:ext uri="{FF2B5EF4-FFF2-40B4-BE49-F238E27FC236}">
                      <a16:creationId xmlns:a16="http://schemas.microsoft.com/office/drawing/2014/main" id="{EE0F559F-F3D1-6914-C56A-DA0B21D663E2}"/>
                    </a:ext>
                  </a:extLst>
                </p:cNvPr>
                <p:cNvPicPr>
                  <a:picLocks/>
                </p:cNvPicPr>
                <p:nvPr/>
              </p:nvPicPr>
              <p:blipFill>
                <a:blip r:embed="rId44"/>
                <a:stretch>
                  <a:fillRect/>
                </a:stretch>
              </p:blipFill>
              <p:spPr>
                <a:xfrm>
                  <a:off x="2090631" y="3290255"/>
                  <a:ext cx="1381125" cy="438150"/>
                </a:xfrm>
                <a:prstGeom prst="rect">
                  <a:avLst/>
                </a:prstGeom>
              </p:spPr>
            </p:pic>
          </p:control>
        </mc:Fallback>
      </mc:AlternateContent>
      <mc:AlternateContent xmlns:mc="http://schemas.openxmlformats.org/markup-compatibility/2006">
        <mc:Choice xmlns:v="urn:schemas-microsoft-com:vml" Requires="v">
          <p:control name="CheckBox10" r:id="rId10" imgW="1380960" imgH="438120"/>
        </mc:Choice>
        <mc:Fallback>
          <p:control name="CheckBox10" r:id="rId10" imgW="1380960" imgH="438120">
            <p:pic>
              <p:nvPicPr>
                <p:cNvPr id="43" name="CheckBox10">
                  <a:extLst>
                    <a:ext uri="{FF2B5EF4-FFF2-40B4-BE49-F238E27FC236}">
                      <a16:creationId xmlns:a16="http://schemas.microsoft.com/office/drawing/2014/main" id="{B3FD3979-9AF0-8122-CA42-08084BFB25D4}"/>
                    </a:ext>
                  </a:extLst>
                </p:cNvPr>
                <p:cNvPicPr>
                  <a:picLocks/>
                </p:cNvPicPr>
                <p:nvPr/>
              </p:nvPicPr>
              <p:blipFill>
                <a:blip r:embed="rId45"/>
                <a:stretch>
                  <a:fillRect/>
                </a:stretch>
              </p:blipFill>
              <p:spPr>
                <a:xfrm>
                  <a:off x="2077932" y="3804535"/>
                  <a:ext cx="1381125" cy="438150"/>
                </a:xfrm>
                <a:prstGeom prst="rect">
                  <a:avLst/>
                </a:prstGeom>
              </p:spPr>
            </p:pic>
          </p:control>
        </mc:Fallback>
      </mc:AlternateContent>
      <mc:AlternateContent xmlns:mc="http://schemas.openxmlformats.org/markup-compatibility/2006">
        <mc:Choice xmlns:v="urn:schemas-microsoft-com:vml" Requires="v">
          <p:control name="CheckBox11" r:id="rId11" imgW="1380960" imgH="438120"/>
        </mc:Choice>
        <mc:Fallback>
          <p:control name="CheckBox11" r:id="rId11" imgW="1380960" imgH="438120">
            <p:pic>
              <p:nvPicPr>
                <p:cNvPr id="63" name="CheckBox11">
                  <a:extLst>
                    <a:ext uri="{FF2B5EF4-FFF2-40B4-BE49-F238E27FC236}">
                      <a16:creationId xmlns:a16="http://schemas.microsoft.com/office/drawing/2014/main" id="{D24A1B8C-45EF-5AC8-9F7E-0FF66CFEFB41}"/>
                    </a:ext>
                  </a:extLst>
                </p:cNvPr>
                <p:cNvPicPr>
                  <a:picLocks/>
                </p:cNvPicPr>
                <p:nvPr/>
              </p:nvPicPr>
              <p:blipFill>
                <a:blip r:embed="rId46"/>
                <a:stretch>
                  <a:fillRect/>
                </a:stretch>
              </p:blipFill>
              <p:spPr>
                <a:xfrm>
                  <a:off x="324408" y="4424791"/>
                  <a:ext cx="1381125" cy="438150"/>
                </a:xfrm>
                <a:prstGeom prst="rect">
                  <a:avLst/>
                </a:prstGeom>
              </p:spPr>
            </p:pic>
          </p:control>
        </mc:Fallback>
      </mc:AlternateContent>
      <mc:AlternateContent xmlns:mc="http://schemas.openxmlformats.org/markup-compatibility/2006">
        <mc:Choice xmlns:v="urn:schemas-microsoft-com:vml" Requires="v">
          <p:control name="CheckBox12" r:id="rId12" imgW="1380960" imgH="438120"/>
        </mc:Choice>
        <mc:Fallback>
          <p:control name="CheckBox12" r:id="rId12" imgW="1380960" imgH="438120">
            <p:pic>
              <p:nvPicPr>
                <p:cNvPr id="64" name="CheckBox12">
                  <a:extLst>
                    <a:ext uri="{FF2B5EF4-FFF2-40B4-BE49-F238E27FC236}">
                      <a16:creationId xmlns:a16="http://schemas.microsoft.com/office/drawing/2014/main" id="{BA9D6991-F6AF-F7B1-3ACB-7D438FF43CB9}"/>
                    </a:ext>
                  </a:extLst>
                </p:cNvPr>
                <p:cNvPicPr>
                  <a:picLocks/>
                </p:cNvPicPr>
                <p:nvPr/>
              </p:nvPicPr>
              <p:blipFill>
                <a:blip r:embed="rId47"/>
                <a:stretch>
                  <a:fillRect/>
                </a:stretch>
              </p:blipFill>
              <p:spPr>
                <a:xfrm>
                  <a:off x="2090631" y="4415001"/>
                  <a:ext cx="1381125" cy="438150"/>
                </a:xfrm>
                <a:prstGeom prst="rect">
                  <a:avLst/>
                </a:prstGeom>
              </p:spPr>
            </p:pic>
          </p:control>
        </mc:Fallback>
      </mc:AlternateContent>
    </p:controls>
    <p:extLst>
      <p:ext uri="{BB962C8B-B14F-4D97-AF65-F5344CB8AC3E}">
        <p14:creationId xmlns:p14="http://schemas.microsoft.com/office/powerpoint/2010/main" val="18864691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afterEffect">
                                  <p:stCondLst>
                                    <p:cond delay="0"/>
                                  </p:stCondLst>
                                  <p:childTnLst>
                                    <p:anim calcmode="lin" valueType="num">
                                      <p:cBhvr additive="base">
                                        <p:cTn id="36" dur="500"/>
                                        <p:tgtEl>
                                          <p:spTgt spid="58"/>
                                        </p:tgtEl>
                                        <p:attrNameLst>
                                          <p:attrName>ppt_x</p:attrName>
                                        </p:attrNameLst>
                                      </p:cBhvr>
                                      <p:tavLst>
                                        <p:tav tm="0">
                                          <p:val>
                                            <p:strVal val="ppt_x"/>
                                          </p:val>
                                        </p:tav>
                                        <p:tav tm="100000">
                                          <p:val>
                                            <p:strVal val="ppt_x"/>
                                          </p:val>
                                        </p:tav>
                                      </p:tavLst>
                                    </p:anim>
                                    <p:anim calcmode="lin" valueType="num">
                                      <p:cBhvr additive="base">
                                        <p:cTn id="37" dur="500"/>
                                        <p:tgtEl>
                                          <p:spTgt spid="58"/>
                                        </p:tgtEl>
                                        <p:attrNameLst>
                                          <p:attrName>ppt_y</p:attrName>
                                        </p:attrNameLst>
                                      </p:cBhvr>
                                      <p:tavLst>
                                        <p:tav tm="0">
                                          <p:val>
                                            <p:strVal val="ppt_y"/>
                                          </p:val>
                                        </p:tav>
                                        <p:tav tm="100000">
                                          <p:val>
                                            <p:strVal val="1+ppt_h/2"/>
                                          </p:val>
                                        </p:tav>
                                      </p:tavLst>
                                    </p:anim>
                                    <p:set>
                                      <p:cBhvr>
                                        <p:cTn id="38"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647252"/>
      </a:dk2>
      <a:lt2>
        <a:srgbClr val="F5D4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1150</Words>
  <Application>Microsoft Office PowerPoint</Application>
  <PresentationFormat>Widescreen</PresentationFormat>
  <Paragraphs>213</Paragraphs>
  <Slides>31</Slides>
  <Notes>6</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31</vt:i4>
      </vt:variant>
    </vt:vector>
  </HeadingPairs>
  <TitlesOfParts>
    <vt:vector size="50" baseType="lpstr">
      <vt:lpstr>Arial</vt:lpstr>
      <vt:lpstr>Calibri</vt:lpstr>
      <vt:lpstr>Calibri (Headings)</vt:lpstr>
      <vt:lpstr>Calibri Light</vt:lpstr>
      <vt:lpstr>Cambria</vt:lpstr>
      <vt:lpstr>Lato</vt:lpstr>
      <vt:lpstr>Livvic</vt:lpstr>
      <vt:lpstr>Nunito Black</vt:lpstr>
      <vt:lpstr>Open Sans</vt:lpstr>
      <vt:lpstr>Patrick Hand</vt:lpstr>
      <vt:lpstr>Roboto</vt:lpstr>
      <vt:lpstr>Roboto Condensed Light</vt:lpstr>
      <vt:lpstr>UTM Cookies</vt:lpstr>
      <vt:lpstr>1_Office Theme</vt:lpstr>
      <vt:lpstr>2_Office Theme</vt:lpstr>
      <vt:lpstr>3_Office Theme</vt:lpstr>
      <vt:lpstr>Weltkindertag! by Slidego</vt:lpstr>
      <vt:lpstr>包图网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13</cp:revision>
  <dcterms:created xsi:type="dcterms:W3CDTF">2024-01-30T05:20:51Z</dcterms:created>
  <dcterms:modified xsi:type="dcterms:W3CDTF">2025-03-25T00:56:11Z</dcterms:modified>
</cp:coreProperties>
</file>