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4"/>
  </p:notesMasterIdLst>
  <p:sldIdLst>
    <p:sldId id="275" r:id="rId2"/>
    <p:sldId id="276" r:id="rId3"/>
    <p:sldId id="258" r:id="rId4"/>
    <p:sldId id="272" r:id="rId5"/>
    <p:sldId id="290" r:id="rId6"/>
    <p:sldId id="291" r:id="rId7"/>
    <p:sldId id="286" r:id="rId8"/>
    <p:sldId id="287" r:id="rId9"/>
    <p:sldId id="289" r:id="rId10"/>
    <p:sldId id="288" r:id="rId11"/>
    <p:sldId id="274" r:id="rId12"/>
    <p:sldId id="282" r:id="rId13"/>
  </p:sldIdLst>
  <p:sldSz cx="1627663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FFFF8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3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8DB4BDEA-2CF0-4728-85FB-9146F0420662}" type="slidenum">
              <a:rPr lang="zh-CN" altLang="en-US" sz="1200" smtClean="0">
                <a:solidFill>
                  <a:srgbClr val="000000"/>
                </a:solidFill>
                <a:latin typeface="等线"/>
                <a:ea typeface="等线"/>
                <a:cs typeface="等线"/>
              </a:rPr>
              <a:pPr defTabSz="914400"/>
              <a:t>2</a:t>
            </a:fld>
            <a:endParaRPr lang="zh-CN" altLang="en-US" sz="1200">
              <a:solidFill>
                <a:srgbClr val="000000"/>
              </a:solidFill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1393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6668" y="3352801"/>
            <a:ext cx="11902290" cy="3017041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6668" y="6369839"/>
            <a:ext cx="11902290" cy="150171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5765081"/>
            <a:ext cx="2329156" cy="103811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6039388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7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6" y="812800"/>
            <a:ext cx="11902290" cy="4156053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666" y="5805395"/>
            <a:ext cx="11902290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42375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4325520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756" y="812800"/>
            <a:ext cx="11206110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72227" y="4673600"/>
            <a:ext cx="10061496" cy="508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666" y="5805395"/>
            <a:ext cx="11902290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592" y="42375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4325520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94380" y="864007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38617" y="387374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123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7" y="3251201"/>
            <a:ext cx="11902292" cy="3633127"/>
          </a:xfrm>
        </p:spPr>
        <p:txBody>
          <a:bodyPr anchor="b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6667" y="6908800"/>
            <a:ext cx="11902292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65489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84" y="664411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26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4756" y="812800"/>
            <a:ext cx="11206110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56665" y="5791200"/>
            <a:ext cx="11902292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6667" y="6908800"/>
            <a:ext cx="11902292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592" y="65489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84" y="664411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94380" y="864007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838617" y="387374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753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6" y="836543"/>
            <a:ext cx="11902290" cy="3840027"/>
          </a:xfrm>
        </p:spPr>
        <p:txBody>
          <a:bodyPr anchor="ctr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56665" y="5791200"/>
            <a:ext cx="11902292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6667" y="6908800"/>
            <a:ext cx="11902292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65489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84" y="664411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08817" y="836541"/>
            <a:ext cx="2947205" cy="70450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666" y="836541"/>
            <a:ext cx="8646964" cy="70450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9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623" y="832147"/>
            <a:ext cx="11897335" cy="17078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665" y="2844800"/>
            <a:ext cx="11902292" cy="5036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9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6" y="2745000"/>
            <a:ext cx="11902290" cy="1958400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666" y="4706839"/>
            <a:ext cx="11902290" cy="1147200"/>
          </a:xfrm>
        </p:spPr>
        <p:txBody>
          <a:bodyPr anchor="t"/>
          <a:lstStyle>
            <a:lvl1pPr marL="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42375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4325520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6666" y="2844800"/>
            <a:ext cx="5759121" cy="50368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99835" y="2834963"/>
            <a:ext cx="5759121" cy="50368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105037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9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4140" y="2630271"/>
            <a:ext cx="5330401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6666" y="3398621"/>
            <a:ext cx="5797875" cy="447208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1546" y="2625967"/>
            <a:ext cx="5338771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68075" y="3394317"/>
            <a:ext cx="5792243" cy="447208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84" y="105037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0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2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4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6" y="594784"/>
            <a:ext cx="4679532" cy="130174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386" y="594785"/>
            <a:ext cx="6917571" cy="721995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6666" y="2131484"/>
            <a:ext cx="4679532" cy="5683248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952501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6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67" y="6400800"/>
            <a:ext cx="11902292" cy="75565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6665" y="846620"/>
            <a:ext cx="11902292" cy="5139960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6667" y="7156451"/>
            <a:ext cx="11902292" cy="65828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592" y="6548967"/>
            <a:ext cx="2120725" cy="67639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84" y="6644117"/>
            <a:ext cx="1041009" cy="486833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304800"/>
            <a:ext cx="3806848" cy="885150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6341" y="-1048"/>
            <a:ext cx="3146221" cy="913871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44150" cy="9144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1622" y="832147"/>
            <a:ext cx="11897335" cy="1707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665" y="2844800"/>
            <a:ext cx="11902292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33023" y="8173916"/>
            <a:ext cx="1530318" cy="493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6666" y="8181078"/>
            <a:ext cx="1017289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09984" y="1050377"/>
            <a:ext cx="104100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67">
                <a:solidFill>
                  <a:srgbClr val="FEFFFF"/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9737725" y="1676852"/>
            <a:ext cx="4954588" cy="2347337"/>
          </a:xfrm>
          <a:prstGeom prst="rect">
            <a:avLst/>
          </a:prstGeom>
        </p:spPr>
        <p:txBody>
          <a:bodyPr wrap="none" lIns="95171" tIns="47585" rIns="95171" bIns="4758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en-US" sz="33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2576513" y="32205"/>
            <a:ext cx="12877801" cy="882195"/>
          </a:xfrm>
          <a:prstGeom prst="rect">
            <a:avLst/>
          </a:prstGeom>
        </p:spPr>
        <p:txBody>
          <a:bodyPr wrap="none" lIns="95171" tIns="47585" rIns="95171" bIns="4758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THẮNG</a:t>
            </a: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2089647" y="3419872"/>
            <a:ext cx="12877801" cy="2467418"/>
          </a:xfrm>
          <a:prstGeom prst="rect">
            <a:avLst/>
          </a:prstGeom>
        </p:spPr>
        <p:txBody>
          <a:bodyPr wrap="none" lIns="76455" tIns="38229" rIns="76455" bIns="3822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 VIỆT NAM</a:t>
            </a:r>
          </a:p>
          <a:p>
            <a:pPr algn="ctr" defTabSz="1450862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 TIẾT)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AE2BB-724C-B80C-F722-594EF37442D7}"/>
              </a:ext>
            </a:extLst>
          </p:cNvPr>
          <p:cNvSpPr txBox="1"/>
          <p:nvPr/>
        </p:nvSpPr>
        <p:spPr>
          <a:xfrm>
            <a:off x="4071026" y="7164288"/>
            <a:ext cx="8142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450862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NGUYỄN THUÝ HÀ</a:t>
            </a:r>
          </a:p>
          <a:p>
            <a:pPr defTabSz="1450862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LỚP: 3A</a:t>
            </a:r>
          </a:p>
        </p:txBody>
      </p:sp>
    </p:spTree>
    <p:extLst>
      <p:ext uri="{BB962C8B-B14F-4D97-AF65-F5344CB8AC3E}">
        <p14:creationId xmlns:p14="http://schemas.microsoft.com/office/powerpoint/2010/main" val="27616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FCF00FC9-15CC-515B-F607-DAF94A69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34" y="857068"/>
            <a:ext cx="155254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      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tiền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tiền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vừa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tiền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0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D90B288A-DC8D-4F74-DFD8-1315C018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35" y="857068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63433A5-CB03-1203-93CF-1F0792EE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5" y="1508546"/>
            <a:ext cx="14185576" cy="65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79596805-4686-B548-B279-D390C343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39" y="2915816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A7B49D37-99AB-2DC8-8535-00FDC809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07" y="6983975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6D530F9A-B15A-85E0-1EAE-8F98EC47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23" y="5508104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7C15A38A-389E-68B9-E09A-C4CEF252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37" y="4445074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4FF8BA60-9951-6D9E-52B9-9F9E59DF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79" y="3216564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FE2DB3DE-23B3-DBCA-F260-F47CA0C1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00" y="6932859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716E2C92-8745-69C5-01B2-BC29C6D5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36" y="5059331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23E75631-B038-FE2E-70E1-00BF133DD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54" y="4334114"/>
            <a:ext cx="648072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49" y="171863"/>
            <a:ext cx="10954089" cy="8539517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82" y="21102"/>
            <a:ext cx="16416720" cy="9221220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053"/>
            <a:ext cx="16276638" cy="7136948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42"/>
            <a:ext cx="3940321" cy="3972233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BAB4BB20-332C-45AC-AA8C-B366A336D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584" y="203599"/>
            <a:ext cx="12310219" cy="85875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843407-2035-4547-AD19-6BFD8C197BBB}"/>
              </a:ext>
            </a:extLst>
          </p:cNvPr>
          <p:cNvSpPr/>
          <p:nvPr/>
        </p:nvSpPr>
        <p:spPr>
          <a:xfrm>
            <a:off x="2782117" y="2568447"/>
            <a:ext cx="9865333" cy="1477328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ctr" defTabSz="915132">
              <a:defRPr/>
            </a:pPr>
            <a:r>
              <a:rPr lang="en-US" altLang="zh-CN" sz="8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VẬN DỤNG:</a:t>
            </a:r>
            <a:endParaRPr lang="zh-CN" altLang="en-US" sz="88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719" y="3962400"/>
            <a:ext cx="1043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337719" y="3124200"/>
            <a:ext cx="9829800" cy="2116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28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234114" y="3418058"/>
            <a:ext cx="4459287" cy="2804533"/>
          </a:xfrm>
          <a:prstGeom prst="rect">
            <a:avLst/>
          </a:prstGeom>
          <a:noFill/>
        </p:spPr>
        <p:txBody>
          <a:bodyPr lIns="95171" tIns="47585" rIns="95171" bIns="47585">
            <a:spAutoFit/>
          </a:bodyPr>
          <a:lstStyle/>
          <a:p>
            <a:pPr algn="ctr" defTabSz="1214469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247" y="782506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763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1316378"/>
            <a:ext cx="16235361" cy="71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24790D4F-768B-97A9-2CFC-CE125654F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721" y="1934145"/>
            <a:ext cx="111252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1 000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39" y="642057"/>
            <a:ext cx="16235362" cy="674321"/>
          </a:xfrm>
          <a:prstGeom prst="rect">
            <a:avLst/>
          </a:prstGeom>
          <a:noFill/>
        </p:spPr>
        <p:txBody>
          <a:bodyPr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64D366A0-35AB-3CC9-5C7C-1F2BF07EA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" r="50000" b="67484"/>
          <a:stretch/>
        </p:blipFill>
        <p:spPr>
          <a:xfrm>
            <a:off x="215659" y="13984"/>
            <a:ext cx="3413764" cy="17565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4447D80-C282-8414-DFC4-181F750A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-1415" b="67484"/>
          <a:stretch/>
        </p:blipFill>
        <p:spPr>
          <a:xfrm>
            <a:off x="3999334" y="13984"/>
            <a:ext cx="3612620" cy="17565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C17DB3-F8B8-92A8-81DF-1F2126CD5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" t="34805" r="50000" b="32679"/>
          <a:stretch/>
        </p:blipFill>
        <p:spPr>
          <a:xfrm>
            <a:off x="215659" y="1891809"/>
            <a:ext cx="3413764" cy="17565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8FF5CAA-3AE9-4054-3EF2-8C726A7E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43" t="32517" r="-1414" b="32679"/>
          <a:stretch/>
        </p:blipFill>
        <p:spPr>
          <a:xfrm>
            <a:off x="3980284" y="1828830"/>
            <a:ext cx="3616589" cy="18801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4A7ED8-35EA-FD42-FD20-3D865538D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" t="67673" r="50000" b="902"/>
          <a:stretch/>
        </p:blipFill>
        <p:spPr>
          <a:xfrm>
            <a:off x="215659" y="3748852"/>
            <a:ext cx="3413764" cy="16976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B8EE86-4ACF-4A15-FD49-143E1B475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43" t="67320" r="-1414" b="238"/>
          <a:stretch/>
        </p:blipFill>
        <p:spPr>
          <a:xfrm>
            <a:off x="4021391" y="3763921"/>
            <a:ext cx="3616589" cy="175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2385CE-7646-D75B-9B56-30BAC1A0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66573" b="74596"/>
          <a:stretch/>
        </p:blipFill>
        <p:spPr>
          <a:xfrm>
            <a:off x="61119" y="5583957"/>
            <a:ext cx="3616588" cy="1713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7006713-FF2A-5537-180B-4021D18CB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05" r="66573" b="49749"/>
          <a:stretch/>
        </p:blipFill>
        <p:spPr>
          <a:xfrm>
            <a:off x="3947319" y="5653288"/>
            <a:ext cx="3616588" cy="1676400"/>
          </a:xfrm>
          <a:prstGeom prst="rect">
            <a:avLst/>
          </a:prstGeom>
        </p:spPr>
      </p:pic>
      <p:pic>
        <p:nvPicPr>
          <p:cNvPr id="27" name="Picture 4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8" y="77296"/>
            <a:ext cx="4035550" cy="17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1996783"/>
            <a:ext cx="4035550" cy="173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28" y="3854358"/>
            <a:ext cx="4004856" cy="184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IMG_0120"/>
          <p:cNvPicPr>
            <a:picLocks noChangeAspect="1" noChangeArrowheads="1"/>
          </p:cNvPicPr>
          <p:nvPr/>
        </p:nvPicPr>
        <p:blipFill>
          <a:blip r:embed="rId7" cstate="print">
            <a:lum bright="-12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60" y="0"/>
            <a:ext cx="3616016" cy="18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IMG_0117"/>
          <p:cNvPicPr>
            <a:picLocks noChangeAspect="1" noChangeArrowheads="1"/>
          </p:cNvPicPr>
          <p:nvPr/>
        </p:nvPicPr>
        <p:blipFill>
          <a:blip r:embed="rId8" cstate="print">
            <a:lum bright="-12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081" y="1919488"/>
            <a:ext cx="3628595" cy="179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IMG_0122"/>
          <p:cNvPicPr>
            <a:picLocks noChangeAspect="1" noChangeArrowheads="1"/>
          </p:cNvPicPr>
          <p:nvPr/>
        </p:nvPicPr>
        <p:blipFill>
          <a:blip r:embed="rId9" cstate="print">
            <a:lum bright="-12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62" y="3853262"/>
            <a:ext cx="3616014" cy="178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8689B0-3B9F-652B-32C3-FD57356EB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7" t="52830" r="33520" b="23585"/>
          <a:stretch/>
        </p:blipFill>
        <p:spPr>
          <a:xfrm>
            <a:off x="8398228" y="5658602"/>
            <a:ext cx="4004856" cy="172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EFCABC-D88A-DC69-22E6-78CB47D77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7" t="76415" r="33520"/>
          <a:stretch/>
        </p:blipFill>
        <p:spPr>
          <a:xfrm>
            <a:off x="12602592" y="5696550"/>
            <a:ext cx="3613084" cy="1720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78B2FE-E4E9-403E-40F7-F87D8FDEE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13" t="52830" r="-236" b="23585"/>
          <a:stretch/>
        </p:blipFill>
        <p:spPr>
          <a:xfrm>
            <a:off x="8398227" y="7466342"/>
            <a:ext cx="4007291" cy="1643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5EFCD-A6ED-2659-FA72-298FA357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13" t="76415" r="-235"/>
          <a:stretch/>
        </p:blipFill>
        <p:spPr>
          <a:xfrm>
            <a:off x="12602592" y="7417166"/>
            <a:ext cx="3709220" cy="1643022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13629" y="7417902"/>
            <a:ext cx="8015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99437" y="7345740"/>
            <a:ext cx="803888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 NHAU: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F67B8DD8-8A66-CCF1-9E1B-99C4A14AD6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15" y="2195736"/>
            <a:ext cx="1404156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89492-0445-9E35-1C4B-062BD55DFB65}"/>
              </a:ext>
            </a:extLst>
          </p:cNvPr>
          <p:cNvSpPr txBox="1"/>
          <p:nvPr/>
        </p:nvSpPr>
        <p:spPr>
          <a:xfrm>
            <a:off x="3241775" y="899592"/>
            <a:ext cx="813816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1.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Viết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mệnh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giá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mỗi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tờ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tiền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bằng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số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AAD3E-9532-07BA-4476-F7E1046C4586}"/>
              </a:ext>
            </a:extLst>
          </p:cNvPr>
          <p:cNvSpPr txBox="1"/>
          <p:nvPr/>
        </p:nvSpPr>
        <p:spPr>
          <a:xfrm>
            <a:off x="7427138" y="4469261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5 000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BD0EB-E392-0821-5C08-96D723B18B32}"/>
              </a:ext>
            </a:extLst>
          </p:cNvPr>
          <p:cNvSpPr txBox="1"/>
          <p:nvPr/>
        </p:nvSpPr>
        <p:spPr>
          <a:xfrm>
            <a:off x="11838602" y="4469402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86313-8BFE-DAC1-CAA7-50F46D7DF715}"/>
              </a:ext>
            </a:extLst>
          </p:cNvPr>
          <p:cNvSpPr txBox="1"/>
          <p:nvPr/>
        </p:nvSpPr>
        <p:spPr>
          <a:xfrm>
            <a:off x="3313783" y="7440473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20 000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0FEE-FA6C-A091-F843-C51D54F5D33E}"/>
              </a:ext>
            </a:extLst>
          </p:cNvPr>
          <p:cNvSpPr txBox="1"/>
          <p:nvPr/>
        </p:nvSpPr>
        <p:spPr>
          <a:xfrm>
            <a:off x="7522901" y="7417106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50 000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2F730-E24F-EFA1-FA5B-2C926C0413F8}"/>
              </a:ext>
            </a:extLst>
          </p:cNvPr>
          <p:cNvSpPr txBox="1"/>
          <p:nvPr/>
        </p:nvSpPr>
        <p:spPr>
          <a:xfrm>
            <a:off x="11838602" y="7417107"/>
            <a:ext cx="1944216" cy="674321"/>
          </a:xfrm>
          <a:prstGeom prst="rect">
            <a:avLst/>
          </a:prstGeom>
          <a:noFill/>
        </p:spPr>
        <p:txBody>
          <a:bodyPr wrap="square"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100 000</a:t>
            </a:r>
            <a:endParaRPr lang="vi-VN" sz="3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EEFA46-CF02-073C-6E8C-7F3A03B4C5E6}"/>
              </a:ext>
            </a:extLst>
          </p:cNvPr>
          <p:cNvSpPr txBox="1"/>
          <p:nvPr/>
        </p:nvSpPr>
        <p:spPr>
          <a:xfrm>
            <a:off x="2449687" y="1043608"/>
            <a:ext cx="813816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008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Bài</a:t>
            </a:r>
            <a:r>
              <a:rPr lang="en-US" b="1" i="0" dirty="0">
                <a:solidFill>
                  <a:srgbClr val="008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2: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Viết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mệnh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giá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mỗi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tờ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tiền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bằng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chữ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EAD0D-043B-BFDD-6019-9548800C8C3C}"/>
              </a:ext>
            </a:extLst>
          </p:cNvPr>
          <p:cNvSpPr txBox="1"/>
          <p:nvPr/>
        </p:nvSpPr>
        <p:spPr>
          <a:xfrm>
            <a:off x="2809727" y="6372200"/>
            <a:ext cx="1094521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…………………………………….                        ……………………………………</a:t>
            </a: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…………………………………….                        ……………………………………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41FB07B-638C-1112-E3D5-2439650FB0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47" y="1838547"/>
            <a:ext cx="12385376" cy="42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CE03906F-F5A5-AE0B-92EF-D7F6D8956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75225"/>
          <a:stretch/>
        </p:blipFill>
        <p:spPr bwMode="auto">
          <a:xfrm>
            <a:off x="2521695" y="6012160"/>
            <a:ext cx="11213092" cy="123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EEA8-00E2-7E1F-31C8-D8A19C62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478" y="6777609"/>
            <a:ext cx="24674559" cy="60346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779BDA02-D7E0-96D0-03E3-A158EF53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65" y="6937457"/>
            <a:ext cx="13809492" cy="23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12241C-C583-0351-D27F-FB7653D99C89}"/>
              </a:ext>
            </a:extLst>
          </p:cNvPr>
          <p:cNvSpPr txBox="1"/>
          <p:nvPr/>
        </p:nvSpPr>
        <p:spPr>
          <a:xfrm>
            <a:off x="3817839" y="8252055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7D188-515D-94D9-CCC0-7E03B56F7107}"/>
              </a:ext>
            </a:extLst>
          </p:cNvPr>
          <p:cNvSpPr txBox="1"/>
          <p:nvPr/>
        </p:nvSpPr>
        <p:spPr>
          <a:xfrm>
            <a:off x="5740312" y="8252055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42834-2C54-B38C-1387-E10234C6F394}"/>
              </a:ext>
            </a:extLst>
          </p:cNvPr>
          <p:cNvSpPr txBox="1"/>
          <p:nvPr/>
        </p:nvSpPr>
        <p:spPr>
          <a:xfrm>
            <a:off x="7831955" y="8252055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218EF-60DB-A5DA-6DA7-AB66F321651C}"/>
              </a:ext>
            </a:extLst>
          </p:cNvPr>
          <p:cNvSpPr txBox="1"/>
          <p:nvPr/>
        </p:nvSpPr>
        <p:spPr>
          <a:xfrm>
            <a:off x="9611825" y="8252055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42901-15F3-5615-0CD2-1CB560A6528C}"/>
              </a:ext>
            </a:extLst>
          </p:cNvPr>
          <p:cNvSpPr txBox="1"/>
          <p:nvPr/>
        </p:nvSpPr>
        <p:spPr>
          <a:xfrm>
            <a:off x="11594703" y="8251589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16870-126E-9389-D8B8-E456C1A282C2}"/>
              </a:ext>
            </a:extLst>
          </p:cNvPr>
          <p:cNvSpPr txBox="1"/>
          <p:nvPr/>
        </p:nvSpPr>
        <p:spPr>
          <a:xfrm>
            <a:off x="13579941" y="8251589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F42984-1405-6B33-F581-27FD986C7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12" y="368725"/>
            <a:ext cx="13547814" cy="65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57E54C6-E688-844F-74AD-11E39C99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83" y="1619672"/>
            <a:ext cx="13537504" cy="59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5A6F9-ECE4-9822-C4EC-46B255727B4A}"/>
              </a:ext>
            </a:extLst>
          </p:cNvPr>
          <p:cNvSpPr txBox="1"/>
          <p:nvPr/>
        </p:nvSpPr>
        <p:spPr>
          <a:xfrm>
            <a:off x="1009527" y="755576"/>
            <a:ext cx="126014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Bài 1</a:t>
            </a:r>
            <a:r>
              <a:rPr lang="en-US" dirty="0"/>
              <a:t>. </a:t>
            </a:r>
            <a:r>
              <a:rPr lang="vi-VN" dirty="0"/>
              <a:t>Nếu có 50 000 đồng thì em mua được những đồ vật nào dưới đây?</a:t>
            </a:r>
            <a:endParaRPr lang="en-US" dirty="0"/>
          </a:p>
        </p:txBody>
      </p:sp>
      <p:pic>
        <p:nvPicPr>
          <p:cNvPr id="9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60C406C5-0294-6C24-24A0-D7B3F685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03" y="3131840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8DD60FE7-C1A4-652E-3006-AE8E56FE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40" y="3347864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AADE5E84-707F-7037-7CA8-0666C99F0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984" y="3347863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9B8AF66D-70D3-7D55-0A2B-67C9C3E2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893" y="3120885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79A3D102-33E2-3B03-02E5-5AC134DB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82" y="5724128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BF07BD65-FDDE-8A8C-AA2D-1215E9B1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48" y="5398388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FC09FB04-B25C-BC85-7CF6-46E8BAA3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09" y="5868144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ở bài tập Toán lớp 3 Tập 2 trang 79, 80, 81 Tiền Việt Nam | Chân trời sáng tạo ">
            <a:extLst>
              <a:ext uri="{FF2B5EF4-FFF2-40B4-BE49-F238E27FC236}">
                <a16:creationId xmlns:a16="http://schemas.microsoft.com/office/drawing/2014/main" id="{4FF8A47A-E61F-4F31-9B64-9526C7FB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815" y="5724127"/>
            <a:ext cx="8608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820E5A-6075-226D-E8B1-D68EDA4BE329}"/>
              </a:ext>
            </a:extLst>
          </p:cNvPr>
          <p:cNvSpPr txBox="1"/>
          <p:nvPr/>
        </p:nvSpPr>
        <p:spPr>
          <a:xfrm>
            <a:off x="1441575" y="2071316"/>
            <a:ext cx="132494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Giá tiền 1 kg cà chua 17 000 đồng. Với số tiền 50 000 đồng, mẹ có thể mua được 2 kg cà chua không?</a:t>
            </a:r>
          </a:p>
          <a:p>
            <a:pPr algn="ctr"/>
            <a:r>
              <a:rPr lang="vi-VN" sz="32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Lời giải:</a:t>
            </a:r>
            <a:endParaRPr lang="vi-VN" sz="32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 kg cà chua 17 000 đồng, vậy 2 kg cà chua có giá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17 000 × 2 = 34 000 (đồng).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 50 000 đồng &gt; 34 000 đồng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Nên: Với số tiền 50 000 đồng, mẹ có thể mua được 2 kg cà chua.</a:t>
            </a:r>
          </a:p>
        </p:txBody>
      </p:sp>
    </p:spTree>
    <p:extLst>
      <p:ext uri="{BB962C8B-B14F-4D97-AF65-F5344CB8AC3E}">
        <p14:creationId xmlns:p14="http://schemas.microsoft.com/office/powerpoint/2010/main" val="404420558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1310</TotalTime>
  <Words>297</Words>
  <Application>Microsoft Office PowerPoint</Application>
  <PresentationFormat>Custom</PresentationFormat>
  <Paragraphs>42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Century Gothic</vt:lpstr>
      <vt:lpstr>Coiny</vt:lpstr>
      <vt:lpstr>Open Sans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183</cp:revision>
  <dcterms:created xsi:type="dcterms:W3CDTF">2022-07-10T01:37:20Z</dcterms:created>
  <dcterms:modified xsi:type="dcterms:W3CDTF">2025-03-18T08:42:56Z</dcterms:modified>
</cp:coreProperties>
</file>