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70" r:id="rId5"/>
    <p:sldId id="258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655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Arial Black</vt:lpstr>
      <vt:lpstr>Calibri</vt:lpstr>
      <vt:lpstr>Tahoma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  ngày   tháng   năm Tiếng Việt 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NHATMINH</cp:lastModifiedBy>
  <cp:revision>14</cp:revision>
  <dcterms:created xsi:type="dcterms:W3CDTF">2020-08-24T01:08:53Z</dcterms:created>
  <dcterms:modified xsi:type="dcterms:W3CDTF">2024-02-28T02:23:16Z</dcterms:modified>
</cp:coreProperties>
</file>