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9728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65" d="100"/>
          <a:sy n="65" d="100"/>
        </p:scale>
        <p:origin x="-1050" y="-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8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3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3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3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6.0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6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6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39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1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8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  <inkml:trace contextRef="#ctx0" brushRef="#br0" timeOffset="1">3574 1949 24575</inkml:trace>
  <inkml:trace contextRef="#ctx0" brushRef="#br0" timeOffset="2">16422 3987 24575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5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50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9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9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19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0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2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2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22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ED8BCAD-873E-4AEB-BA0B-11249ED20F92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392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52F843B-258A-4482-AE55-E5485A72892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903278-8B3C-4060-9469-D42E81AA6848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5.xml"/><Relationship Id="rId18" Type="http://schemas.openxmlformats.org/officeDocument/2006/relationships/customXml" Target="../ink/ink10.xml"/><Relationship Id="rId3" Type="http://schemas.openxmlformats.org/officeDocument/2006/relationships/image" Target="../media/image2.gif"/><Relationship Id="rId21" Type="http://schemas.openxmlformats.org/officeDocument/2006/relationships/customXml" Target="../ink/ink13.xml"/><Relationship Id="rId12" Type="http://schemas.openxmlformats.org/officeDocument/2006/relationships/customXml" Target="../ink/ink4.xml"/><Relationship Id="rId17" Type="http://schemas.openxmlformats.org/officeDocument/2006/relationships/customXml" Target="../ink/ink9.xml"/><Relationship Id="rId2" Type="http://schemas.openxmlformats.org/officeDocument/2006/relationships/image" Target="../media/image1.png"/><Relationship Id="rId16" Type="http://schemas.openxmlformats.org/officeDocument/2006/relationships/customXml" Target="../ink/ink8.xml"/><Relationship Id="rId20" Type="http://schemas.openxmlformats.org/officeDocument/2006/relationships/customXml" Target="../ink/ink12.xml"/><Relationship Id="rId29" Type="http://schemas.openxmlformats.org/officeDocument/2006/relationships/customXml" Target="../ink/ink18.xml"/><Relationship Id="rId1" Type="http://schemas.openxmlformats.org/officeDocument/2006/relationships/slideLayout" Target="../slideLayouts/slideLayout1.xml"/><Relationship Id="rId11" Type="http://schemas.openxmlformats.org/officeDocument/2006/relationships/customXml" Target="../ink/ink3.xml"/><Relationship Id="rId24" Type="http://schemas.openxmlformats.org/officeDocument/2006/relationships/customXml" Target="../ink/ink16.xml"/><Relationship Id="rId5" Type="http://schemas.openxmlformats.org/officeDocument/2006/relationships/customXml" Target="../ink/ink1.xml"/><Relationship Id="rId15" Type="http://schemas.openxmlformats.org/officeDocument/2006/relationships/customXml" Target="../ink/ink7.xml"/><Relationship Id="rId23" Type="http://schemas.openxmlformats.org/officeDocument/2006/relationships/customXml" Target="../ink/ink15.xml"/><Relationship Id="rId28" Type="http://schemas.openxmlformats.org/officeDocument/2006/relationships/customXml" Target="../ink/ink17.xml"/><Relationship Id="rId10" Type="http://schemas.openxmlformats.org/officeDocument/2006/relationships/image" Target="../media/image7.png"/><Relationship Id="rId19" Type="http://schemas.openxmlformats.org/officeDocument/2006/relationships/customXml" Target="../ink/ink11.xml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customXml" Target="../ink/ink6.xml"/><Relationship Id="rId22" Type="http://schemas.openxmlformats.org/officeDocument/2006/relationships/customXml" Target="../ink/ink14.xml"/><Relationship Id="rId27" Type="http://schemas.openxmlformats.org/officeDocument/2006/relationships/image" Target="../media/image40.png"/><Relationship Id="rId30" Type="http://schemas.openxmlformats.org/officeDocument/2006/relationships/customXml" Target="../ink/ink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9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5.gif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.xml"/><Relationship Id="rId5" Type="http://schemas.openxmlformats.org/officeDocument/2006/relationships/image" Target="../media/image2.gif"/><Relationship Id="rId10" Type="http://schemas.openxmlformats.org/officeDocument/2006/relationships/customXml" Target="../ink/ink23.xml"/><Relationship Id="rId4" Type="http://schemas.openxmlformats.org/officeDocument/2006/relationships/image" Target="../media/image6.gif"/><Relationship Id="rId9" Type="http://schemas.openxmlformats.org/officeDocument/2006/relationships/customXml" Target="../ink/ink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57A2C7-7245-EEA7-F425-68F99CB9BC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8"/>
          <a:stretch/>
        </p:blipFill>
        <p:spPr>
          <a:xfrm>
            <a:off x="5367668" y="107879"/>
            <a:ext cx="5464755" cy="16815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BF55D0F-E174-D534-6389-67407209FF9C}"/>
              </a:ext>
            </a:extLst>
          </p:cNvPr>
          <p:cNvGrpSpPr/>
          <p:nvPr/>
        </p:nvGrpSpPr>
        <p:grpSpPr>
          <a:xfrm>
            <a:off x="6911062" y="456714"/>
            <a:ext cx="5911920" cy="1435680"/>
            <a:chOff x="6911062" y="456714"/>
            <a:chExt cx="5911920" cy="14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="" xmlns:a16="http://schemas.microsoft.com/office/drawing/2014/main" id="{B4040D00-FCB1-2424-622C-7501388DBDB4}"/>
                    </a:ext>
                  </a:extLst>
                </p14:cNvPr>
                <p14:cNvContentPartPr/>
                <p14:nvPr/>
              </p14:nvContentPartPr>
              <p14:xfrm>
                <a:off x="6911062" y="45671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4040D00-FCB1-2424-622C-7501388DBDB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02422" y="4477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="" xmlns:a16="http://schemas.microsoft.com/office/drawing/2014/main" id="{A928A7B0-733B-A26D-0C07-2DEB9A2F076D}"/>
                    </a:ext>
                  </a:extLst>
                </p14:cNvPr>
                <p14:cNvContentPartPr/>
                <p14:nvPr/>
              </p14:nvContentPartPr>
              <p14:xfrm>
                <a:off x="6911062" y="456714"/>
                <a:ext cx="5911920" cy="1435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28A7B0-733B-A26D-0C07-2DEB9A2F07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02422" y="447714"/>
                  <a:ext cx="5929560" cy="14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="" xmlns:a16="http://schemas.microsoft.com/office/drawing/2014/main" id="{BA8F9DF3-CFBE-1D62-BBEF-36D1B1188428}"/>
                    </a:ext>
                  </a:extLst>
                </p14:cNvPr>
                <p14:cNvContentPartPr/>
                <p14:nvPr/>
              </p14:nvContentPartPr>
              <p14:xfrm>
                <a:off x="7623502" y="956394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A8F9DF3-CFBE-1D62-BBEF-36D1B11884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4862" y="9473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="" xmlns:a16="http://schemas.microsoft.com/office/drawing/2014/main" id="{E9E6773C-2699-ADBA-ACF6-53CF1DCABE5A}"/>
                    </a:ext>
                  </a:extLst>
                </p14:cNvPr>
                <p14:cNvContentPartPr/>
                <p14:nvPr/>
              </p14:nvContentPartPr>
              <p14:xfrm>
                <a:off x="7623502" y="956394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9E6773C-2699-ADBA-ACF6-53CF1DCABE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14862" y="94739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0BE58AB-1AED-4FE4-4836-718986ADC699}"/>
              </a:ext>
            </a:extLst>
          </p:cNvPr>
          <p:cNvGrpSpPr/>
          <p:nvPr/>
        </p:nvGrpSpPr>
        <p:grpSpPr>
          <a:xfrm>
            <a:off x="7378702" y="424674"/>
            <a:ext cx="360" cy="360"/>
            <a:chOff x="7378702" y="42467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="" xmlns:a16="http://schemas.microsoft.com/office/drawing/2014/main" id="{FBAA0A9F-5A64-B7D7-5B24-93D80F75A138}"/>
                    </a:ext>
                  </a:extLst>
                </p14:cNvPr>
                <p14:cNvContentPartPr/>
                <p14:nvPr/>
              </p14:nvContentPartPr>
              <p14:xfrm>
                <a:off x="7378702" y="424674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BAA0A9F-5A64-B7D7-5B24-93D80F75A13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70062" y="4156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="" xmlns:a16="http://schemas.microsoft.com/office/drawing/2014/main" id="{FC7576E6-5CBB-0C94-6BFF-488CA4070236}"/>
                    </a:ext>
                  </a:extLst>
                </p14:cNvPr>
                <p14:cNvContentPartPr/>
                <p14:nvPr/>
              </p14:nvContentPartPr>
              <p14:xfrm>
                <a:off x="7378702" y="424674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C7576E6-5CBB-0C94-6BFF-488CA40702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70062" y="4156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E613604-DC92-924F-6BE5-7D777A767B4A}"/>
              </a:ext>
            </a:extLst>
          </p:cNvPr>
          <p:cNvGrpSpPr/>
          <p:nvPr/>
        </p:nvGrpSpPr>
        <p:grpSpPr>
          <a:xfrm>
            <a:off x="7187182" y="350514"/>
            <a:ext cx="360" cy="360"/>
            <a:chOff x="7187182" y="35051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="" xmlns:a16="http://schemas.microsoft.com/office/drawing/2014/main" id="{1217934D-88DF-6E4D-9C83-847C346E5825}"/>
                    </a:ext>
                  </a:extLst>
                </p14:cNvPr>
                <p14:cNvContentPartPr/>
                <p14:nvPr/>
              </p14:nvContentPartPr>
              <p14:xfrm>
                <a:off x="7187182" y="35051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217934D-88DF-6E4D-9C83-847C346E58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78182" y="3415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="" xmlns:a16="http://schemas.microsoft.com/office/drawing/2014/main" id="{917575F9-669C-3668-1373-FCBFD83F8EAC}"/>
                    </a:ext>
                  </a:extLst>
                </p14:cNvPr>
                <p14:cNvContentPartPr/>
                <p14:nvPr/>
              </p14:nvContentPartPr>
              <p14:xfrm>
                <a:off x="7187182" y="350514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17575F9-669C-3668-1373-FCBFD83F8EA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78182" y="34151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="" xmlns:a16="http://schemas.microsoft.com/office/drawing/2014/main" id="{18F3B6D6-72F1-CF90-7DA0-45E7F953799D}"/>
                  </a:ext>
                </a:extLst>
              </p14:cNvPr>
              <p14:cNvContentPartPr/>
              <p14:nvPr/>
            </p14:nvContentPartPr>
            <p14:xfrm>
              <a:off x="4103782" y="2678994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F3B6D6-72F1-CF90-7DA0-45E7F95379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5142" y="2670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="" xmlns:a16="http://schemas.microsoft.com/office/drawing/2014/main" id="{884A8299-6FD0-DF9B-34C4-F2B5BEF8106B}"/>
                  </a:ext>
                </a:extLst>
              </p14:cNvPr>
              <p14:cNvContentPartPr/>
              <p14:nvPr/>
            </p14:nvContentPartPr>
            <p14:xfrm>
              <a:off x="2987422" y="3997314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4A8299-6FD0-DF9B-34C4-F2B5BEF810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8782" y="39886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="" xmlns:a16="http://schemas.microsoft.com/office/drawing/2014/main" id="{E2936467-B53F-BFC4-368E-64002866A0F9}"/>
                  </a:ext>
                </a:extLst>
              </p14:cNvPr>
              <p14:cNvContentPartPr/>
              <p14:nvPr/>
            </p14:nvContentPartPr>
            <p14:xfrm>
              <a:off x="8548342" y="544343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936467-B53F-BFC4-368E-64002866A0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39342" y="54347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="" xmlns:a16="http://schemas.microsoft.com/office/drawing/2014/main" id="{861E1B68-5E47-A0DC-0A15-C4EC73294E45}"/>
                  </a:ext>
                </a:extLst>
              </p14:cNvPr>
              <p14:cNvContentPartPr/>
              <p14:nvPr/>
            </p14:nvContentPartPr>
            <p14:xfrm>
              <a:off x="8527102" y="6155874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1E1B68-5E47-A0DC-0A15-C4EC73294E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18462" y="61472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>
                <a:extLst>
                  <a:ext uri="{FF2B5EF4-FFF2-40B4-BE49-F238E27FC236}">
                    <a16:creationId xmlns="" xmlns:a16="http://schemas.microsoft.com/office/drawing/2014/main" id="{5E6E0E6C-A385-4790-3FEF-1A5F67BC2E08}"/>
                  </a:ext>
                </a:extLst>
              </p14:cNvPr>
              <p14:cNvContentPartPr/>
              <p14:nvPr/>
            </p14:nvContentPartPr>
            <p14:xfrm>
              <a:off x="5656102" y="3891114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6E0E6C-A385-4790-3FEF-1A5F67BC2E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47102" y="38824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="" xmlns:a16="http://schemas.microsoft.com/office/drawing/2014/main" id="{F4DC9EDE-5117-7389-EDA1-7FCA4EB24363}"/>
                  </a:ext>
                </a:extLst>
              </p14:cNvPr>
              <p14:cNvContentPartPr/>
              <p14:nvPr/>
            </p14:nvContentPartPr>
            <p14:xfrm>
              <a:off x="8452582" y="1668834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4DC9EDE-5117-7389-EDA1-7FCA4EB243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43582" y="16598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="" xmlns:a16="http://schemas.microsoft.com/office/drawing/2014/main" id="{F427513A-D3D1-7A57-2071-3030ED155D6E}"/>
                  </a:ext>
                </a:extLst>
              </p14:cNvPr>
              <p14:cNvContentPartPr/>
              <p14:nvPr/>
            </p14:nvContentPartPr>
            <p14:xfrm>
              <a:off x="8261422" y="595314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427513A-D3D1-7A57-2071-3030ED155D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2422" y="5863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="" xmlns:a16="http://schemas.microsoft.com/office/drawing/2014/main" id="{1020DD8E-9E9A-E920-0215-2F4D9E591CC2}"/>
                  </a:ext>
                </a:extLst>
              </p14:cNvPr>
              <p14:cNvContentPartPr/>
              <p14:nvPr/>
            </p14:nvContentPartPr>
            <p14:xfrm>
              <a:off x="-1085258" y="35051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020DD8E-9E9A-E920-0215-2F4D9E591CC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1093898" y="3415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="" xmlns:a16="http://schemas.microsoft.com/office/drawing/2014/main" id="{AAD5989B-F532-44D3-7427-8A43A14D718B}"/>
                  </a:ext>
                </a:extLst>
              </p14:cNvPr>
              <p14:cNvContentPartPr/>
              <p14:nvPr/>
            </p14:nvContentPartPr>
            <p14:xfrm>
              <a:off x="5804782" y="284891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AD5989B-F532-44D3-7427-8A43A14D718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96142" y="28402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Ink 28">
                <a:extLst>
                  <a:ext uri="{FF2B5EF4-FFF2-40B4-BE49-F238E27FC236}">
                    <a16:creationId xmlns="" xmlns:a16="http://schemas.microsoft.com/office/drawing/2014/main" id="{9287DD3F-4602-B9A7-D2C9-BD34473B9942}"/>
                  </a:ext>
                </a:extLst>
              </p14:cNvPr>
              <p14:cNvContentPartPr/>
              <p14:nvPr/>
            </p14:nvContentPartPr>
            <p14:xfrm>
              <a:off x="8282302" y="1466874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287DD3F-4602-B9A7-D2C9-BD34473B994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273662" y="14578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Ink 29">
                <a:extLst>
                  <a:ext uri="{FF2B5EF4-FFF2-40B4-BE49-F238E27FC236}">
                    <a16:creationId xmlns="" xmlns:a16="http://schemas.microsoft.com/office/drawing/2014/main" id="{EF9902E7-FCFB-02BD-C150-0A5CDE3D41EE}"/>
                  </a:ext>
                </a:extLst>
              </p14:cNvPr>
              <p14:cNvContentPartPr/>
              <p14:nvPr/>
            </p14:nvContentPartPr>
            <p14:xfrm>
              <a:off x="3359302" y="95639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F9902E7-FCFB-02BD-C150-0A5CDE3D41E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50662" y="94739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9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1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3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14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15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6" name="Freeform 315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7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8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7" name="Text Box 26"/>
          <p:cNvSpPr/>
          <p:nvPr/>
        </p:nvSpPr>
        <p:spPr>
          <a:xfrm>
            <a:off x="2486160" y="357120"/>
            <a:ext cx="575784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9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0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1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2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3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8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9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35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1" name="Freeform 350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2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3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4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3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6" name="Freeform 355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7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8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9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36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1" name="Freeform 360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2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3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4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3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6" name="Freeform 365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7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8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9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37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1" name="Freeform 370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2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3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4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3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6" name="Freeform 375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7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8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9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38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1" name="Freeform 380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2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3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4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3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6" name="Freeform 385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7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8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9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0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39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2" name="Freeform 391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3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4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5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3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7" name="Freeform 396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8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9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0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40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2" name="Freeform 401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3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4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5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4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7" name="Freeform 406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8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9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0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41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2" name="Freeform 411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3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4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5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4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7" name="Freeform 416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8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9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0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42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2" name="Freeform 421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3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4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5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4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7" name="Freeform 426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8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9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0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43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2" name="Freeform 431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3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4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5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4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7" name="Freeform 436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8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9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0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44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2" name="Freeform 441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3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4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2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3" name="Picture 148" descr="D:\GIÁO ÁN 1 2020-2021\HÌNH SOẠN GIÁO ÁN\Nhạc cụ\Thanh phách.jpg"/>
          <p:cNvPicPr/>
          <p:nvPr/>
        </p:nvPicPr>
        <p:blipFill>
          <a:blip r:embed="rId15"/>
          <a:srcRect l="43743" t="15153" r="37956" b="74745"/>
          <a:stretch/>
        </p:blipFill>
        <p:spPr>
          <a:xfrm>
            <a:off x="4414680" y="2143080"/>
            <a:ext cx="3613320" cy="280980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671ADA9A-0A13-4D89-A06A-C82DA0F752F4}"/>
              </a:ext>
            </a:extLst>
          </p:cNvPr>
          <p:cNvSpPr/>
          <p:nvPr/>
        </p:nvSpPr>
        <p:spPr>
          <a:xfrm>
            <a:off x="2123280" y="1900725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0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1" name="Picture 10" descr="D:\GIÁO ÁN 1 2020-2021\HÌNH SOẠN GIÁO ÁN\Nhạc cụ\Thanh phách - Copy (2).jpg"/>
          <p:cNvPicPr/>
          <p:nvPr/>
        </p:nvPicPr>
        <p:blipFill>
          <a:blip r:embed="rId4"/>
          <a:stretch/>
        </p:blipFill>
        <p:spPr>
          <a:xfrm>
            <a:off x="1557360" y="2038320"/>
            <a:ext cx="8001000" cy="35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48" descr="D:\GIÁO ÁN 1 2020-2021\HÌNH SOẠN GIÁO ÁN\Nhạc cụ\Thanh phách.jpg"/>
          <p:cNvPicPr/>
          <p:nvPr/>
        </p:nvPicPr>
        <p:blipFill>
          <a:blip r:embed="rId4"/>
          <a:srcRect l="43743" t="15153" r="37956" b="74745"/>
          <a:stretch/>
        </p:blipFill>
        <p:spPr>
          <a:xfrm>
            <a:off x="990600" y="1371600"/>
            <a:ext cx="4827600" cy="3754440"/>
          </a:xfrm>
          <a:prstGeom prst="rect">
            <a:avLst/>
          </a:prstGeom>
          <a:ln w="0">
            <a:noFill/>
          </a:ln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A123A08D-5864-438A-B482-37D8D9CEC111}"/>
              </a:ext>
            </a:extLst>
          </p:cNvPr>
          <p:cNvSpPr/>
          <p:nvPr/>
        </p:nvSpPr>
        <p:spPr>
          <a:xfrm>
            <a:off x="5466600" y="1981200"/>
            <a:ext cx="4439400" cy="2971800"/>
          </a:xfrm>
          <a:prstGeom prst="wedgeRoundRectCallout">
            <a:avLst>
              <a:gd name="adj1" fmla="val -64183"/>
              <a:gd name="adj2" fmla="val -233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Thanh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3" name="Rectangle 7"/>
          <p:cNvSpPr/>
          <p:nvPr/>
        </p:nvSpPr>
        <p:spPr>
          <a:xfrm>
            <a:off x="485640" y="11592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THANH PHÁCH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4" name="Picture 11" descr="D:\GIÁO ÁN 1 2020-2021\HÌNH SOẠN GIÁO ÁN\Nhạc cụ\Thanh phách - Copy (2) - Copy.jpg"/>
          <p:cNvPicPr/>
          <p:nvPr/>
        </p:nvPicPr>
        <p:blipFill>
          <a:blip r:embed="rId5"/>
          <a:srcRect b="11353"/>
          <a:stretch/>
        </p:blipFill>
        <p:spPr>
          <a:xfrm>
            <a:off x="1676400" y="1143000"/>
            <a:ext cx="3000240" cy="4286160"/>
          </a:xfrm>
          <a:prstGeom prst="rect">
            <a:avLst/>
          </a:prstGeom>
          <a:ln w="0"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834942A4-4006-42C4-A580-5F35FE45078E}"/>
              </a:ext>
            </a:extLst>
          </p:cNvPr>
          <p:cNvSpPr/>
          <p:nvPr/>
        </p:nvSpPr>
        <p:spPr>
          <a:xfrm>
            <a:off x="5466600" y="3073320"/>
            <a:ext cx="4439400" cy="1879680"/>
          </a:xfrm>
          <a:prstGeom prst="wedgeRoundRectCallout">
            <a:avLst>
              <a:gd name="adj1" fmla="val -58195"/>
              <a:gd name="adj2" fmla="val -7484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8" descr="D:\GIÁO ÁN 1 2020-2021\HÌNH SOẠN GIÁO ÁN\Nhạc cụ\Thanh phách.jpg"/>
          <p:cNvPicPr/>
          <p:nvPr/>
        </p:nvPicPr>
        <p:blipFill rotWithShape="1">
          <a:blip r:embed="rId6"/>
          <a:srcRect l="8136" t="24535" r="21679" b="66514"/>
          <a:stretch/>
        </p:blipFill>
        <p:spPr>
          <a:xfrm>
            <a:off x="557280" y="1714680"/>
            <a:ext cx="9501120" cy="2019120"/>
          </a:xfrm>
          <a:prstGeom prst="rect">
            <a:avLst/>
          </a:prstGeom>
          <a:ln w="0">
            <a:noFill/>
          </a:ln>
        </p:spPr>
      </p:pic>
      <p:pic>
        <p:nvPicPr>
          <p:cNvPr id="8" name="Picture 148" descr="D:\GIÁO ÁN 1 2020-2021\HÌNH SOẠN GIÁO ÁN\Nhạc cụ\Thanh phách.jpg">
            <a:extLst>
              <a:ext uri="{FF2B5EF4-FFF2-40B4-BE49-F238E27FC236}">
                <a16:creationId xmlns="" xmlns:a16="http://schemas.microsoft.com/office/drawing/2014/main" id="{D0093B16-A490-425F-BEDA-9210AC8BD122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3886200" y="3657600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9" name="Picture 148" descr="D:\GIÁO ÁN 1 2020-2021\HÌNH SOẠN GIÁO ÁN\Nhạc cụ\Thanh phách.jpg">
            <a:extLst>
              <a:ext uri="{FF2B5EF4-FFF2-40B4-BE49-F238E27FC236}">
                <a16:creationId xmlns="" xmlns:a16="http://schemas.microsoft.com/office/drawing/2014/main" id="{C8FADCF0-E2F7-4D55-B0A3-FE1BBEE1F749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4700490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148" descr="D:\GIÁO ÁN 1 2020-2021\HÌNH SOẠN GIÁO ÁN\Nhạc cụ\Thanh phách.jpg">
            <a:extLst>
              <a:ext uri="{FF2B5EF4-FFF2-40B4-BE49-F238E27FC236}">
                <a16:creationId xmlns="" xmlns:a16="http://schemas.microsoft.com/office/drawing/2014/main" id="{EC1BF611-7483-4972-94DF-BC2129276FB2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5594073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48" descr="D:\GIÁO ÁN 1 2020-2021\HÌNH SOẠN GIÁO ÁN\Nhạc cụ\Thanh phách.jpg">
            <a:extLst>
              <a:ext uri="{FF2B5EF4-FFF2-40B4-BE49-F238E27FC236}">
                <a16:creationId xmlns="" xmlns:a16="http://schemas.microsoft.com/office/drawing/2014/main" id="{12A69B8B-CA07-4A36-B3CE-905ADF152279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6408363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48" descr="D:\GIÁO ÁN 1 2020-2021\HÌNH SOẠN GIÁO ÁN\Nhạc cụ\Thanh phách.jpg">
            <a:extLst>
              <a:ext uri="{FF2B5EF4-FFF2-40B4-BE49-F238E27FC236}">
                <a16:creationId xmlns="" xmlns:a16="http://schemas.microsoft.com/office/drawing/2014/main" id="{C1902D30-F82C-4B5F-BEEF-3D2EC2EE39BB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8107079" y="3606209"/>
            <a:ext cx="838200" cy="78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6" name="Rectangle 7"/>
          <p:cNvSpPr/>
          <p:nvPr/>
        </p:nvSpPr>
        <p:spPr>
          <a:xfrm>
            <a:off x="2221560" y="120816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7" name="Rectangle 7"/>
          <p:cNvSpPr/>
          <p:nvPr/>
        </p:nvSpPr>
        <p:spPr>
          <a:xfrm>
            <a:off x="557280" y="150840"/>
            <a:ext cx="357192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THANH PHÁCH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10" descr="D:\GIÁO ÁN 1 2020-2021\HÌNH SOẠN GIÁO ÁN\Nhạc cụ\Thanh phách - Copy (2).jpg"/>
          <p:cNvPicPr/>
          <p:nvPr/>
        </p:nvPicPr>
        <p:blipFill>
          <a:blip r:embed="rId4"/>
          <a:stretch/>
        </p:blipFill>
        <p:spPr>
          <a:xfrm>
            <a:off x="1557360" y="2038320"/>
            <a:ext cx="8001000" cy="35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08BF4E-4601-414C-BD3A-69B7AC408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9076945" cy="6477000"/>
          </a:xfrm>
          <a:prstGeom prst="rect">
            <a:avLst/>
          </a:prstGeom>
        </p:spPr>
      </p:pic>
      <p:pic>
        <p:nvPicPr>
          <p:cNvPr id="49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55744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772080" y="20718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05764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641520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65429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15433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2565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2569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77156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12912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477216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98644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55820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12952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0120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0124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55736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34324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5814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422436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6388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12944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012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72520" y="483876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48608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05740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77164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34332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05764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634356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762560" y="6267600"/>
            <a:ext cx="500400" cy="44748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26296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6300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334680" y="6267600"/>
            <a:ext cx="500040" cy="447480"/>
          </a:xfrm>
          <a:prstGeom prst="rect">
            <a:avLst/>
          </a:prstGeom>
          <a:ln w="0"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330F5007-CB32-40B2-9557-23DC4D39603F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Text Box 9"/>
          <p:cNvSpPr/>
          <p:nvPr/>
        </p:nvSpPr>
        <p:spPr>
          <a:xfrm>
            <a:off x="1219200" y="1143000"/>
            <a:ext cx="325272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Ôn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6" name="Text Box 10"/>
          <p:cNvSpPr/>
          <p:nvPr/>
        </p:nvSpPr>
        <p:spPr>
          <a:xfrm>
            <a:off x="3057480" y="1785960"/>
            <a:ext cx="528660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7" name="Text Box 9"/>
          <p:cNvSpPr/>
          <p:nvPr/>
        </p:nvSpPr>
        <p:spPr>
          <a:xfrm>
            <a:off x="1219200" y="2209800"/>
            <a:ext cx="292896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cụ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3629160" y="2786040"/>
            <a:ext cx="37861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THANH PHÁCH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="" xmlns:a16="http://schemas.microsoft.com/office/drawing/2014/main" id="{39D050A3-4F42-407D-62B3-E0A5E9CC05B8}"/>
                  </a:ext>
                </a:extLst>
              </p14:cNvPr>
              <p14:cNvContentPartPr/>
              <p14:nvPr/>
            </p14:nvContentPartPr>
            <p14:xfrm>
              <a:off x="8591182" y="408244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D050A3-4F42-407D-62B3-E0A5E9CC05B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82182" y="40738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="" xmlns:a16="http://schemas.microsoft.com/office/drawing/2014/main" id="{49E488CD-F65A-45A0-9872-6152F98C1B14}"/>
                  </a:ext>
                </a:extLst>
              </p14:cNvPr>
              <p14:cNvContentPartPr/>
              <p14:nvPr/>
            </p14:nvContentPartPr>
            <p14:xfrm>
              <a:off x="5932582" y="307228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E488CD-F65A-45A0-9872-6152F98C1B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3942" y="30636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C48F2E27-770B-A324-24B4-63B7BD6C3A7E}"/>
                  </a:ext>
                </a:extLst>
              </p14:cNvPr>
              <p14:cNvContentPartPr/>
              <p14:nvPr/>
            </p14:nvContentPartPr>
            <p14:xfrm>
              <a:off x="-95978" y="89248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48F2E27-770B-A324-24B4-63B7BD6C3A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04618" y="8838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E5C49889-925F-50ED-42B6-8DA8B32AD584}"/>
                  </a:ext>
                </a:extLst>
              </p14:cNvPr>
              <p14:cNvContentPartPr/>
              <p14:nvPr/>
            </p14:nvContentPartPr>
            <p14:xfrm>
              <a:off x="945862" y="90364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C49889-925F-50ED-42B6-8DA8B32AD5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862" y="89464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1" descr="D:\GIÁO ÁN 1 2020-2021\HÌNH SOẠN GIÁO ÁN\Học hát\GÀ GÁY\1.png"/>
          <p:cNvPicPr/>
          <p:nvPr/>
        </p:nvPicPr>
        <p:blipFill>
          <a:blip r:embed="rId14"/>
          <a:stretch/>
        </p:blipFill>
        <p:spPr>
          <a:xfrm>
            <a:off x="1811160" y="1857240"/>
            <a:ext cx="7601040" cy="364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07172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8496A4-5BB5-4E88-B96F-E7C7FDC54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7" y="0"/>
            <a:ext cx="9076945" cy="6858000"/>
          </a:xfrm>
          <a:prstGeom prst="rect">
            <a:avLst/>
          </a:prstGeom>
        </p:spPr>
      </p:pic>
      <p:pic>
        <p:nvPicPr>
          <p:cNvPr id="22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01A049F-6DF5-46AD-BA44-5143580CA5E8}"/>
              </a:ext>
            </a:extLst>
          </p:cNvPr>
          <p:cNvSpPr/>
          <p:nvPr/>
        </p:nvSpPr>
        <p:spPr>
          <a:xfrm>
            <a:off x="271848" y="248422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A2CFBAD-D714-A66B-46EC-1A44A4E87CC3}"/>
              </a:ext>
            </a:extLst>
          </p:cNvPr>
          <p:cNvSpPr/>
          <p:nvPr/>
        </p:nvSpPr>
        <p:spPr>
          <a:xfrm>
            <a:off x="1928035" y="22860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GÀ 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"/>
          <p:cNvSpPr/>
          <p:nvPr/>
        </p:nvSpPr>
        <p:spPr>
          <a:xfrm>
            <a:off x="1414440" y="2133600"/>
            <a:ext cx="7929720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pc="-1" dirty="0">
                <a:solidFill>
                  <a:srgbClr val="0000FF"/>
                </a:solidFill>
                <a:latin typeface="Times New Roman"/>
              </a:rPr>
              <a:t>GÕ ĐỆM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6D51D7-9CF7-41FB-B7FA-B98CED74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076945" cy="6553200"/>
          </a:xfrm>
          <a:prstGeom prst="rect">
            <a:avLst/>
          </a:prstGeom>
        </p:spPr>
      </p:pic>
      <p:pic>
        <p:nvPicPr>
          <p:cNvPr id="23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486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629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863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480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0028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3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4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55820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5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629560" y="3429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6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55736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70120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8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55752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700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0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557360" y="6262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1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05764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3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962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4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6916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324480" y="204804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986680" y="20001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98644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3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0583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34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271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3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20048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3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12944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3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29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3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0574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3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41460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4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34356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4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9624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4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91640" y="623880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767A639-7F0A-4586-9C19-4FA64E81B6EC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1"/>
          <p:cNvSpPr/>
          <p:nvPr/>
        </p:nvSpPr>
        <p:spPr>
          <a:xfrm>
            <a:off x="1173428" y="2133600"/>
            <a:ext cx="8276389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6EB51E-8EE0-4227-9566-475134B7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076945" cy="6400800"/>
          </a:xfrm>
          <a:prstGeom prst="rect">
            <a:avLst/>
          </a:prstGeom>
        </p:spPr>
      </p:pic>
      <p:pic>
        <p:nvPicPr>
          <p:cNvPr id="28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2557440" y="20001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4986360" y="20001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1771560" y="334788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4700520" y="334788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1557360" y="476175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3700440" y="476175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5700600" y="476175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27003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505764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0112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01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0120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276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29520" y="3276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327660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7240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3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7244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24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7248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2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72480" y="47472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272520" y="475869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14376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555252-3F58-45FF-82FE-D54E2146DAC4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947986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7292</TotalTime>
  <Words>135</Words>
  <Application>Microsoft Office PowerPoint</Application>
  <PresentationFormat>Custom</PresentationFormat>
  <Paragraphs>33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609</cp:revision>
  <dcterms:created xsi:type="dcterms:W3CDTF">2010-04-30T20:19:48Z</dcterms:created>
  <dcterms:modified xsi:type="dcterms:W3CDTF">2025-03-02T15:39:44Z</dcterms:modified>
  <dc:language>en-US</dc:language>
</cp:coreProperties>
</file>