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01" r:id="rId24"/>
    <p:sldId id="32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97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05/03/2025</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7.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46.svg"/><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4.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4.sv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21" Type="http://schemas.openxmlformats.org/officeDocument/2006/relationships/image" Target="../media/image28.png"/><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 Id="rId2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3429000"/>
            <a:ext cx="4132861" cy="3207167"/>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
        <p:nvSpPr>
          <p:cNvPr id="2" name="TextBox 1">
            <a:extLst>
              <a:ext uri="{FF2B5EF4-FFF2-40B4-BE49-F238E27FC236}">
                <a16:creationId xmlns:a16="http://schemas.microsoft.com/office/drawing/2014/main" id="{11B5D723-2E90-800D-F37C-D90EFF4B7E38}"/>
              </a:ext>
            </a:extLst>
          </p:cNvPr>
          <p:cNvSpPr txBox="1"/>
          <p:nvPr/>
        </p:nvSpPr>
        <p:spPr>
          <a:xfrm>
            <a:off x="474160" y="1117825"/>
            <a:ext cx="50292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a:t>
            </a:r>
            <a:r>
              <a:rPr lang="en-US" sz="2800" b="1" dirty="0" err="1">
                <a:solidFill>
                  <a:srgbClr val="FF0000"/>
                </a:solidFill>
                <a:latin typeface="Segoe UI Black" panose="020B0A02040204020203" pitchFamily="34" charset="0"/>
                <a:ea typeface="Segoe UI Black" panose="020B0A02040204020203" pitchFamily="34" charset="0"/>
              </a:rPr>
              <a:t>Nguyễn</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Thu Hoài</a:t>
            </a: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5A</a:t>
            </a:r>
          </a:p>
        </p:txBody>
      </p:sp>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393</TotalTime>
  <Words>1323</Words>
  <Application>Microsoft Office PowerPoint</Application>
  <PresentationFormat>Widescreen</PresentationFormat>
  <Paragraphs>50</Paragraphs>
  <Slides>24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Arial-Rounded-Bold</vt:lpstr>
      <vt:lpstr>Calibri</vt:lpstr>
      <vt:lpstr>Cambria</vt:lpstr>
      <vt:lpstr>Segoe UI Black</vt:lpstr>
      <vt:lpstr>UTM Cookies</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55</cp:revision>
  <dcterms:created xsi:type="dcterms:W3CDTF">2023-07-25T03:49:14Z</dcterms:created>
  <dcterms:modified xsi:type="dcterms:W3CDTF">2025-03-04T19:53:06Z</dcterms:modified>
  <cp:category>9Slide.vn</cp:category>
</cp:coreProperties>
</file>