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8" r:id="rId3"/>
    <p:sldMasterId id="2147483690" r:id="rId4"/>
  </p:sldMasterIdLst>
  <p:notesMasterIdLst>
    <p:notesMasterId r:id="rId18"/>
  </p:notesMasterIdLst>
  <p:sldIdLst>
    <p:sldId id="622" r:id="rId5"/>
    <p:sldId id="457" r:id="rId6"/>
    <p:sldId id="287" r:id="rId7"/>
    <p:sldId id="624" r:id="rId8"/>
    <p:sldId id="625" r:id="rId9"/>
    <p:sldId id="626" r:id="rId10"/>
    <p:sldId id="291" r:id="rId11"/>
    <p:sldId id="293" r:id="rId12"/>
    <p:sldId id="294" r:id="rId13"/>
    <p:sldId id="623" r:id="rId14"/>
    <p:sldId id="627" r:id="rId15"/>
    <p:sldId id="628" r:id="rId16"/>
    <p:sldId id="295" r:id="rId17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008000"/>
    <a:srgbClr val="0000FF"/>
    <a:srgbClr val="FFCCFF"/>
    <a:srgbClr val="FFFFCC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882" y="66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09" indent="-285734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2937" indent="-228587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112" indent="-228587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287" indent="-228587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461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63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8810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598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532043-024B-44CB-AA3D-4467CA4A20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77825" y="685800"/>
            <a:ext cx="610235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604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588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D027E-DE5B-F95F-4684-DD755074D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868004-C5B4-F0A4-198A-0EB7864461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AD4CD3-2E2A-241A-5EA4-8A2A435CB2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F0539F-B6CD-9050-5B42-5DF931FC8F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46B89-F200-43AA-B36B-6A2EF4B500B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4525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329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13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908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51" y="2840573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8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0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2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8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0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6060B65-DC19-4CF9-9EAA-C3D1C4531AF0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3/2/2025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D94B1D1F-A980-4CE3-A075-A1AD11306BD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052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6060B65-DC19-4CF9-9EAA-C3D1C4531AF0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3/2/2025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D94B1D1F-A980-4CE3-A075-A1AD11306BD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104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5" y="5875870"/>
            <a:ext cx="13835142" cy="1816100"/>
          </a:xfrm>
        </p:spPr>
        <p:txBody>
          <a:bodyPr anchor="t"/>
          <a:lstStyle>
            <a:lvl1pPr algn="l">
              <a:defRPr sz="719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5" y="3875620"/>
            <a:ext cx="13835142" cy="2000249"/>
          </a:xfrm>
        </p:spPr>
        <p:txBody>
          <a:bodyPr anchor="b"/>
          <a:lstStyle>
            <a:lvl1pPr marL="0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1pPr>
            <a:lvl2pPr marL="81259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194" indent="0">
              <a:buNone/>
              <a:defRPr sz="2933">
                <a:solidFill>
                  <a:schemeClr val="tx1">
                    <a:tint val="75000"/>
                  </a:schemeClr>
                </a:solidFill>
              </a:defRPr>
            </a:lvl3pPr>
            <a:lvl4pPr marL="2437790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4pPr>
            <a:lvl5pPr marL="3250387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5pPr>
            <a:lvl6pPr marL="4062984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6pPr>
            <a:lvl7pPr marL="4875581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7pPr>
            <a:lvl8pPr marL="5688178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8pPr>
            <a:lvl9pPr marL="6500775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3/2/2025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6692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5" y="2133604"/>
            <a:ext cx="7188848" cy="6034617"/>
          </a:xfrm>
        </p:spPr>
        <p:txBody>
          <a:bodyPr/>
          <a:lstStyle>
            <a:lvl1pPr>
              <a:defRPr sz="5065"/>
            </a:lvl1pPr>
            <a:lvl2pPr>
              <a:defRPr sz="4265"/>
            </a:lvl2pPr>
            <a:lvl3pPr>
              <a:defRPr sz="3599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9" y="2133604"/>
            <a:ext cx="7188848" cy="6034617"/>
          </a:xfrm>
        </p:spPr>
        <p:txBody>
          <a:bodyPr/>
          <a:lstStyle>
            <a:lvl1pPr>
              <a:defRPr sz="5065"/>
            </a:lvl1pPr>
            <a:lvl2pPr>
              <a:defRPr sz="4265"/>
            </a:lvl2pPr>
            <a:lvl3pPr>
              <a:defRPr sz="3599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3/2/2025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326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4" y="2046820"/>
            <a:ext cx="7191675" cy="853017"/>
          </a:xfrm>
        </p:spPr>
        <p:txBody>
          <a:bodyPr anchor="b"/>
          <a:lstStyle>
            <a:lvl1pPr marL="0" indent="0">
              <a:buNone/>
              <a:defRPr sz="4265" b="1"/>
            </a:lvl1pPr>
            <a:lvl2pPr marL="812597" indent="0">
              <a:buNone/>
              <a:defRPr sz="3599" b="1"/>
            </a:lvl2pPr>
            <a:lvl3pPr marL="1625194" indent="0">
              <a:buNone/>
              <a:defRPr sz="3200" b="1"/>
            </a:lvl3pPr>
            <a:lvl4pPr marL="2437790" indent="0">
              <a:buNone/>
              <a:defRPr sz="2933" b="1"/>
            </a:lvl4pPr>
            <a:lvl5pPr marL="3250387" indent="0">
              <a:buNone/>
              <a:defRPr sz="2933" b="1"/>
            </a:lvl5pPr>
            <a:lvl6pPr marL="4062984" indent="0">
              <a:buNone/>
              <a:defRPr sz="2933" b="1"/>
            </a:lvl6pPr>
            <a:lvl7pPr marL="4875581" indent="0">
              <a:buNone/>
              <a:defRPr sz="2933" b="1"/>
            </a:lvl7pPr>
            <a:lvl8pPr marL="5688178" indent="0">
              <a:buNone/>
              <a:defRPr sz="2933" b="1"/>
            </a:lvl8pPr>
            <a:lvl9pPr marL="6500775" indent="0">
              <a:buNone/>
              <a:defRPr sz="29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4" y="2899836"/>
            <a:ext cx="7191675" cy="5268384"/>
          </a:xfrm>
        </p:spPr>
        <p:txBody>
          <a:bodyPr/>
          <a:lstStyle>
            <a:lvl1pPr>
              <a:defRPr sz="4265"/>
            </a:lvl1pPr>
            <a:lvl2pPr>
              <a:defRPr sz="3599"/>
            </a:lvl2pPr>
            <a:lvl3pPr>
              <a:defRPr sz="3200"/>
            </a:lvl3pPr>
            <a:lvl4pPr>
              <a:defRPr sz="2933"/>
            </a:lvl4pPr>
            <a:lvl5pPr>
              <a:defRPr sz="2933"/>
            </a:lvl5pPr>
            <a:lvl6pPr>
              <a:defRPr sz="2933"/>
            </a:lvl6pPr>
            <a:lvl7pPr>
              <a:defRPr sz="2933"/>
            </a:lvl7pPr>
            <a:lvl8pPr>
              <a:defRPr sz="2933"/>
            </a:lvl8pPr>
            <a:lvl9pPr>
              <a:defRPr sz="29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5" y="2046820"/>
            <a:ext cx="7194500" cy="853017"/>
          </a:xfrm>
        </p:spPr>
        <p:txBody>
          <a:bodyPr anchor="b"/>
          <a:lstStyle>
            <a:lvl1pPr marL="0" indent="0">
              <a:buNone/>
              <a:defRPr sz="4265" b="1"/>
            </a:lvl1pPr>
            <a:lvl2pPr marL="812597" indent="0">
              <a:buNone/>
              <a:defRPr sz="3599" b="1"/>
            </a:lvl2pPr>
            <a:lvl3pPr marL="1625194" indent="0">
              <a:buNone/>
              <a:defRPr sz="3200" b="1"/>
            </a:lvl3pPr>
            <a:lvl4pPr marL="2437790" indent="0">
              <a:buNone/>
              <a:defRPr sz="2933" b="1"/>
            </a:lvl4pPr>
            <a:lvl5pPr marL="3250387" indent="0">
              <a:buNone/>
              <a:defRPr sz="2933" b="1"/>
            </a:lvl5pPr>
            <a:lvl6pPr marL="4062984" indent="0">
              <a:buNone/>
              <a:defRPr sz="2933" b="1"/>
            </a:lvl6pPr>
            <a:lvl7pPr marL="4875581" indent="0">
              <a:buNone/>
              <a:defRPr sz="2933" b="1"/>
            </a:lvl7pPr>
            <a:lvl8pPr marL="5688178" indent="0">
              <a:buNone/>
              <a:defRPr sz="2933" b="1"/>
            </a:lvl8pPr>
            <a:lvl9pPr marL="6500775" indent="0">
              <a:buNone/>
              <a:defRPr sz="29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5" y="2899836"/>
            <a:ext cx="7194500" cy="5268384"/>
          </a:xfrm>
        </p:spPr>
        <p:txBody>
          <a:bodyPr/>
          <a:lstStyle>
            <a:lvl1pPr>
              <a:defRPr sz="4265"/>
            </a:lvl1pPr>
            <a:lvl2pPr>
              <a:defRPr sz="3599"/>
            </a:lvl2pPr>
            <a:lvl3pPr>
              <a:defRPr sz="3200"/>
            </a:lvl3pPr>
            <a:lvl4pPr>
              <a:defRPr sz="2933"/>
            </a:lvl4pPr>
            <a:lvl5pPr>
              <a:defRPr sz="2933"/>
            </a:lvl5pPr>
            <a:lvl6pPr>
              <a:defRPr sz="2933"/>
            </a:lvl6pPr>
            <a:lvl7pPr>
              <a:defRPr sz="2933"/>
            </a:lvl7pPr>
            <a:lvl8pPr>
              <a:defRPr sz="2933"/>
            </a:lvl8pPr>
            <a:lvl9pPr>
              <a:defRPr sz="29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3/2/2025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3416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C6060B65-DC19-4CF9-9EAA-C3D1C4531AF0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3/2/2025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D94B1D1F-A980-4CE3-A075-A1AD11306BD5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943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521441" y="1375011"/>
            <a:ext cx="13233758" cy="5718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marL="0" marR="0" lvl="0" indent="0" algn="ctr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7876731" y="8602532"/>
            <a:ext cx="523182" cy="2934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marL="0" marR="0" lvl="0" indent="0" algn="ctr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3/2/2025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239379" y="8528304"/>
            <a:ext cx="3797882" cy="486833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 defTabSz="121917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586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41329"/>
      </p:ext>
    </p:extLst>
  </p:cSld>
  <p:clrMapOvr>
    <a:masterClrMapping/>
  </p:clrMapOvr>
  <p:transition spd="slow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6" y="364068"/>
            <a:ext cx="5354902" cy="1549401"/>
          </a:xfrm>
        </p:spPr>
        <p:txBody>
          <a:bodyPr anchor="b"/>
          <a:lstStyle>
            <a:lvl1pPr algn="l">
              <a:defRPr sz="35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5" y="364073"/>
            <a:ext cx="9099093" cy="7804151"/>
          </a:xfrm>
        </p:spPr>
        <p:txBody>
          <a:bodyPr/>
          <a:lstStyle>
            <a:lvl1pPr>
              <a:defRPr sz="5732"/>
            </a:lvl1pPr>
            <a:lvl2pPr>
              <a:defRPr sz="5065"/>
            </a:lvl2pPr>
            <a:lvl3pPr>
              <a:defRPr sz="4265"/>
            </a:lvl3pPr>
            <a:lvl4pPr>
              <a:defRPr sz="3599"/>
            </a:lvl4pPr>
            <a:lvl5pPr>
              <a:defRPr sz="3599"/>
            </a:lvl5pPr>
            <a:lvl6pPr>
              <a:defRPr sz="3599"/>
            </a:lvl6pPr>
            <a:lvl7pPr>
              <a:defRPr sz="3599"/>
            </a:lvl7pPr>
            <a:lvl8pPr>
              <a:defRPr sz="3599"/>
            </a:lvl8pPr>
            <a:lvl9pPr>
              <a:defRPr sz="35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6" y="1913474"/>
            <a:ext cx="5354902" cy="6254751"/>
          </a:xfrm>
        </p:spPr>
        <p:txBody>
          <a:bodyPr/>
          <a:lstStyle>
            <a:lvl1pPr marL="0" indent="0">
              <a:buNone/>
              <a:defRPr sz="2533"/>
            </a:lvl1pPr>
            <a:lvl2pPr marL="812597" indent="0">
              <a:buNone/>
              <a:defRPr sz="2133"/>
            </a:lvl2pPr>
            <a:lvl3pPr marL="1625194" indent="0">
              <a:buNone/>
              <a:defRPr sz="1867"/>
            </a:lvl3pPr>
            <a:lvl4pPr marL="2437790" indent="0">
              <a:buNone/>
              <a:defRPr sz="1600"/>
            </a:lvl4pPr>
            <a:lvl5pPr marL="3250387" indent="0">
              <a:buNone/>
              <a:defRPr sz="1600"/>
            </a:lvl5pPr>
            <a:lvl6pPr marL="4062984" indent="0">
              <a:buNone/>
              <a:defRPr sz="1600"/>
            </a:lvl6pPr>
            <a:lvl7pPr marL="4875581" indent="0">
              <a:buNone/>
              <a:defRPr sz="1600"/>
            </a:lvl7pPr>
            <a:lvl8pPr marL="5688178" indent="0">
              <a:buNone/>
              <a:defRPr sz="1600"/>
            </a:lvl8pPr>
            <a:lvl9pPr marL="6500775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3/2/2025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372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4" y="6400803"/>
            <a:ext cx="9765983" cy="755652"/>
          </a:xfrm>
        </p:spPr>
        <p:txBody>
          <a:bodyPr anchor="b"/>
          <a:lstStyle>
            <a:lvl1pPr algn="l">
              <a:defRPr sz="35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4" y="817036"/>
            <a:ext cx="9765983" cy="5486400"/>
          </a:xfrm>
        </p:spPr>
        <p:txBody>
          <a:bodyPr/>
          <a:lstStyle>
            <a:lvl1pPr marL="0" indent="0">
              <a:buNone/>
              <a:defRPr sz="5732"/>
            </a:lvl1pPr>
            <a:lvl2pPr marL="812597" indent="0">
              <a:buNone/>
              <a:defRPr sz="5065"/>
            </a:lvl2pPr>
            <a:lvl3pPr marL="1625194" indent="0">
              <a:buNone/>
              <a:defRPr sz="4265"/>
            </a:lvl3pPr>
            <a:lvl4pPr marL="2437790" indent="0">
              <a:buNone/>
              <a:defRPr sz="3599"/>
            </a:lvl4pPr>
            <a:lvl5pPr marL="3250387" indent="0">
              <a:buNone/>
              <a:defRPr sz="3599"/>
            </a:lvl5pPr>
            <a:lvl6pPr marL="4062984" indent="0">
              <a:buNone/>
              <a:defRPr sz="3599"/>
            </a:lvl6pPr>
            <a:lvl7pPr marL="4875581" indent="0">
              <a:buNone/>
              <a:defRPr sz="3599"/>
            </a:lvl7pPr>
            <a:lvl8pPr marL="5688178" indent="0">
              <a:buNone/>
              <a:defRPr sz="3599"/>
            </a:lvl8pPr>
            <a:lvl9pPr marL="6500775" indent="0">
              <a:buNone/>
              <a:defRPr sz="35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4" y="7156455"/>
            <a:ext cx="9765983" cy="1073151"/>
          </a:xfrm>
        </p:spPr>
        <p:txBody>
          <a:bodyPr/>
          <a:lstStyle>
            <a:lvl1pPr marL="0" indent="0">
              <a:buNone/>
              <a:defRPr sz="2533"/>
            </a:lvl1pPr>
            <a:lvl2pPr marL="812597" indent="0">
              <a:buNone/>
              <a:defRPr sz="2133"/>
            </a:lvl2pPr>
            <a:lvl3pPr marL="1625194" indent="0">
              <a:buNone/>
              <a:defRPr sz="1867"/>
            </a:lvl3pPr>
            <a:lvl4pPr marL="2437790" indent="0">
              <a:buNone/>
              <a:defRPr sz="1600"/>
            </a:lvl4pPr>
            <a:lvl5pPr marL="3250387" indent="0">
              <a:buNone/>
              <a:defRPr sz="1600"/>
            </a:lvl5pPr>
            <a:lvl6pPr marL="4062984" indent="0">
              <a:buNone/>
              <a:defRPr sz="1600"/>
            </a:lvl6pPr>
            <a:lvl7pPr marL="4875581" indent="0">
              <a:buNone/>
              <a:defRPr sz="1600"/>
            </a:lvl7pPr>
            <a:lvl8pPr marL="5688178" indent="0">
              <a:buNone/>
              <a:defRPr sz="1600"/>
            </a:lvl8pPr>
            <a:lvl9pPr marL="6500775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3/2/2025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086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3/2/2025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76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4" y="366188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5" y="366188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3/2/2025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8050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13927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061561"/>
      </p:ext>
    </p:extLst>
  </p:cSld>
  <p:clrMapOvr>
    <a:masterClrMapping/>
  </p:clrMapOvr>
  <p:transition spd="slow" advTm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943030" y="5267272"/>
            <a:ext cx="2635160" cy="2693448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375311" y="2108467"/>
            <a:ext cx="593119" cy="531367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4099354" y="6718189"/>
            <a:ext cx="388993" cy="375167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4389656" y="953147"/>
            <a:ext cx="222515" cy="224767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2105362" y="4797035"/>
            <a:ext cx="159035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13145672" y="5184706"/>
            <a:ext cx="116147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701884" y="7388661"/>
            <a:ext cx="222515" cy="224767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183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67" y="24534"/>
            <a:ext cx="16276638" cy="9094933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1324606" y="7276044"/>
            <a:ext cx="14371677" cy="1319473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62131" tIns="162131" rIns="162131" bIns="162131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30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4" name="Google Shape;284;p7"/>
          <p:cNvGrpSpPr/>
          <p:nvPr userDrawn="1"/>
        </p:nvGrpSpPr>
        <p:grpSpPr>
          <a:xfrm flipH="1">
            <a:off x="744483" y="385747"/>
            <a:ext cx="14977081" cy="8029891"/>
            <a:chOff x="418241" y="216981"/>
            <a:chExt cx="8413926" cy="4516814"/>
          </a:xfrm>
        </p:grpSpPr>
        <p:sp>
          <p:nvSpPr>
            <p:cNvPr id="285" name="Google Shape;285;p7"/>
            <p:cNvSpPr/>
            <p:nvPr userDrawn="1"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30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330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84112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448145"/>
      </p:ext>
    </p:extLst>
  </p:cSld>
  <p:clrMapOvr>
    <a:masterClrMapping/>
  </p:clrMapOvr>
  <p:transition spd="slow" advTm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46176-51DF-6EEF-C423-698CB26A09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018E3E-E37F-6BB7-39CB-32B06FA137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1C017-5114-5E0E-BDEB-537218157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DD3EA-CB73-40DD-9A7B-F8BAFF783DD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FBB30-8169-5C73-B093-50CA1388E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4B3F4-AB62-C935-C2FE-587E38B06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02092-BAF6-4F4B-8D21-91AABD4CD3B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484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8BC26-B1E0-A01B-1558-A0E5C53D6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47A69-BB71-5814-47C3-E42C5691A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3BBBD-ADA6-A845-CEB7-7258BC3A7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DD3EA-CB73-40DD-9A7B-F8BAFF783DD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ACE69-CC2B-230A-5130-6E37586EB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84D11-3F1C-CD78-2463-3454305CF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02092-BAF6-4F4B-8D21-91AABD4CD3B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54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9E015-A021-B8CF-86C6-CA7BB726B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542" y="2279653"/>
            <a:ext cx="14038600" cy="380364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2F1860-2E29-0BD1-72C8-938EBD5CD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0542" y="6119286"/>
            <a:ext cx="14038600" cy="200024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759B6-F6ED-6496-50E2-02190B4A7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DD3EA-CB73-40DD-9A7B-F8BAFF783DD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381EF6-9CA1-F7C8-6840-423D9D33B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993FA6-BE7E-6258-A775-35EA75CCB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02092-BAF6-4F4B-8D21-91AABD4CD3B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1471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9923D-2550-D6D1-303E-D87BF6867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A93CC-927D-7344-980A-2EF446C8AD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5B8DA-591F-889C-7D5B-CC5411BE1B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C84EFC-C6F8-B93C-46B5-D85658721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DD3EA-CB73-40DD-9A7B-F8BAFF783DD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FF5B4C-D367-9F70-2045-0529E2448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503C3D-0C7F-79CF-E347-7840FB373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02092-BAF6-4F4B-8D21-91AABD4CD3B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4087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EA949-A305-1496-44D5-C0146044A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39" y="486836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CB8315-F9EF-F8B1-1B36-C514187374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1141" y="2241551"/>
            <a:ext cx="6885780" cy="10985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86F0C9-59BB-A175-A409-8BF7AFDD2A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1141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257252-C346-6F55-7E1C-A005F11B65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40049" y="2241551"/>
            <a:ext cx="6919691" cy="10985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D1618E-110F-5A98-F539-EACF3620C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40049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8E33C2-B464-19E5-EE60-5F764254F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DD3EA-CB73-40DD-9A7B-F8BAFF783DD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008DE3-68A8-42F7-AB11-D31B1A3A0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DF209C-5193-C337-4FE8-BAFF6CE77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02092-BAF6-4F4B-8D21-91AABD4CD3B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2186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E5CF1-45FD-3A9C-A125-818BF0F36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DE31A7-16F6-5DA8-796D-6687DE140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DD3EA-CB73-40DD-9A7B-F8BAFF783DD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D7A81D-E237-3381-000E-D61B4CC5D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3A8D36-3932-4173-3B85-4D7233A11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02092-BAF6-4F4B-8D21-91AABD4CD3B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5553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BC2E3B-DB48-DC04-B26F-D647DCBC9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DD3EA-CB73-40DD-9A7B-F8BAFF783DD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77DADC-8AAA-1523-E62D-18B558AEB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3FD84-52BE-6C64-7CD9-51AC167F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02092-BAF6-4F4B-8D21-91AABD4CD3B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6551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A0635-38C8-7036-CD2C-CCA74FAC0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39" y="609600"/>
            <a:ext cx="5249639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B9B12-2435-3BA3-3595-C7CBDA984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9691" y="1316569"/>
            <a:ext cx="8240048" cy="64981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8C56E4-2EEE-09DB-DEA0-8F1F646D1A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39" y="2743200"/>
            <a:ext cx="5249639" cy="5082117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C8E666-6ED0-0C07-062F-4C38140BA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DD3EA-CB73-40DD-9A7B-F8BAFF783DD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42B6D1-8C96-A666-0FD6-F2E61AC3A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B72615-1700-738F-7B6B-CC059572F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02092-BAF6-4F4B-8D21-91AABD4CD3B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2139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C0673-529C-91A6-2F95-3A2DE9619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39" y="609600"/>
            <a:ext cx="5249639" cy="2133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19F653-C782-84B2-639C-E5D8C5266C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9691" y="1316569"/>
            <a:ext cx="8240048" cy="6498167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D8721A-9F9D-3D76-7ADD-A3EA17D929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39" y="2743200"/>
            <a:ext cx="5249639" cy="5082117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B1E298-5572-6AAA-1504-E5F550F03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DD3EA-CB73-40DD-9A7B-F8BAFF783DD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F03B0-D075-0E5D-7F82-780A835E1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ED1AE9-1374-DF00-9E60-62E9C26FB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02092-BAF6-4F4B-8D21-91AABD4CD3B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6508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00EF1-698F-3246-3202-3A877FF08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8A99A9-03A4-7293-D382-4FDAF20A44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111E6-8832-1F87-BD2A-48A8072AD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DD3EA-CB73-40DD-9A7B-F8BAFF783DD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EBEA5-54B1-FC84-FE69-42BF5EF56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EA2D7-D577-408D-E3BD-7BB40EC5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02092-BAF6-4F4B-8D21-91AABD4CD3B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3338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84E232-9036-0388-BC76-833999A368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47970" y="486834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CC5E9-E0B4-7E5F-8602-E35BEAC9DF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9020" y="486834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4C1DE3-2163-8459-4D0A-7B48E6E1A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DD3EA-CB73-40DD-9A7B-F8BAFF783DD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02/03/2025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2BF04-1F14-20D8-EB8A-85BC688AB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7F261-9B4F-3BDA-4DF3-67358BA66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F02092-BAF6-4F4B-8D21-91AABD4CD3B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877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B102D8B-A440-3685-6015-DECDD04644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87A6839E-2A23-02CE-4B58-E948673AF0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CCF609-CECC-F587-8AAF-2E90F0C2B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7E826-0D3F-40C7-9468-71F649226866}" type="datetimeFigureOut">
              <a:rPr lang="vi-VN" smtClean="0"/>
              <a:t>02/03/2025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961AC46-477C-6F77-FF25-2A7E104E5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8B3E8B3-0599-B018-DAA0-C27C47CB0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7B465-4B61-4D43-A718-E4BC002C41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29060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CB97B01-E5F6-7B3C-B632-E2DB182D5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50D8344-A4AC-BEA4-3CE0-5618C4C31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8EA195E-442B-1EBB-2FD8-CB5014F61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7E826-0D3F-40C7-9468-71F649226866}" type="datetimeFigureOut">
              <a:rPr lang="vi-VN" smtClean="0"/>
              <a:t>02/03/2025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3A4E6B-0787-319E-68F1-1CBF58B99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186415B-DF20-6FB7-16A2-F3644DCA0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7B465-4B61-4D43-A718-E4BC002C41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30506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0A0028-0289-C06A-636F-75A6FB936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8151AB6-E61D-F35A-A0D4-1FEBD63A63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FEEB59E-BD6A-5104-2625-BCE97AF21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7E826-0D3F-40C7-9468-71F649226866}" type="datetimeFigureOut">
              <a:rPr lang="vi-VN" smtClean="0"/>
              <a:t>02/03/2025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9656513-189B-F587-69BC-7676F921B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2D57031-0FFD-11A2-C54D-1E4A58283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7B465-4B61-4D43-A718-E4BC002C41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83116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5990A74-3D6E-CE9F-0019-71D927AA6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FF566AD-6391-70AC-43A8-C9994F1D71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F0FF327-A172-6657-D183-5FEF3BC6BD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468EF35-C95D-0FB4-AB9C-530D715EC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7E826-0D3F-40C7-9468-71F649226866}" type="datetimeFigureOut">
              <a:rPr lang="vi-VN" smtClean="0"/>
              <a:t>02/03/2025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0EF619D-8A69-528F-0806-F1043BC51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5A7AFF5-D1E6-BA3E-AF9F-9BCA66A01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7B465-4B61-4D43-A718-E4BC002C41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77902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FCB8544-BFC1-920A-7340-74F2DC501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1888173-5453-DB9C-89FA-E1BD381AA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09CE695-DA45-C6F4-7130-47D2015D6F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4510DA5-3184-8A21-3063-54A916D373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CDA4288-CF1A-E554-EF40-90FF2B7384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5F8297D2-B054-31D0-AE2B-192A3EF4C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7E826-0D3F-40C7-9468-71F649226866}" type="datetimeFigureOut">
              <a:rPr lang="vi-VN" smtClean="0"/>
              <a:t>02/03/2025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66D61F6-6659-CE33-FDDF-B086366CB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B3844B0-B996-4428-345B-B2015CFFD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7B465-4B61-4D43-A718-E4BC002C41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80135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D5C87EE-0945-B4D2-0BF4-D2E8515BB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216E8E7-128A-71B4-08AB-BA14D9F0C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7E826-0D3F-40C7-9468-71F649226866}" type="datetimeFigureOut">
              <a:rPr lang="vi-VN" smtClean="0"/>
              <a:t>02/03/2025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762514AB-7227-322A-3123-0D3755154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0014D300-D63C-EF2A-C943-861A363D7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7B465-4B61-4D43-A718-E4BC002C41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85452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BE62A7D-9F09-6DF0-464C-FDB60750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7E826-0D3F-40C7-9468-71F649226866}" type="datetimeFigureOut">
              <a:rPr lang="vi-VN" smtClean="0"/>
              <a:t>02/03/2025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815C26D9-879F-8B4F-7BE5-829395D92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EE778AA-7531-B2EB-F1BE-CFEABDCF3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7B465-4B61-4D43-A718-E4BC002C41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81074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2A9D2E8-4952-CA24-05CB-A08F56B66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2380CA7-FFDE-EB36-103F-C84C600FD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C34D2F5-32F4-FAB7-0C0F-EB8B7CE3C7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51C5AC2-C4B2-392F-EA4A-D0766FDB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7E826-0D3F-40C7-9468-71F649226866}" type="datetimeFigureOut">
              <a:rPr lang="vi-VN" smtClean="0"/>
              <a:t>02/03/2025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A581F4B-8D86-D797-783C-A28CD5EA8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F800273-D6E0-9EAE-C195-C24461F5B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7B465-4B61-4D43-A718-E4BC002C41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05804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BCB4D80-7A8C-AE96-F5F6-B8794ADE7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92DB499-BE5C-CF17-7556-AA0CDDB26F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4F2A0F7-19F7-7A16-D599-7B56B27321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DAACB41-321B-5C0C-44C4-96B5FF15B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7E826-0D3F-40C7-9468-71F649226866}" type="datetimeFigureOut">
              <a:rPr lang="vi-VN" smtClean="0"/>
              <a:t>02/03/2025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C6B9D32-D8EF-F2C5-BF53-294F7BDC0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9971A04-4985-44AB-517B-B2422D219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7B465-4B61-4D43-A718-E4BC002C41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00339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A161C0E-2D76-8590-38CA-FE6BF32A1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6685388-1FF5-2051-4689-AB606771DA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433830-6E8E-5E9F-435C-C067B46DB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7E826-0D3F-40C7-9468-71F649226866}" type="datetimeFigureOut">
              <a:rPr lang="vi-VN" smtClean="0"/>
              <a:t>02/03/2025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E42EB16-D38F-E70C-7490-9E62E111D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6EBDC89-54AA-B55B-0E81-43442E373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7B465-4B61-4D43-A718-E4BC002C41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1680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4A84708-5C23-2844-38A9-A14171C676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F7583DE-BF3F-DEE2-9866-4209A4E05B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C982CB0-139D-4ADB-5D04-AA1CFCC57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7E826-0D3F-40C7-9468-71F649226866}" type="datetimeFigureOut">
              <a:rPr lang="vi-VN" smtClean="0"/>
              <a:t>02/03/2025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6A99902-DC35-4C82-1F09-FA73923CF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1F877A-EF12-6A28-55B7-9A128FCF2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7B465-4B61-4D43-A718-E4BC002C41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7093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3" y="366187"/>
            <a:ext cx="14648974" cy="1524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3" y="2133604"/>
            <a:ext cx="14648974" cy="6034617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3" y="8475138"/>
            <a:ext cx="3797882" cy="486833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 defTabSz="121917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3/2/2025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7" y="8475138"/>
            <a:ext cx="5154269" cy="486833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 defTabSz="121917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5" y="8475138"/>
            <a:ext cx="3797882" cy="486833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 defTabSz="121917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79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spd="slow" advTm="0">
    <p:fade/>
  </p:transition>
  <p:txStyles>
    <p:titleStyle>
      <a:lvl1pPr algn="ctr" defTabSz="1625194" rtl="0" eaLnBrk="1" latinLnBrk="0" hangingPunct="1">
        <a:spcBef>
          <a:spcPct val="0"/>
        </a:spcBef>
        <a:buNone/>
        <a:defRPr sz="7865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609449" indent="-609449" algn="l" defTabSz="1625194" rtl="0" eaLnBrk="1" latinLnBrk="0" hangingPunct="1">
        <a:spcBef>
          <a:spcPct val="20000"/>
        </a:spcBef>
        <a:buFont typeface="Arial" pitchFamily="34" charset="0"/>
        <a:buChar char="•"/>
        <a:defRPr sz="5732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1320470" indent="-507873" algn="l" defTabSz="1625194" rtl="0" eaLnBrk="1" latinLnBrk="0" hangingPunct="1">
        <a:spcBef>
          <a:spcPct val="20000"/>
        </a:spcBef>
        <a:buFont typeface="Arial" pitchFamily="34" charset="0"/>
        <a:buChar char="–"/>
        <a:defRPr sz="5065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2031492" indent="-406298" algn="l" defTabSz="162519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844089" indent="-406298" algn="l" defTabSz="1625194" rtl="0" eaLnBrk="1" latinLnBrk="0" hangingPunct="1">
        <a:spcBef>
          <a:spcPct val="20000"/>
        </a:spcBef>
        <a:buFont typeface="Arial" pitchFamily="34" charset="0"/>
        <a:buChar char="–"/>
        <a:defRPr sz="35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3656685" indent="-406298" algn="l" defTabSz="1625194" rtl="0" eaLnBrk="1" latinLnBrk="0" hangingPunct="1">
        <a:spcBef>
          <a:spcPct val="20000"/>
        </a:spcBef>
        <a:buFont typeface="Arial" pitchFamily="34" charset="0"/>
        <a:buChar char="»"/>
        <a:defRPr sz="35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4469282" indent="-406298" algn="l" defTabSz="1625194" rtl="0" eaLnBrk="1" latinLnBrk="0" hangingPunct="1">
        <a:spcBef>
          <a:spcPct val="20000"/>
        </a:spcBef>
        <a:buFont typeface="Arial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281880" indent="-406298" algn="l" defTabSz="1625194" rtl="0" eaLnBrk="1" latinLnBrk="0" hangingPunct="1">
        <a:spcBef>
          <a:spcPct val="20000"/>
        </a:spcBef>
        <a:buFont typeface="Arial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094477" indent="-406298" algn="l" defTabSz="1625194" rtl="0" eaLnBrk="1" latinLnBrk="0" hangingPunct="1">
        <a:spcBef>
          <a:spcPct val="20000"/>
        </a:spcBef>
        <a:buFont typeface="Arial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6907073" indent="-406298" algn="l" defTabSz="1625194" rtl="0" eaLnBrk="1" latinLnBrk="0" hangingPunct="1">
        <a:spcBef>
          <a:spcPct val="20000"/>
        </a:spcBef>
        <a:buFont typeface="Arial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597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194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7790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0387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2984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5581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8178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0775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9BA255-8E21-30DB-CEEB-48117860B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6"/>
            <a:ext cx="14038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8F247E-4BAB-A19B-C0CC-219709218D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3B8E8-83EA-D2BA-1DD5-FC2C0724F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9019" y="8475136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DBBDD3EA-CB73-40DD-9A7B-F8BAFF783DD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/>
              <a:t>02/03/2025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8ACB33-91AF-C5E0-9C59-01CF07C526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1637" y="8475136"/>
            <a:ext cx="549336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6AC710-B61B-8484-E078-528D1C97B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375" y="8475136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62F02092-BAF6-4F4B-8D21-91AABD4CD3B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292557F-0DB9-998D-3298-8CDEBD2653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-4215741" y="486836"/>
            <a:ext cx="3552161" cy="3547657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60627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61A005C-BB38-4295-77A6-511DBC8A4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DE420CA-8533-66B0-31B8-2ECD7237F4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D97196-5C85-3A1B-64BE-99695E8F33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7E826-0D3F-40C7-9468-71F649226866}" type="datetimeFigureOut">
              <a:rPr lang="vi-VN" smtClean="0"/>
              <a:t>02/03/2025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1E35609-BE23-B028-6930-9DCC275EEF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BD1AE1A-BA42-707C-33B7-8C97BE8ED8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7B465-4B61-4D43-A718-E4BC002C413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495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file:///C:\Users\CHUGH\Desktop\D&#226;n%20v&#361;%20r&#7917;a%20tay%20-%20Tr&#432;&#7901;ng%20Ti&#7875;u%20h&#7885;c%20Th&#225;i%20&#272;&#224;o%20(1).mp4" TargetMode="External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4099720" y="3506554"/>
            <a:ext cx="8610601" cy="2130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8" tIns="45645" rIns="91288" bIns="45645"/>
          <a:lstStyle/>
          <a:p>
            <a:pPr algn="ctr" defTabSz="912785">
              <a:spcBef>
                <a:spcPct val="20000"/>
              </a:spcBef>
            </a:pPr>
            <a:endParaRPr lang="en-US" sz="3221">
              <a:solidFill>
                <a:srgbClr val="FF0000"/>
              </a:solidFill>
              <a:latin typeface="VNI-Top"/>
            </a:endParaRPr>
          </a:p>
        </p:txBody>
      </p:sp>
      <p:sp>
        <p:nvSpPr>
          <p:cNvPr id="16" name="WordArt 6"/>
          <p:cNvSpPr>
            <a:spLocks noChangeArrowheads="1" noChangeShapeType="1" noTextEdit="1"/>
          </p:cNvSpPr>
          <p:nvPr/>
        </p:nvSpPr>
        <p:spPr bwMode="auto">
          <a:xfrm>
            <a:off x="3282822" y="1848991"/>
            <a:ext cx="9448800" cy="4602661"/>
          </a:xfrm>
          <a:prstGeom prst="rect">
            <a:avLst/>
          </a:prstGeom>
        </p:spPr>
        <p:txBody>
          <a:bodyPr spcFirstLastPara="1" wrap="none" lIns="91288" tIns="45645" rIns="91288" bIns="45645" numCol="1" fromWordArt="1">
            <a:prstTxWarp prst="textArchUp">
              <a:avLst>
                <a:gd name="adj" fmla="val 11020699"/>
              </a:avLst>
            </a:prstTxWarp>
          </a:bodyPr>
          <a:lstStyle/>
          <a:p>
            <a:pPr algn="ctr" defTabSz="912785"/>
            <a:r>
              <a:rPr lang="en-US" sz="322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CHÀO MỪNG QUÝ THẦY CÔ</a:t>
            </a:r>
          </a:p>
          <a:p>
            <a:pPr algn="ctr" defTabSz="912785"/>
            <a:r>
              <a:rPr lang="en-US" sz="322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EA157A">
                    <a:lumMod val="60000"/>
                    <a:lumOff val="40000"/>
                  </a:srgbClr>
                </a:solidFill>
                <a:latin typeface="Times New Roman"/>
                <a:cs typeface="Times New Roman"/>
              </a:rPr>
              <a:t>VỀ DỰ GIỜTHĂM LỚP!</a:t>
            </a:r>
            <a:endParaRPr lang="en-US" sz="2696" b="1" kern="10" dirty="0">
              <a:ln w="9525">
                <a:solidFill>
                  <a:srgbClr val="993366"/>
                </a:solidFill>
                <a:round/>
                <a:headEnd/>
                <a:tailEnd/>
              </a:ln>
              <a:solidFill>
                <a:srgbClr val="00ADDC">
                  <a:lumMod val="75000"/>
                </a:srgbClr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2" name="Picture 11" descr="blumen-pflanzen04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60" y="1059552"/>
            <a:ext cx="1428751" cy="142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blumen-pflanzen04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9380" y="732212"/>
            <a:ext cx="1428751" cy="142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2718227" y="3557337"/>
            <a:ext cx="10340379" cy="2097883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288" tIns="45645" rIns="91288" bIns="45645" rtlCol="0" anchor="ctr"/>
          <a:lstStyle/>
          <a:p>
            <a:pPr algn="ctr" defTabSz="912785">
              <a:lnSpc>
                <a:spcPct val="115000"/>
              </a:lnSpc>
              <a:spcAft>
                <a:spcPts val="600"/>
              </a:spcAft>
            </a:pP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MÔN: TOÁN</a:t>
            </a:r>
          </a:p>
          <a:p>
            <a:pPr algn="ctr" defTabSz="912785">
              <a:lnSpc>
                <a:spcPct val="115000"/>
              </a:lnSpc>
              <a:spcAft>
                <a:spcPts val="600"/>
              </a:spcAft>
            </a:pP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55: PHÉP TRỪ TRONG PHẠM VI 10 000 (</a:t>
            </a:r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229130" y="6579395"/>
            <a:ext cx="7015125" cy="120946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288" tIns="45645" rIns="91288" bIns="45645" rtlCol="0" anchor="ctr"/>
          <a:lstStyle/>
          <a:p>
            <a:pPr defTabSz="912785">
              <a:lnSpc>
                <a:spcPct val="115000"/>
              </a:lnSpc>
              <a:spcAft>
                <a:spcPts val="600"/>
              </a:spcAft>
            </a:pPr>
            <a:r>
              <a:rPr lang="en-US" sz="2771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71" b="1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GIÁO VIÊN: </a:t>
            </a:r>
            <a:r>
              <a:rPr lang="en-US" sz="2771" b="1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NGUYỄN THUÝ HÀ</a:t>
            </a:r>
            <a:endParaRPr lang="en-US" sz="2771" b="1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2785">
              <a:lnSpc>
                <a:spcPct val="115000"/>
              </a:lnSpc>
              <a:spcAft>
                <a:spcPts val="600"/>
              </a:spcAft>
            </a:pPr>
            <a:r>
              <a:rPr lang="en-US" sz="2771" b="1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                          LỚP 3A</a:t>
            </a:r>
          </a:p>
        </p:txBody>
      </p:sp>
      <p:grpSp>
        <p:nvGrpSpPr>
          <p:cNvPr id="9" name="Group 1479"/>
          <p:cNvGrpSpPr>
            <a:grpSpLocks/>
          </p:cNvGrpSpPr>
          <p:nvPr/>
        </p:nvGrpSpPr>
        <p:grpSpPr bwMode="auto">
          <a:xfrm>
            <a:off x="1829180" y="5677340"/>
            <a:ext cx="1868216" cy="1652093"/>
            <a:chOff x="1717" y="986"/>
            <a:chExt cx="1265" cy="1287"/>
          </a:xfrm>
        </p:grpSpPr>
        <p:sp>
          <p:nvSpPr>
            <p:cNvPr id="11" name="Freeform 1480"/>
            <p:cNvSpPr>
              <a:spLocks/>
            </p:cNvSpPr>
            <p:nvPr/>
          </p:nvSpPr>
          <p:spPr bwMode="auto">
            <a:xfrm>
              <a:off x="1827" y="1155"/>
              <a:ext cx="931" cy="957"/>
            </a:xfrm>
            <a:custGeom>
              <a:avLst/>
              <a:gdLst>
                <a:gd name="T0" fmla="*/ 590 w 931"/>
                <a:gd name="T1" fmla="*/ 52 h 957"/>
                <a:gd name="T2" fmla="*/ 627 w 931"/>
                <a:gd name="T3" fmla="*/ 57 h 957"/>
                <a:gd name="T4" fmla="*/ 701 w 931"/>
                <a:gd name="T5" fmla="*/ 83 h 957"/>
                <a:gd name="T6" fmla="*/ 743 w 931"/>
                <a:gd name="T7" fmla="*/ 103 h 957"/>
                <a:gd name="T8" fmla="*/ 790 w 931"/>
                <a:gd name="T9" fmla="*/ 115 h 957"/>
                <a:gd name="T10" fmla="*/ 869 w 931"/>
                <a:gd name="T11" fmla="*/ 149 h 957"/>
                <a:gd name="T12" fmla="*/ 889 w 931"/>
                <a:gd name="T13" fmla="*/ 244 h 957"/>
                <a:gd name="T14" fmla="*/ 925 w 931"/>
                <a:gd name="T15" fmla="*/ 296 h 957"/>
                <a:gd name="T16" fmla="*/ 931 w 931"/>
                <a:gd name="T17" fmla="*/ 384 h 957"/>
                <a:gd name="T18" fmla="*/ 660 w 931"/>
                <a:gd name="T19" fmla="*/ 470 h 957"/>
                <a:gd name="T20" fmla="*/ 703 w 931"/>
                <a:gd name="T21" fmla="*/ 504 h 957"/>
                <a:gd name="T22" fmla="*/ 680 w 931"/>
                <a:gd name="T23" fmla="*/ 527 h 957"/>
                <a:gd name="T24" fmla="*/ 655 w 931"/>
                <a:gd name="T25" fmla="*/ 547 h 957"/>
                <a:gd name="T26" fmla="*/ 621 w 931"/>
                <a:gd name="T27" fmla="*/ 573 h 957"/>
                <a:gd name="T28" fmla="*/ 641 w 931"/>
                <a:gd name="T29" fmla="*/ 607 h 957"/>
                <a:gd name="T30" fmla="*/ 624 w 931"/>
                <a:gd name="T31" fmla="*/ 596 h 957"/>
                <a:gd name="T32" fmla="*/ 585 w 931"/>
                <a:gd name="T33" fmla="*/ 610 h 957"/>
                <a:gd name="T34" fmla="*/ 557 w 931"/>
                <a:gd name="T35" fmla="*/ 656 h 957"/>
                <a:gd name="T36" fmla="*/ 506 w 931"/>
                <a:gd name="T37" fmla="*/ 957 h 957"/>
                <a:gd name="T38" fmla="*/ 461 w 931"/>
                <a:gd name="T39" fmla="*/ 900 h 957"/>
                <a:gd name="T40" fmla="*/ 425 w 931"/>
                <a:gd name="T41" fmla="*/ 894 h 957"/>
                <a:gd name="T42" fmla="*/ 343 w 931"/>
                <a:gd name="T43" fmla="*/ 880 h 957"/>
                <a:gd name="T44" fmla="*/ 304 w 931"/>
                <a:gd name="T45" fmla="*/ 854 h 957"/>
                <a:gd name="T46" fmla="*/ 227 w 931"/>
                <a:gd name="T47" fmla="*/ 874 h 957"/>
                <a:gd name="T48" fmla="*/ 152 w 931"/>
                <a:gd name="T49" fmla="*/ 820 h 957"/>
                <a:gd name="T50" fmla="*/ 180 w 931"/>
                <a:gd name="T51" fmla="*/ 696 h 957"/>
                <a:gd name="T52" fmla="*/ 154 w 931"/>
                <a:gd name="T53" fmla="*/ 642 h 957"/>
                <a:gd name="T54" fmla="*/ 126 w 931"/>
                <a:gd name="T55" fmla="*/ 559 h 957"/>
                <a:gd name="T56" fmla="*/ 0 w 931"/>
                <a:gd name="T57" fmla="*/ 447 h 957"/>
                <a:gd name="T58" fmla="*/ 93 w 931"/>
                <a:gd name="T59" fmla="*/ 399 h 957"/>
                <a:gd name="T60" fmla="*/ 149 w 931"/>
                <a:gd name="T61" fmla="*/ 301 h 957"/>
                <a:gd name="T62" fmla="*/ 126 w 931"/>
                <a:gd name="T63" fmla="*/ 137 h 957"/>
                <a:gd name="T64" fmla="*/ 216 w 931"/>
                <a:gd name="T65" fmla="*/ 89 h 957"/>
                <a:gd name="T66" fmla="*/ 313 w 931"/>
                <a:gd name="T67" fmla="*/ 112 h 957"/>
                <a:gd name="T68" fmla="*/ 332 w 931"/>
                <a:gd name="T69" fmla="*/ 37 h 957"/>
                <a:gd name="T70" fmla="*/ 422 w 931"/>
                <a:gd name="T71" fmla="*/ 15 h 957"/>
                <a:gd name="T72" fmla="*/ 495 w 931"/>
                <a:gd name="T73" fmla="*/ 0 h 9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31"/>
                <a:gd name="T112" fmla="*/ 0 h 957"/>
                <a:gd name="T113" fmla="*/ 931 w 931"/>
                <a:gd name="T114" fmla="*/ 957 h 95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31" h="957">
                  <a:moveTo>
                    <a:pt x="545" y="218"/>
                  </a:moveTo>
                  <a:lnTo>
                    <a:pt x="590" y="52"/>
                  </a:lnTo>
                  <a:lnTo>
                    <a:pt x="562" y="296"/>
                  </a:lnTo>
                  <a:lnTo>
                    <a:pt x="627" y="57"/>
                  </a:lnTo>
                  <a:lnTo>
                    <a:pt x="604" y="256"/>
                  </a:lnTo>
                  <a:lnTo>
                    <a:pt x="701" y="83"/>
                  </a:lnTo>
                  <a:lnTo>
                    <a:pt x="624" y="307"/>
                  </a:lnTo>
                  <a:lnTo>
                    <a:pt x="743" y="103"/>
                  </a:lnTo>
                  <a:lnTo>
                    <a:pt x="646" y="336"/>
                  </a:lnTo>
                  <a:lnTo>
                    <a:pt x="790" y="115"/>
                  </a:lnTo>
                  <a:lnTo>
                    <a:pt x="655" y="350"/>
                  </a:lnTo>
                  <a:lnTo>
                    <a:pt x="869" y="149"/>
                  </a:lnTo>
                  <a:lnTo>
                    <a:pt x="666" y="364"/>
                  </a:lnTo>
                  <a:lnTo>
                    <a:pt x="889" y="244"/>
                  </a:lnTo>
                  <a:lnTo>
                    <a:pt x="688" y="387"/>
                  </a:lnTo>
                  <a:lnTo>
                    <a:pt x="925" y="296"/>
                  </a:lnTo>
                  <a:lnTo>
                    <a:pt x="715" y="413"/>
                  </a:lnTo>
                  <a:lnTo>
                    <a:pt x="931" y="384"/>
                  </a:lnTo>
                  <a:lnTo>
                    <a:pt x="677" y="444"/>
                  </a:lnTo>
                  <a:lnTo>
                    <a:pt x="660" y="470"/>
                  </a:lnTo>
                  <a:lnTo>
                    <a:pt x="925" y="527"/>
                  </a:lnTo>
                  <a:lnTo>
                    <a:pt x="703" y="504"/>
                  </a:lnTo>
                  <a:lnTo>
                    <a:pt x="900" y="559"/>
                  </a:lnTo>
                  <a:lnTo>
                    <a:pt x="680" y="527"/>
                  </a:lnTo>
                  <a:lnTo>
                    <a:pt x="889" y="642"/>
                  </a:lnTo>
                  <a:lnTo>
                    <a:pt x="655" y="547"/>
                  </a:lnTo>
                  <a:lnTo>
                    <a:pt x="852" y="685"/>
                  </a:lnTo>
                  <a:lnTo>
                    <a:pt x="621" y="573"/>
                  </a:lnTo>
                  <a:lnTo>
                    <a:pt x="872" y="774"/>
                  </a:lnTo>
                  <a:lnTo>
                    <a:pt x="641" y="607"/>
                  </a:lnTo>
                  <a:lnTo>
                    <a:pt x="816" y="843"/>
                  </a:lnTo>
                  <a:lnTo>
                    <a:pt x="624" y="596"/>
                  </a:lnTo>
                  <a:lnTo>
                    <a:pt x="720" y="808"/>
                  </a:lnTo>
                  <a:lnTo>
                    <a:pt x="585" y="610"/>
                  </a:lnTo>
                  <a:lnTo>
                    <a:pt x="618" y="866"/>
                  </a:lnTo>
                  <a:lnTo>
                    <a:pt x="557" y="656"/>
                  </a:lnTo>
                  <a:lnTo>
                    <a:pt x="526" y="768"/>
                  </a:lnTo>
                  <a:lnTo>
                    <a:pt x="506" y="957"/>
                  </a:lnTo>
                  <a:lnTo>
                    <a:pt x="506" y="682"/>
                  </a:lnTo>
                  <a:lnTo>
                    <a:pt x="461" y="900"/>
                  </a:lnTo>
                  <a:lnTo>
                    <a:pt x="484" y="662"/>
                  </a:lnTo>
                  <a:lnTo>
                    <a:pt x="425" y="894"/>
                  </a:lnTo>
                  <a:lnTo>
                    <a:pt x="453" y="664"/>
                  </a:lnTo>
                  <a:lnTo>
                    <a:pt x="343" y="880"/>
                  </a:lnTo>
                  <a:lnTo>
                    <a:pt x="414" y="664"/>
                  </a:lnTo>
                  <a:lnTo>
                    <a:pt x="304" y="854"/>
                  </a:lnTo>
                  <a:lnTo>
                    <a:pt x="385" y="644"/>
                  </a:lnTo>
                  <a:lnTo>
                    <a:pt x="227" y="874"/>
                  </a:lnTo>
                  <a:lnTo>
                    <a:pt x="352" y="647"/>
                  </a:lnTo>
                  <a:lnTo>
                    <a:pt x="152" y="820"/>
                  </a:lnTo>
                  <a:lnTo>
                    <a:pt x="374" y="599"/>
                  </a:lnTo>
                  <a:lnTo>
                    <a:pt x="180" y="696"/>
                  </a:lnTo>
                  <a:lnTo>
                    <a:pt x="385" y="550"/>
                  </a:lnTo>
                  <a:lnTo>
                    <a:pt x="154" y="642"/>
                  </a:lnTo>
                  <a:lnTo>
                    <a:pt x="360" y="522"/>
                  </a:lnTo>
                  <a:lnTo>
                    <a:pt x="126" y="559"/>
                  </a:lnTo>
                  <a:lnTo>
                    <a:pt x="383" y="496"/>
                  </a:lnTo>
                  <a:lnTo>
                    <a:pt x="0" y="447"/>
                  </a:lnTo>
                  <a:lnTo>
                    <a:pt x="338" y="459"/>
                  </a:lnTo>
                  <a:lnTo>
                    <a:pt x="93" y="399"/>
                  </a:lnTo>
                  <a:lnTo>
                    <a:pt x="414" y="444"/>
                  </a:lnTo>
                  <a:lnTo>
                    <a:pt x="149" y="301"/>
                  </a:lnTo>
                  <a:lnTo>
                    <a:pt x="433" y="421"/>
                  </a:lnTo>
                  <a:lnTo>
                    <a:pt x="126" y="137"/>
                  </a:lnTo>
                  <a:lnTo>
                    <a:pt x="408" y="376"/>
                  </a:lnTo>
                  <a:lnTo>
                    <a:pt x="216" y="89"/>
                  </a:lnTo>
                  <a:lnTo>
                    <a:pt x="399" y="341"/>
                  </a:lnTo>
                  <a:lnTo>
                    <a:pt x="313" y="112"/>
                  </a:lnTo>
                  <a:lnTo>
                    <a:pt x="433" y="336"/>
                  </a:lnTo>
                  <a:lnTo>
                    <a:pt x="332" y="37"/>
                  </a:lnTo>
                  <a:lnTo>
                    <a:pt x="467" y="321"/>
                  </a:lnTo>
                  <a:lnTo>
                    <a:pt x="422" y="15"/>
                  </a:lnTo>
                  <a:lnTo>
                    <a:pt x="495" y="319"/>
                  </a:lnTo>
                  <a:lnTo>
                    <a:pt x="495" y="0"/>
                  </a:lnTo>
                  <a:lnTo>
                    <a:pt x="545" y="218"/>
                  </a:lnTo>
                  <a:close/>
                </a:path>
              </a:pathLst>
            </a:custGeom>
            <a:solidFill>
              <a:srgbClr val="FFC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278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48" kern="0">
                <a:solidFill>
                  <a:srgbClr val="000000"/>
                </a:solidFill>
                <a:latin typeface="Gill Sans MT"/>
              </a:endParaRPr>
            </a:p>
          </p:txBody>
        </p:sp>
        <p:grpSp>
          <p:nvGrpSpPr>
            <p:cNvPr id="14" name="Group 1481"/>
            <p:cNvGrpSpPr>
              <a:grpSpLocks/>
            </p:cNvGrpSpPr>
            <p:nvPr/>
          </p:nvGrpSpPr>
          <p:grpSpPr bwMode="auto">
            <a:xfrm>
              <a:off x="1717" y="986"/>
              <a:ext cx="1265" cy="1287"/>
              <a:chOff x="1717" y="986"/>
              <a:chExt cx="1265" cy="1287"/>
            </a:xfrm>
          </p:grpSpPr>
          <p:grpSp>
            <p:nvGrpSpPr>
              <p:cNvPr id="20" name="Group 1482"/>
              <p:cNvGrpSpPr>
                <a:grpSpLocks/>
              </p:cNvGrpSpPr>
              <p:nvPr/>
            </p:nvGrpSpPr>
            <p:grpSpPr bwMode="auto">
              <a:xfrm>
                <a:off x="1750" y="1012"/>
                <a:ext cx="588" cy="1222"/>
                <a:chOff x="1750" y="1012"/>
                <a:chExt cx="588" cy="1222"/>
              </a:xfrm>
            </p:grpSpPr>
            <p:sp>
              <p:nvSpPr>
                <p:cNvPr id="36" name="Freeform 1483"/>
                <p:cNvSpPr>
                  <a:spLocks/>
                </p:cNvSpPr>
                <p:nvPr/>
              </p:nvSpPr>
              <p:spPr bwMode="auto">
                <a:xfrm>
                  <a:off x="1755" y="1404"/>
                  <a:ext cx="582" cy="211"/>
                </a:xfrm>
                <a:custGeom>
                  <a:avLst/>
                  <a:gdLst>
                    <a:gd name="T0" fmla="*/ 582 w 582"/>
                    <a:gd name="T1" fmla="*/ 211 h 211"/>
                    <a:gd name="T2" fmla="*/ 43 w 582"/>
                    <a:gd name="T3" fmla="*/ 0 h 211"/>
                    <a:gd name="T4" fmla="*/ 283 w 582"/>
                    <a:gd name="T5" fmla="*/ 110 h 211"/>
                    <a:gd name="T6" fmla="*/ 0 w 582"/>
                    <a:gd name="T7" fmla="*/ 64 h 211"/>
                    <a:gd name="T8" fmla="*/ 582 w 582"/>
                    <a:gd name="T9" fmla="*/ 211 h 21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82"/>
                    <a:gd name="T16" fmla="*/ 0 h 211"/>
                    <a:gd name="T17" fmla="*/ 582 w 582"/>
                    <a:gd name="T18" fmla="*/ 211 h 21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82" h="211">
                      <a:moveTo>
                        <a:pt x="582" y="211"/>
                      </a:moveTo>
                      <a:lnTo>
                        <a:pt x="43" y="0"/>
                      </a:lnTo>
                      <a:lnTo>
                        <a:pt x="283" y="110"/>
                      </a:lnTo>
                      <a:lnTo>
                        <a:pt x="0" y="64"/>
                      </a:lnTo>
                      <a:lnTo>
                        <a:pt x="582" y="211"/>
                      </a:lnTo>
                      <a:close/>
                    </a:path>
                  </a:pathLst>
                </a:custGeom>
                <a:solidFill>
                  <a:srgbClr val="A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1278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48" kern="0">
                    <a:solidFill>
                      <a:srgbClr val="000000"/>
                    </a:solidFill>
                    <a:latin typeface="Gill Sans MT"/>
                  </a:endParaRPr>
                </a:p>
              </p:txBody>
            </p:sp>
            <p:sp>
              <p:nvSpPr>
                <p:cNvPr id="37" name="Freeform 1484"/>
                <p:cNvSpPr>
                  <a:spLocks/>
                </p:cNvSpPr>
                <p:nvPr/>
              </p:nvSpPr>
              <p:spPr bwMode="auto">
                <a:xfrm>
                  <a:off x="1750" y="1632"/>
                  <a:ext cx="581" cy="210"/>
                </a:xfrm>
                <a:custGeom>
                  <a:avLst/>
                  <a:gdLst>
                    <a:gd name="T0" fmla="*/ 581 w 581"/>
                    <a:gd name="T1" fmla="*/ 0 h 210"/>
                    <a:gd name="T2" fmla="*/ 43 w 581"/>
                    <a:gd name="T3" fmla="*/ 210 h 210"/>
                    <a:gd name="T4" fmla="*/ 282 w 581"/>
                    <a:gd name="T5" fmla="*/ 101 h 210"/>
                    <a:gd name="T6" fmla="*/ 0 w 581"/>
                    <a:gd name="T7" fmla="*/ 147 h 210"/>
                    <a:gd name="T8" fmla="*/ 581 w 581"/>
                    <a:gd name="T9" fmla="*/ 0 h 21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81"/>
                    <a:gd name="T16" fmla="*/ 0 h 210"/>
                    <a:gd name="T17" fmla="*/ 581 w 581"/>
                    <a:gd name="T18" fmla="*/ 210 h 21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81" h="210">
                      <a:moveTo>
                        <a:pt x="581" y="0"/>
                      </a:moveTo>
                      <a:lnTo>
                        <a:pt x="43" y="210"/>
                      </a:lnTo>
                      <a:lnTo>
                        <a:pt x="282" y="101"/>
                      </a:lnTo>
                      <a:lnTo>
                        <a:pt x="0" y="147"/>
                      </a:lnTo>
                      <a:lnTo>
                        <a:pt x="581" y="0"/>
                      </a:lnTo>
                      <a:close/>
                    </a:path>
                  </a:pathLst>
                </a:custGeom>
                <a:solidFill>
                  <a:srgbClr val="A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1278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48" kern="0">
                    <a:solidFill>
                      <a:srgbClr val="000000"/>
                    </a:solidFill>
                    <a:latin typeface="Gill Sans MT"/>
                  </a:endParaRPr>
                </a:p>
              </p:txBody>
            </p:sp>
            <p:sp>
              <p:nvSpPr>
                <p:cNvPr id="38" name="Freeform 1485"/>
                <p:cNvSpPr>
                  <a:spLocks/>
                </p:cNvSpPr>
                <p:nvPr/>
              </p:nvSpPr>
              <p:spPr bwMode="auto">
                <a:xfrm>
                  <a:off x="2131" y="1641"/>
                  <a:ext cx="207" cy="593"/>
                </a:xfrm>
                <a:custGeom>
                  <a:avLst/>
                  <a:gdLst>
                    <a:gd name="T0" fmla="*/ 207 w 207"/>
                    <a:gd name="T1" fmla="*/ 0 h 593"/>
                    <a:gd name="T2" fmla="*/ 0 w 207"/>
                    <a:gd name="T3" fmla="*/ 549 h 593"/>
                    <a:gd name="T4" fmla="*/ 108 w 207"/>
                    <a:gd name="T5" fmla="*/ 305 h 593"/>
                    <a:gd name="T6" fmla="*/ 63 w 207"/>
                    <a:gd name="T7" fmla="*/ 593 h 593"/>
                    <a:gd name="T8" fmla="*/ 207 w 207"/>
                    <a:gd name="T9" fmla="*/ 0 h 5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7"/>
                    <a:gd name="T16" fmla="*/ 0 h 593"/>
                    <a:gd name="T17" fmla="*/ 207 w 207"/>
                    <a:gd name="T18" fmla="*/ 593 h 5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7" h="593">
                      <a:moveTo>
                        <a:pt x="207" y="0"/>
                      </a:moveTo>
                      <a:lnTo>
                        <a:pt x="0" y="549"/>
                      </a:lnTo>
                      <a:lnTo>
                        <a:pt x="108" y="305"/>
                      </a:lnTo>
                      <a:lnTo>
                        <a:pt x="63" y="593"/>
                      </a:lnTo>
                      <a:lnTo>
                        <a:pt x="207" y="0"/>
                      </a:lnTo>
                      <a:close/>
                    </a:path>
                  </a:pathLst>
                </a:custGeom>
                <a:solidFill>
                  <a:srgbClr val="A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1278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48" kern="0">
                    <a:solidFill>
                      <a:srgbClr val="000000"/>
                    </a:solidFill>
                    <a:latin typeface="Gill Sans MT"/>
                  </a:endParaRPr>
                </a:p>
              </p:txBody>
            </p:sp>
            <p:sp>
              <p:nvSpPr>
                <p:cNvPr id="39" name="Freeform 1486"/>
                <p:cNvSpPr>
                  <a:spLocks/>
                </p:cNvSpPr>
                <p:nvPr/>
              </p:nvSpPr>
              <p:spPr bwMode="auto">
                <a:xfrm>
                  <a:off x="2131" y="1012"/>
                  <a:ext cx="207" cy="593"/>
                </a:xfrm>
                <a:custGeom>
                  <a:avLst/>
                  <a:gdLst>
                    <a:gd name="T0" fmla="*/ 207 w 207"/>
                    <a:gd name="T1" fmla="*/ 593 h 593"/>
                    <a:gd name="T2" fmla="*/ 0 w 207"/>
                    <a:gd name="T3" fmla="*/ 44 h 593"/>
                    <a:gd name="T4" fmla="*/ 108 w 207"/>
                    <a:gd name="T5" fmla="*/ 288 h 593"/>
                    <a:gd name="T6" fmla="*/ 63 w 207"/>
                    <a:gd name="T7" fmla="*/ 0 h 593"/>
                    <a:gd name="T8" fmla="*/ 207 w 207"/>
                    <a:gd name="T9" fmla="*/ 593 h 5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7"/>
                    <a:gd name="T16" fmla="*/ 0 h 593"/>
                    <a:gd name="T17" fmla="*/ 207 w 207"/>
                    <a:gd name="T18" fmla="*/ 593 h 5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7" h="593">
                      <a:moveTo>
                        <a:pt x="207" y="593"/>
                      </a:moveTo>
                      <a:lnTo>
                        <a:pt x="0" y="44"/>
                      </a:lnTo>
                      <a:lnTo>
                        <a:pt x="108" y="288"/>
                      </a:lnTo>
                      <a:lnTo>
                        <a:pt x="63" y="0"/>
                      </a:lnTo>
                      <a:lnTo>
                        <a:pt x="207" y="593"/>
                      </a:lnTo>
                      <a:close/>
                    </a:path>
                  </a:pathLst>
                </a:custGeom>
                <a:solidFill>
                  <a:srgbClr val="A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1278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48" kern="0">
                    <a:solidFill>
                      <a:srgbClr val="000000"/>
                    </a:solidFill>
                    <a:latin typeface="Gill Sans MT"/>
                  </a:endParaRPr>
                </a:p>
              </p:txBody>
            </p:sp>
          </p:grpSp>
          <p:grpSp>
            <p:nvGrpSpPr>
              <p:cNvPr id="21" name="Group 1487"/>
              <p:cNvGrpSpPr>
                <a:grpSpLocks/>
              </p:cNvGrpSpPr>
              <p:nvPr/>
            </p:nvGrpSpPr>
            <p:grpSpPr bwMode="auto">
              <a:xfrm>
                <a:off x="1717" y="986"/>
                <a:ext cx="1265" cy="1287"/>
                <a:chOff x="1717" y="986"/>
                <a:chExt cx="1265" cy="1287"/>
              </a:xfrm>
            </p:grpSpPr>
            <p:grpSp>
              <p:nvGrpSpPr>
                <p:cNvPr id="22" name="Group 1488"/>
                <p:cNvGrpSpPr>
                  <a:grpSpLocks/>
                </p:cNvGrpSpPr>
                <p:nvPr/>
              </p:nvGrpSpPr>
              <p:grpSpPr bwMode="auto">
                <a:xfrm>
                  <a:off x="1891" y="1652"/>
                  <a:ext cx="917" cy="468"/>
                  <a:chOff x="1891" y="1652"/>
                  <a:chExt cx="917" cy="468"/>
                </a:xfrm>
              </p:grpSpPr>
              <p:sp>
                <p:nvSpPr>
                  <p:cNvPr id="34" name="Freeform 1489"/>
                  <p:cNvSpPr>
                    <a:spLocks/>
                  </p:cNvSpPr>
                  <p:nvPr/>
                </p:nvSpPr>
                <p:spPr bwMode="auto">
                  <a:xfrm>
                    <a:off x="2383" y="1652"/>
                    <a:ext cx="425" cy="468"/>
                  </a:xfrm>
                  <a:custGeom>
                    <a:avLst/>
                    <a:gdLst>
                      <a:gd name="T0" fmla="*/ 0 w 425"/>
                      <a:gd name="T1" fmla="*/ 0 h 468"/>
                      <a:gd name="T2" fmla="*/ 275 w 425"/>
                      <a:gd name="T3" fmla="*/ 468 h 468"/>
                      <a:gd name="T4" fmla="*/ 144 w 425"/>
                      <a:gd name="T5" fmla="*/ 204 h 468"/>
                      <a:gd name="T6" fmla="*/ 400 w 425"/>
                      <a:gd name="T7" fmla="*/ 468 h 468"/>
                      <a:gd name="T8" fmla="*/ 186 w 425"/>
                      <a:gd name="T9" fmla="*/ 175 h 468"/>
                      <a:gd name="T10" fmla="*/ 425 w 425"/>
                      <a:gd name="T11" fmla="*/ 312 h 468"/>
                      <a:gd name="T12" fmla="*/ 0 w 425"/>
                      <a:gd name="T13" fmla="*/ 0 h 46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25"/>
                      <a:gd name="T22" fmla="*/ 0 h 468"/>
                      <a:gd name="T23" fmla="*/ 425 w 425"/>
                      <a:gd name="T24" fmla="*/ 468 h 46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25" h="468">
                        <a:moveTo>
                          <a:pt x="0" y="0"/>
                        </a:moveTo>
                        <a:lnTo>
                          <a:pt x="275" y="468"/>
                        </a:lnTo>
                        <a:lnTo>
                          <a:pt x="144" y="204"/>
                        </a:lnTo>
                        <a:lnTo>
                          <a:pt x="400" y="468"/>
                        </a:lnTo>
                        <a:lnTo>
                          <a:pt x="186" y="175"/>
                        </a:lnTo>
                        <a:lnTo>
                          <a:pt x="425" y="3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912785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48" kern="0">
                      <a:solidFill>
                        <a:srgbClr val="000000"/>
                      </a:solidFill>
                      <a:latin typeface="Gill Sans MT"/>
                    </a:endParaRPr>
                  </a:p>
                </p:txBody>
              </p:sp>
              <p:sp>
                <p:nvSpPr>
                  <p:cNvPr id="35" name="Freeform 1490"/>
                  <p:cNvSpPr>
                    <a:spLocks/>
                  </p:cNvSpPr>
                  <p:nvPr/>
                </p:nvSpPr>
                <p:spPr bwMode="auto">
                  <a:xfrm>
                    <a:off x="1891" y="1652"/>
                    <a:ext cx="425" cy="468"/>
                  </a:xfrm>
                  <a:custGeom>
                    <a:avLst/>
                    <a:gdLst>
                      <a:gd name="T0" fmla="*/ 425 w 425"/>
                      <a:gd name="T1" fmla="*/ 0 h 468"/>
                      <a:gd name="T2" fmla="*/ 149 w 425"/>
                      <a:gd name="T3" fmla="*/ 468 h 468"/>
                      <a:gd name="T4" fmla="*/ 281 w 425"/>
                      <a:gd name="T5" fmla="*/ 204 h 468"/>
                      <a:gd name="T6" fmla="*/ 25 w 425"/>
                      <a:gd name="T7" fmla="*/ 468 h 468"/>
                      <a:gd name="T8" fmla="*/ 239 w 425"/>
                      <a:gd name="T9" fmla="*/ 175 h 468"/>
                      <a:gd name="T10" fmla="*/ 0 w 425"/>
                      <a:gd name="T11" fmla="*/ 312 h 468"/>
                      <a:gd name="T12" fmla="*/ 425 w 425"/>
                      <a:gd name="T13" fmla="*/ 0 h 46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25"/>
                      <a:gd name="T22" fmla="*/ 0 h 468"/>
                      <a:gd name="T23" fmla="*/ 425 w 425"/>
                      <a:gd name="T24" fmla="*/ 468 h 46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25" h="468">
                        <a:moveTo>
                          <a:pt x="425" y="0"/>
                        </a:moveTo>
                        <a:lnTo>
                          <a:pt x="149" y="468"/>
                        </a:lnTo>
                        <a:lnTo>
                          <a:pt x="281" y="204"/>
                        </a:lnTo>
                        <a:lnTo>
                          <a:pt x="25" y="468"/>
                        </a:lnTo>
                        <a:lnTo>
                          <a:pt x="239" y="175"/>
                        </a:lnTo>
                        <a:lnTo>
                          <a:pt x="0" y="312"/>
                        </a:lnTo>
                        <a:lnTo>
                          <a:pt x="425" y="0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912785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48" kern="0">
                      <a:solidFill>
                        <a:srgbClr val="000000"/>
                      </a:solidFill>
                      <a:latin typeface="Gill Sans MT"/>
                    </a:endParaRPr>
                  </a:p>
                </p:txBody>
              </p:sp>
            </p:grpSp>
            <p:grpSp>
              <p:nvGrpSpPr>
                <p:cNvPr id="23" name="Group 1491"/>
                <p:cNvGrpSpPr>
                  <a:grpSpLocks/>
                </p:cNvGrpSpPr>
                <p:nvPr/>
              </p:nvGrpSpPr>
              <p:grpSpPr bwMode="auto">
                <a:xfrm>
                  <a:off x="1717" y="986"/>
                  <a:ext cx="1265" cy="1287"/>
                  <a:chOff x="1717" y="986"/>
                  <a:chExt cx="1265" cy="1287"/>
                </a:xfrm>
              </p:grpSpPr>
              <p:sp>
                <p:nvSpPr>
                  <p:cNvPr id="24" name="Freeform 1492"/>
                  <p:cNvSpPr>
                    <a:spLocks/>
                  </p:cNvSpPr>
                  <p:nvPr/>
                </p:nvSpPr>
                <p:spPr bwMode="auto">
                  <a:xfrm>
                    <a:off x="2374" y="1413"/>
                    <a:ext cx="582" cy="210"/>
                  </a:xfrm>
                  <a:custGeom>
                    <a:avLst/>
                    <a:gdLst>
                      <a:gd name="T0" fmla="*/ 0 w 582"/>
                      <a:gd name="T1" fmla="*/ 210 h 210"/>
                      <a:gd name="T2" fmla="*/ 539 w 582"/>
                      <a:gd name="T3" fmla="*/ 0 h 210"/>
                      <a:gd name="T4" fmla="*/ 299 w 582"/>
                      <a:gd name="T5" fmla="*/ 109 h 210"/>
                      <a:gd name="T6" fmla="*/ 582 w 582"/>
                      <a:gd name="T7" fmla="*/ 63 h 210"/>
                      <a:gd name="T8" fmla="*/ 0 w 582"/>
                      <a:gd name="T9" fmla="*/ 210 h 21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82"/>
                      <a:gd name="T16" fmla="*/ 0 h 210"/>
                      <a:gd name="T17" fmla="*/ 582 w 582"/>
                      <a:gd name="T18" fmla="*/ 210 h 21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82" h="210">
                        <a:moveTo>
                          <a:pt x="0" y="210"/>
                        </a:moveTo>
                        <a:lnTo>
                          <a:pt x="539" y="0"/>
                        </a:lnTo>
                        <a:lnTo>
                          <a:pt x="299" y="109"/>
                        </a:lnTo>
                        <a:lnTo>
                          <a:pt x="582" y="63"/>
                        </a:lnTo>
                        <a:lnTo>
                          <a:pt x="0" y="210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912785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48" kern="0">
                      <a:solidFill>
                        <a:srgbClr val="000000"/>
                      </a:solidFill>
                      <a:latin typeface="Gill Sans MT"/>
                    </a:endParaRPr>
                  </a:p>
                </p:txBody>
              </p:sp>
              <p:sp>
                <p:nvSpPr>
                  <p:cNvPr id="25" name="Freeform 1493"/>
                  <p:cNvSpPr>
                    <a:spLocks/>
                  </p:cNvSpPr>
                  <p:nvPr/>
                </p:nvSpPr>
                <p:spPr bwMode="auto">
                  <a:xfrm>
                    <a:off x="2380" y="1640"/>
                    <a:ext cx="581" cy="211"/>
                  </a:xfrm>
                  <a:custGeom>
                    <a:avLst/>
                    <a:gdLst>
                      <a:gd name="T0" fmla="*/ 0 w 581"/>
                      <a:gd name="T1" fmla="*/ 0 h 211"/>
                      <a:gd name="T2" fmla="*/ 538 w 581"/>
                      <a:gd name="T3" fmla="*/ 211 h 211"/>
                      <a:gd name="T4" fmla="*/ 299 w 581"/>
                      <a:gd name="T5" fmla="*/ 101 h 211"/>
                      <a:gd name="T6" fmla="*/ 581 w 581"/>
                      <a:gd name="T7" fmla="*/ 147 h 211"/>
                      <a:gd name="T8" fmla="*/ 0 w 581"/>
                      <a:gd name="T9" fmla="*/ 0 h 2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81"/>
                      <a:gd name="T16" fmla="*/ 0 h 211"/>
                      <a:gd name="T17" fmla="*/ 581 w 581"/>
                      <a:gd name="T18" fmla="*/ 211 h 2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81" h="211">
                        <a:moveTo>
                          <a:pt x="0" y="0"/>
                        </a:moveTo>
                        <a:lnTo>
                          <a:pt x="538" y="211"/>
                        </a:lnTo>
                        <a:lnTo>
                          <a:pt x="299" y="101"/>
                        </a:lnTo>
                        <a:lnTo>
                          <a:pt x="581" y="14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912785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48" kern="0">
                      <a:solidFill>
                        <a:srgbClr val="000000"/>
                      </a:solidFill>
                      <a:latin typeface="Gill Sans MT"/>
                    </a:endParaRPr>
                  </a:p>
                </p:txBody>
              </p:sp>
              <p:sp>
                <p:nvSpPr>
                  <p:cNvPr id="26" name="Freeform 1494"/>
                  <p:cNvSpPr>
                    <a:spLocks/>
                  </p:cNvSpPr>
                  <p:nvPr/>
                </p:nvSpPr>
                <p:spPr bwMode="auto">
                  <a:xfrm>
                    <a:off x="2373" y="1650"/>
                    <a:ext cx="207" cy="593"/>
                  </a:xfrm>
                  <a:custGeom>
                    <a:avLst/>
                    <a:gdLst>
                      <a:gd name="T0" fmla="*/ 0 w 207"/>
                      <a:gd name="T1" fmla="*/ 0 h 593"/>
                      <a:gd name="T2" fmla="*/ 207 w 207"/>
                      <a:gd name="T3" fmla="*/ 549 h 593"/>
                      <a:gd name="T4" fmla="*/ 99 w 207"/>
                      <a:gd name="T5" fmla="*/ 305 h 593"/>
                      <a:gd name="T6" fmla="*/ 144 w 207"/>
                      <a:gd name="T7" fmla="*/ 593 h 593"/>
                      <a:gd name="T8" fmla="*/ 0 w 207"/>
                      <a:gd name="T9" fmla="*/ 0 h 59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07"/>
                      <a:gd name="T16" fmla="*/ 0 h 593"/>
                      <a:gd name="T17" fmla="*/ 207 w 207"/>
                      <a:gd name="T18" fmla="*/ 593 h 59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07" h="593">
                        <a:moveTo>
                          <a:pt x="0" y="0"/>
                        </a:moveTo>
                        <a:lnTo>
                          <a:pt x="207" y="549"/>
                        </a:lnTo>
                        <a:lnTo>
                          <a:pt x="99" y="305"/>
                        </a:lnTo>
                        <a:lnTo>
                          <a:pt x="144" y="59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912785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48" kern="0">
                      <a:solidFill>
                        <a:srgbClr val="000000"/>
                      </a:solidFill>
                      <a:latin typeface="Gill Sans MT"/>
                    </a:endParaRPr>
                  </a:p>
                </p:txBody>
              </p:sp>
              <p:sp>
                <p:nvSpPr>
                  <p:cNvPr id="27" name="Freeform 1495"/>
                  <p:cNvSpPr>
                    <a:spLocks/>
                  </p:cNvSpPr>
                  <p:nvPr/>
                </p:nvSpPr>
                <p:spPr bwMode="auto">
                  <a:xfrm>
                    <a:off x="2373" y="1021"/>
                    <a:ext cx="207" cy="593"/>
                  </a:xfrm>
                  <a:custGeom>
                    <a:avLst/>
                    <a:gdLst>
                      <a:gd name="T0" fmla="*/ 0 w 207"/>
                      <a:gd name="T1" fmla="*/ 593 h 593"/>
                      <a:gd name="T2" fmla="*/ 207 w 207"/>
                      <a:gd name="T3" fmla="*/ 44 h 593"/>
                      <a:gd name="T4" fmla="*/ 99 w 207"/>
                      <a:gd name="T5" fmla="*/ 288 h 593"/>
                      <a:gd name="T6" fmla="*/ 144 w 207"/>
                      <a:gd name="T7" fmla="*/ 0 h 593"/>
                      <a:gd name="T8" fmla="*/ 0 w 207"/>
                      <a:gd name="T9" fmla="*/ 593 h 59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07"/>
                      <a:gd name="T16" fmla="*/ 0 h 593"/>
                      <a:gd name="T17" fmla="*/ 207 w 207"/>
                      <a:gd name="T18" fmla="*/ 593 h 59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07" h="593">
                        <a:moveTo>
                          <a:pt x="0" y="593"/>
                        </a:moveTo>
                        <a:lnTo>
                          <a:pt x="207" y="44"/>
                        </a:lnTo>
                        <a:lnTo>
                          <a:pt x="99" y="288"/>
                        </a:lnTo>
                        <a:lnTo>
                          <a:pt x="144" y="0"/>
                        </a:lnTo>
                        <a:lnTo>
                          <a:pt x="0" y="593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912785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48" kern="0">
                      <a:solidFill>
                        <a:srgbClr val="000000"/>
                      </a:solidFill>
                      <a:latin typeface="Gill Sans MT"/>
                    </a:endParaRPr>
                  </a:p>
                </p:txBody>
              </p:sp>
              <p:sp>
                <p:nvSpPr>
                  <p:cNvPr id="28" name="Freeform 1496"/>
                  <p:cNvSpPr>
                    <a:spLocks/>
                  </p:cNvSpPr>
                  <p:nvPr/>
                </p:nvSpPr>
                <p:spPr bwMode="auto">
                  <a:xfrm>
                    <a:off x="2383" y="1147"/>
                    <a:ext cx="425" cy="468"/>
                  </a:xfrm>
                  <a:custGeom>
                    <a:avLst/>
                    <a:gdLst>
                      <a:gd name="T0" fmla="*/ 0 w 425"/>
                      <a:gd name="T1" fmla="*/ 468 h 468"/>
                      <a:gd name="T2" fmla="*/ 275 w 425"/>
                      <a:gd name="T3" fmla="*/ 0 h 468"/>
                      <a:gd name="T4" fmla="*/ 144 w 425"/>
                      <a:gd name="T5" fmla="*/ 264 h 468"/>
                      <a:gd name="T6" fmla="*/ 400 w 425"/>
                      <a:gd name="T7" fmla="*/ 0 h 468"/>
                      <a:gd name="T8" fmla="*/ 186 w 425"/>
                      <a:gd name="T9" fmla="*/ 292 h 468"/>
                      <a:gd name="T10" fmla="*/ 425 w 425"/>
                      <a:gd name="T11" fmla="*/ 155 h 468"/>
                      <a:gd name="T12" fmla="*/ 0 w 425"/>
                      <a:gd name="T13" fmla="*/ 468 h 46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25"/>
                      <a:gd name="T22" fmla="*/ 0 h 468"/>
                      <a:gd name="T23" fmla="*/ 425 w 425"/>
                      <a:gd name="T24" fmla="*/ 468 h 46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25" h="468">
                        <a:moveTo>
                          <a:pt x="0" y="468"/>
                        </a:moveTo>
                        <a:lnTo>
                          <a:pt x="275" y="0"/>
                        </a:lnTo>
                        <a:lnTo>
                          <a:pt x="144" y="264"/>
                        </a:lnTo>
                        <a:lnTo>
                          <a:pt x="400" y="0"/>
                        </a:lnTo>
                        <a:lnTo>
                          <a:pt x="186" y="292"/>
                        </a:lnTo>
                        <a:lnTo>
                          <a:pt x="425" y="155"/>
                        </a:lnTo>
                        <a:lnTo>
                          <a:pt x="0" y="468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912785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48" kern="0">
                      <a:solidFill>
                        <a:srgbClr val="000000"/>
                      </a:solidFill>
                      <a:latin typeface="Gill Sans MT"/>
                    </a:endParaRPr>
                  </a:p>
                </p:txBody>
              </p:sp>
              <p:sp>
                <p:nvSpPr>
                  <p:cNvPr id="29" name="Freeform 1497"/>
                  <p:cNvSpPr>
                    <a:spLocks/>
                  </p:cNvSpPr>
                  <p:nvPr/>
                </p:nvSpPr>
                <p:spPr bwMode="auto">
                  <a:xfrm>
                    <a:off x="2383" y="1555"/>
                    <a:ext cx="599" cy="143"/>
                  </a:xfrm>
                  <a:custGeom>
                    <a:avLst/>
                    <a:gdLst>
                      <a:gd name="T0" fmla="*/ 0 w 599"/>
                      <a:gd name="T1" fmla="*/ 70 h 143"/>
                      <a:gd name="T2" fmla="*/ 492 w 599"/>
                      <a:gd name="T3" fmla="*/ 0 h 143"/>
                      <a:gd name="T4" fmla="*/ 264 w 599"/>
                      <a:gd name="T5" fmla="*/ 50 h 143"/>
                      <a:gd name="T6" fmla="*/ 599 w 599"/>
                      <a:gd name="T7" fmla="*/ 96 h 143"/>
                      <a:gd name="T8" fmla="*/ 273 w 599"/>
                      <a:gd name="T9" fmla="*/ 93 h 143"/>
                      <a:gd name="T10" fmla="*/ 504 w 599"/>
                      <a:gd name="T11" fmla="*/ 143 h 143"/>
                      <a:gd name="T12" fmla="*/ 0 w 599"/>
                      <a:gd name="T13" fmla="*/ 70 h 143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599"/>
                      <a:gd name="T22" fmla="*/ 0 h 143"/>
                      <a:gd name="T23" fmla="*/ 599 w 599"/>
                      <a:gd name="T24" fmla="*/ 143 h 143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599" h="143">
                        <a:moveTo>
                          <a:pt x="0" y="70"/>
                        </a:moveTo>
                        <a:lnTo>
                          <a:pt x="492" y="0"/>
                        </a:lnTo>
                        <a:lnTo>
                          <a:pt x="264" y="50"/>
                        </a:lnTo>
                        <a:lnTo>
                          <a:pt x="599" y="96"/>
                        </a:lnTo>
                        <a:lnTo>
                          <a:pt x="273" y="93"/>
                        </a:lnTo>
                        <a:lnTo>
                          <a:pt x="504" y="143"/>
                        </a:lnTo>
                        <a:lnTo>
                          <a:pt x="0" y="70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912785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48" kern="0">
                      <a:solidFill>
                        <a:srgbClr val="000000"/>
                      </a:solidFill>
                      <a:latin typeface="Gill Sans MT"/>
                    </a:endParaRPr>
                  </a:p>
                </p:txBody>
              </p:sp>
              <p:sp>
                <p:nvSpPr>
                  <p:cNvPr id="30" name="Freeform 1498"/>
                  <p:cNvSpPr>
                    <a:spLocks/>
                  </p:cNvSpPr>
                  <p:nvPr/>
                </p:nvSpPr>
                <p:spPr bwMode="auto">
                  <a:xfrm>
                    <a:off x="1891" y="1147"/>
                    <a:ext cx="425" cy="468"/>
                  </a:xfrm>
                  <a:custGeom>
                    <a:avLst/>
                    <a:gdLst>
                      <a:gd name="T0" fmla="*/ 425 w 425"/>
                      <a:gd name="T1" fmla="*/ 468 h 468"/>
                      <a:gd name="T2" fmla="*/ 149 w 425"/>
                      <a:gd name="T3" fmla="*/ 0 h 468"/>
                      <a:gd name="T4" fmla="*/ 281 w 425"/>
                      <a:gd name="T5" fmla="*/ 264 h 468"/>
                      <a:gd name="T6" fmla="*/ 25 w 425"/>
                      <a:gd name="T7" fmla="*/ 0 h 468"/>
                      <a:gd name="T8" fmla="*/ 239 w 425"/>
                      <a:gd name="T9" fmla="*/ 292 h 468"/>
                      <a:gd name="T10" fmla="*/ 0 w 425"/>
                      <a:gd name="T11" fmla="*/ 155 h 468"/>
                      <a:gd name="T12" fmla="*/ 425 w 425"/>
                      <a:gd name="T13" fmla="*/ 468 h 46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25"/>
                      <a:gd name="T22" fmla="*/ 0 h 468"/>
                      <a:gd name="T23" fmla="*/ 425 w 425"/>
                      <a:gd name="T24" fmla="*/ 468 h 46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25" h="468">
                        <a:moveTo>
                          <a:pt x="425" y="468"/>
                        </a:moveTo>
                        <a:lnTo>
                          <a:pt x="149" y="0"/>
                        </a:lnTo>
                        <a:lnTo>
                          <a:pt x="281" y="264"/>
                        </a:lnTo>
                        <a:lnTo>
                          <a:pt x="25" y="0"/>
                        </a:lnTo>
                        <a:lnTo>
                          <a:pt x="239" y="292"/>
                        </a:lnTo>
                        <a:lnTo>
                          <a:pt x="0" y="155"/>
                        </a:lnTo>
                        <a:lnTo>
                          <a:pt x="425" y="468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912785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48" kern="0">
                      <a:solidFill>
                        <a:srgbClr val="000000"/>
                      </a:solidFill>
                      <a:latin typeface="Gill Sans MT"/>
                    </a:endParaRPr>
                  </a:p>
                </p:txBody>
              </p:sp>
              <p:sp>
                <p:nvSpPr>
                  <p:cNvPr id="31" name="Freeform 1499"/>
                  <p:cNvSpPr>
                    <a:spLocks/>
                  </p:cNvSpPr>
                  <p:nvPr/>
                </p:nvSpPr>
                <p:spPr bwMode="auto">
                  <a:xfrm>
                    <a:off x="1717" y="1555"/>
                    <a:ext cx="599" cy="143"/>
                  </a:xfrm>
                  <a:custGeom>
                    <a:avLst/>
                    <a:gdLst>
                      <a:gd name="T0" fmla="*/ 599 w 599"/>
                      <a:gd name="T1" fmla="*/ 70 h 143"/>
                      <a:gd name="T2" fmla="*/ 106 w 599"/>
                      <a:gd name="T3" fmla="*/ 0 h 143"/>
                      <a:gd name="T4" fmla="*/ 335 w 599"/>
                      <a:gd name="T5" fmla="*/ 50 h 143"/>
                      <a:gd name="T6" fmla="*/ 0 w 599"/>
                      <a:gd name="T7" fmla="*/ 96 h 143"/>
                      <a:gd name="T8" fmla="*/ 326 w 599"/>
                      <a:gd name="T9" fmla="*/ 93 h 143"/>
                      <a:gd name="T10" fmla="*/ 95 w 599"/>
                      <a:gd name="T11" fmla="*/ 143 h 143"/>
                      <a:gd name="T12" fmla="*/ 599 w 599"/>
                      <a:gd name="T13" fmla="*/ 70 h 143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599"/>
                      <a:gd name="T22" fmla="*/ 0 h 143"/>
                      <a:gd name="T23" fmla="*/ 599 w 599"/>
                      <a:gd name="T24" fmla="*/ 143 h 143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599" h="143">
                        <a:moveTo>
                          <a:pt x="599" y="70"/>
                        </a:moveTo>
                        <a:lnTo>
                          <a:pt x="106" y="0"/>
                        </a:lnTo>
                        <a:lnTo>
                          <a:pt x="335" y="50"/>
                        </a:lnTo>
                        <a:lnTo>
                          <a:pt x="0" y="96"/>
                        </a:lnTo>
                        <a:lnTo>
                          <a:pt x="326" y="93"/>
                        </a:lnTo>
                        <a:lnTo>
                          <a:pt x="95" y="143"/>
                        </a:lnTo>
                        <a:lnTo>
                          <a:pt x="599" y="70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912785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48" kern="0">
                      <a:solidFill>
                        <a:srgbClr val="000000"/>
                      </a:solidFill>
                      <a:latin typeface="Gill Sans MT"/>
                    </a:endParaRPr>
                  </a:p>
                </p:txBody>
              </p:sp>
              <p:sp>
                <p:nvSpPr>
                  <p:cNvPr id="32" name="Freeform 1500"/>
                  <p:cNvSpPr>
                    <a:spLocks/>
                  </p:cNvSpPr>
                  <p:nvPr/>
                </p:nvSpPr>
                <p:spPr bwMode="auto">
                  <a:xfrm>
                    <a:off x="2287" y="986"/>
                    <a:ext cx="140" cy="611"/>
                  </a:xfrm>
                  <a:custGeom>
                    <a:avLst/>
                    <a:gdLst>
                      <a:gd name="T0" fmla="*/ 69 w 140"/>
                      <a:gd name="T1" fmla="*/ 611 h 611"/>
                      <a:gd name="T2" fmla="*/ 0 w 140"/>
                      <a:gd name="T3" fmla="*/ 108 h 611"/>
                      <a:gd name="T4" fmla="*/ 49 w 140"/>
                      <a:gd name="T5" fmla="*/ 341 h 611"/>
                      <a:gd name="T6" fmla="*/ 94 w 140"/>
                      <a:gd name="T7" fmla="*/ 0 h 611"/>
                      <a:gd name="T8" fmla="*/ 91 w 140"/>
                      <a:gd name="T9" fmla="*/ 332 h 611"/>
                      <a:gd name="T10" fmla="*/ 140 w 140"/>
                      <a:gd name="T11" fmla="*/ 97 h 611"/>
                      <a:gd name="T12" fmla="*/ 69 w 140"/>
                      <a:gd name="T13" fmla="*/ 611 h 61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40"/>
                      <a:gd name="T22" fmla="*/ 0 h 611"/>
                      <a:gd name="T23" fmla="*/ 140 w 140"/>
                      <a:gd name="T24" fmla="*/ 611 h 611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40" h="611">
                        <a:moveTo>
                          <a:pt x="69" y="611"/>
                        </a:moveTo>
                        <a:lnTo>
                          <a:pt x="0" y="108"/>
                        </a:lnTo>
                        <a:lnTo>
                          <a:pt x="49" y="341"/>
                        </a:lnTo>
                        <a:lnTo>
                          <a:pt x="94" y="0"/>
                        </a:lnTo>
                        <a:lnTo>
                          <a:pt x="91" y="332"/>
                        </a:lnTo>
                        <a:lnTo>
                          <a:pt x="140" y="97"/>
                        </a:lnTo>
                        <a:lnTo>
                          <a:pt x="69" y="611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912785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48" kern="0">
                      <a:solidFill>
                        <a:srgbClr val="000000"/>
                      </a:solidFill>
                      <a:latin typeface="Gill Sans MT"/>
                    </a:endParaRPr>
                  </a:p>
                </p:txBody>
              </p:sp>
              <p:sp>
                <p:nvSpPr>
                  <p:cNvPr id="33" name="Freeform 1501"/>
                  <p:cNvSpPr>
                    <a:spLocks/>
                  </p:cNvSpPr>
                  <p:nvPr/>
                </p:nvSpPr>
                <p:spPr bwMode="auto">
                  <a:xfrm>
                    <a:off x="2284" y="1662"/>
                    <a:ext cx="140" cy="611"/>
                  </a:xfrm>
                  <a:custGeom>
                    <a:avLst/>
                    <a:gdLst>
                      <a:gd name="T0" fmla="*/ 69 w 140"/>
                      <a:gd name="T1" fmla="*/ 0 h 611"/>
                      <a:gd name="T2" fmla="*/ 0 w 140"/>
                      <a:gd name="T3" fmla="*/ 503 h 611"/>
                      <a:gd name="T4" fmla="*/ 49 w 140"/>
                      <a:gd name="T5" fmla="*/ 270 h 611"/>
                      <a:gd name="T6" fmla="*/ 94 w 140"/>
                      <a:gd name="T7" fmla="*/ 611 h 611"/>
                      <a:gd name="T8" fmla="*/ 91 w 140"/>
                      <a:gd name="T9" fmla="*/ 279 h 611"/>
                      <a:gd name="T10" fmla="*/ 140 w 140"/>
                      <a:gd name="T11" fmla="*/ 514 h 611"/>
                      <a:gd name="T12" fmla="*/ 69 w 140"/>
                      <a:gd name="T13" fmla="*/ 0 h 61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40"/>
                      <a:gd name="T22" fmla="*/ 0 h 611"/>
                      <a:gd name="T23" fmla="*/ 140 w 140"/>
                      <a:gd name="T24" fmla="*/ 611 h 611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40" h="611">
                        <a:moveTo>
                          <a:pt x="69" y="0"/>
                        </a:moveTo>
                        <a:lnTo>
                          <a:pt x="0" y="503"/>
                        </a:lnTo>
                        <a:lnTo>
                          <a:pt x="49" y="270"/>
                        </a:lnTo>
                        <a:lnTo>
                          <a:pt x="94" y="611"/>
                        </a:lnTo>
                        <a:lnTo>
                          <a:pt x="91" y="279"/>
                        </a:lnTo>
                        <a:lnTo>
                          <a:pt x="140" y="514"/>
                        </a:lnTo>
                        <a:lnTo>
                          <a:pt x="69" y="0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912785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48" kern="0">
                      <a:solidFill>
                        <a:srgbClr val="000000"/>
                      </a:solidFill>
                      <a:latin typeface="Gill Sans MT"/>
                    </a:endParaRPr>
                  </a:p>
                </p:txBody>
              </p:sp>
            </p:grpSp>
          </p:grpSp>
        </p:grpSp>
        <p:grpSp>
          <p:nvGrpSpPr>
            <p:cNvPr id="15" name="Group 1502"/>
            <p:cNvGrpSpPr>
              <a:grpSpLocks/>
            </p:cNvGrpSpPr>
            <p:nvPr/>
          </p:nvGrpSpPr>
          <p:grpSpPr bwMode="auto">
            <a:xfrm>
              <a:off x="1847" y="1152"/>
              <a:ext cx="1031" cy="969"/>
              <a:chOff x="1847" y="1152"/>
              <a:chExt cx="1031" cy="969"/>
            </a:xfrm>
          </p:grpSpPr>
          <p:sp>
            <p:nvSpPr>
              <p:cNvPr id="17" name="Freeform 1503"/>
              <p:cNvSpPr>
                <a:spLocks/>
              </p:cNvSpPr>
              <p:nvPr/>
            </p:nvSpPr>
            <p:spPr bwMode="auto">
              <a:xfrm>
                <a:off x="2018" y="1301"/>
                <a:ext cx="695" cy="725"/>
              </a:xfrm>
              <a:custGeom>
                <a:avLst/>
                <a:gdLst>
                  <a:gd name="T0" fmla="*/ 335 w 695"/>
                  <a:gd name="T1" fmla="*/ 0 h 725"/>
                  <a:gd name="T2" fmla="*/ 321 w 695"/>
                  <a:gd name="T3" fmla="*/ 293 h 725"/>
                  <a:gd name="T4" fmla="*/ 231 w 695"/>
                  <a:gd name="T5" fmla="*/ 40 h 725"/>
                  <a:gd name="T6" fmla="*/ 293 w 695"/>
                  <a:gd name="T7" fmla="*/ 298 h 725"/>
                  <a:gd name="T8" fmla="*/ 92 w 695"/>
                  <a:gd name="T9" fmla="*/ 83 h 725"/>
                  <a:gd name="T10" fmla="*/ 276 w 695"/>
                  <a:gd name="T11" fmla="*/ 298 h 725"/>
                  <a:gd name="T12" fmla="*/ 34 w 695"/>
                  <a:gd name="T13" fmla="*/ 224 h 725"/>
                  <a:gd name="T14" fmla="*/ 267 w 695"/>
                  <a:gd name="T15" fmla="*/ 316 h 725"/>
                  <a:gd name="T16" fmla="*/ 0 w 695"/>
                  <a:gd name="T17" fmla="*/ 330 h 725"/>
                  <a:gd name="T18" fmla="*/ 290 w 695"/>
                  <a:gd name="T19" fmla="*/ 338 h 725"/>
                  <a:gd name="T20" fmla="*/ 31 w 695"/>
                  <a:gd name="T21" fmla="*/ 421 h 725"/>
                  <a:gd name="T22" fmla="*/ 273 w 695"/>
                  <a:gd name="T23" fmla="*/ 356 h 725"/>
                  <a:gd name="T24" fmla="*/ 90 w 695"/>
                  <a:gd name="T25" fmla="*/ 594 h 725"/>
                  <a:gd name="T26" fmla="*/ 293 w 695"/>
                  <a:gd name="T27" fmla="*/ 373 h 725"/>
                  <a:gd name="T28" fmla="*/ 228 w 695"/>
                  <a:gd name="T29" fmla="*/ 622 h 725"/>
                  <a:gd name="T30" fmla="*/ 318 w 695"/>
                  <a:gd name="T31" fmla="*/ 376 h 725"/>
                  <a:gd name="T32" fmla="*/ 335 w 695"/>
                  <a:gd name="T33" fmla="*/ 725 h 725"/>
                  <a:gd name="T34" fmla="*/ 338 w 695"/>
                  <a:gd name="T35" fmla="*/ 361 h 725"/>
                  <a:gd name="T36" fmla="*/ 447 w 695"/>
                  <a:gd name="T37" fmla="*/ 640 h 725"/>
                  <a:gd name="T38" fmla="*/ 352 w 695"/>
                  <a:gd name="T39" fmla="*/ 361 h 725"/>
                  <a:gd name="T40" fmla="*/ 577 w 695"/>
                  <a:gd name="T41" fmla="*/ 600 h 725"/>
                  <a:gd name="T42" fmla="*/ 385 w 695"/>
                  <a:gd name="T43" fmla="*/ 356 h 725"/>
                  <a:gd name="T44" fmla="*/ 644 w 695"/>
                  <a:gd name="T45" fmla="*/ 433 h 725"/>
                  <a:gd name="T46" fmla="*/ 377 w 695"/>
                  <a:gd name="T47" fmla="*/ 333 h 725"/>
                  <a:gd name="T48" fmla="*/ 695 w 695"/>
                  <a:gd name="T49" fmla="*/ 330 h 725"/>
                  <a:gd name="T50" fmla="*/ 374 w 695"/>
                  <a:gd name="T51" fmla="*/ 318 h 725"/>
                  <a:gd name="T52" fmla="*/ 630 w 695"/>
                  <a:gd name="T53" fmla="*/ 233 h 725"/>
                  <a:gd name="T54" fmla="*/ 382 w 695"/>
                  <a:gd name="T55" fmla="*/ 304 h 725"/>
                  <a:gd name="T56" fmla="*/ 549 w 695"/>
                  <a:gd name="T57" fmla="*/ 106 h 725"/>
                  <a:gd name="T58" fmla="*/ 360 w 695"/>
                  <a:gd name="T59" fmla="*/ 304 h 725"/>
                  <a:gd name="T60" fmla="*/ 444 w 695"/>
                  <a:gd name="T61" fmla="*/ 23 h 725"/>
                  <a:gd name="T62" fmla="*/ 346 w 695"/>
                  <a:gd name="T63" fmla="*/ 287 h 725"/>
                  <a:gd name="T64" fmla="*/ 335 w 695"/>
                  <a:gd name="T65" fmla="*/ 0 h 72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95"/>
                  <a:gd name="T100" fmla="*/ 0 h 725"/>
                  <a:gd name="T101" fmla="*/ 695 w 695"/>
                  <a:gd name="T102" fmla="*/ 725 h 72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95" h="725">
                    <a:moveTo>
                      <a:pt x="335" y="0"/>
                    </a:moveTo>
                    <a:lnTo>
                      <a:pt x="321" y="293"/>
                    </a:lnTo>
                    <a:lnTo>
                      <a:pt x="231" y="40"/>
                    </a:lnTo>
                    <a:lnTo>
                      <a:pt x="293" y="298"/>
                    </a:lnTo>
                    <a:lnTo>
                      <a:pt x="92" y="83"/>
                    </a:lnTo>
                    <a:lnTo>
                      <a:pt x="276" y="298"/>
                    </a:lnTo>
                    <a:lnTo>
                      <a:pt x="34" y="224"/>
                    </a:lnTo>
                    <a:lnTo>
                      <a:pt x="267" y="316"/>
                    </a:lnTo>
                    <a:lnTo>
                      <a:pt x="0" y="330"/>
                    </a:lnTo>
                    <a:lnTo>
                      <a:pt x="290" y="338"/>
                    </a:lnTo>
                    <a:lnTo>
                      <a:pt x="31" y="421"/>
                    </a:lnTo>
                    <a:lnTo>
                      <a:pt x="273" y="356"/>
                    </a:lnTo>
                    <a:lnTo>
                      <a:pt x="90" y="594"/>
                    </a:lnTo>
                    <a:lnTo>
                      <a:pt x="293" y="373"/>
                    </a:lnTo>
                    <a:lnTo>
                      <a:pt x="228" y="622"/>
                    </a:lnTo>
                    <a:lnTo>
                      <a:pt x="318" y="376"/>
                    </a:lnTo>
                    <a:lnTo>
                      <a:pt x="335" y="725"/>
                    </a:lnTo>
                    <a:lnTo>
                      <a:pt x="338" y="361"/>
                    </a:lnTo>
                    <a:lnTo>
                      <a:pt x="447" y="640"/>
                    </a:lnTo>
                    <a:lnTo>
                      <a:pt x="352" y="361"/>
                    </a:lnTo>
                    <a:lnTo>
                      <a:pt x="577" y="600"/>
                    </a:lnTo>
                    <a:lnTo>
                      <a:pt x="385" y="356"/>
                    </a:lnTo>
                    <a:lnTo>
                      <a:pt x="644" y="433"/>
                    </a:lnTo>
                    <a:lnTo>
                      <a:pt x="377" y="333"/>
                    </a:lnTo>
                    <a:lnTo>
                      <a:pt x="695" y="330"/>
                    </a:lnTo>
                    <a:lnTo>
                      <a:pt x="374" y="318"/>
                    </a:lnTo>
                    <a:lnTo>
                      <a:pt x="630" y="233"/>
                    </a:lnTo>
                    <a:lnTo>
                      <a:pt x="382" y="304"/>
                    </a:lnTo>
                    <a:lnTo>
                      <a:pt x="549" y="106"/>
                    </a:lnTo>
                    <a:lnTo>
                      <a:pt x="360" y="304"/>
                    </a:lnTo>
                    <a:lnTo>
                      <a:pt x="444" y="23"/>
                    </a:lnTo>
                    <a:lnTo>
                      <a:pt x="346" y="287"/>
                    </a:lnTo>
                    <a:lnTo>
                      <a:pt x="335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78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48" kern="0">
                  <a:solidFill>
                    <a:srgbClr val="000000"/>
                  </a:solidFill>
                  <a:latin typeface="Gill Sans MT"/>
                </a:endParaRPr>
              </a:p>
            </p:txBody>
          </p:sp>
          <p:sp>
            <p:nvSpPr>
              <p:cNvPr id="18" name="Freeform 1504"/>
              <p:cNvSpPr>
                <a:spLocks/>
              </p:cNvSpPr>
              <p:nvPr/>
            </p:nvSpPr>
            <p:spPr bwMode="auto">
              <a:xfrm>
                <a:off x="1847" y="1152"/>
                <a:ext cx="1031" cy="969"/>
              </a:xfrm>
              <a:custGeom>
                <a:avLst/>
                <a:gdLst>
                  <a:gd name="T0" fmla="*/ 730 w 1031"/>
                  <a:gd name="T1" fmla="*/ 32 h 969"/>
                  <a:gd name="T2" fmla="*/ 531 w 1031"/>
                  <a:gd name="T3" fmla="*/ 427 h 969"/>
                  <a:gd name="T4" fmla="*/ 601 w 1031"/>
                  <a:gd name="T5" fmla="*/ 0 h 969"/>
                  <a:gd name="T6" fmla="*/ 509 w 1031"/>
                  <a:gd name="T7" fmla="*/ 413 h 969"/>
                  <a:gd name="T8" fmla="*/ 424 w 1031"/>
                  <a:gd name="T9" fmla="*/ 12 h 969"/>
                  <a:gd name="T10" fmla="*/ 472 w 1031"/>
                  <a:gd name="T11" fmla="*/ 424 h 969"/>
                  <a:gd name="T12" fmla="*/ 287 w 1031"/>
                  <a:gd name="T13" fmla="*/ 32 h 969"/>
                  <a:gd name="T14" fmla="*/ 441 w 1031"/>
                  <a:gd name="T15" fmla="*/ 430 h 969"/>
                  <a:gd name="T16" fmla="*/ 67 w 1031"/>
                  <a:gd name="T17" fmla="*/ 226 h 969"/>
                  <a:gd name="T18" fmla="*/ 433 w 1031"/>
                  <a:gd name="T19" fmla="*/ 450 h 969"/>
                  <a:gd name="T20" fmla="*/ 19 w 1031"/>
                  <a:gd name="T21" fmla="*/ 370 h 969"/>
                  <a:gd name="T22" fmla="*/ 436 w 1031"/>
                  <a:gd name="T23" fmla="*/ 473 h 969"/>
                  <a:gd name="T24" fmla="*/ 0 w 1031"/>
                  <a:gd name="T25" fmla="*/ 565 h 969"/>
                  <a:gd name="T26" fmla="*/ 438 w 1031"/>
                  <a:gd name="T27" fmla="*/ 499 h 969"/>
                  <a:gd name="T28" fmla="*/ 73 w 1031"/>
                  <a:gd name="T29" fmla="*/ 699 h 969"/>
                  <a:gd name="T30" fmla="*/ 447 w 1031"/>
                  <a:gd name="T31" fmla="*/ 522 h 969"/>
                  <a:gd name="T32" fmla="*/ 270 w 1031"/>
                  <a:gd name="T33" fmla="*/ 937 h 969"/>
                  <a:gd name="T34" fmla="*/ 480 w 1031"/>
                  <a:gd name="T35" fmla="*/ 527 h 969"/>
                  <a:gd name="T36" fmla="*/ 408 w 1031"/>
                  <a:gd name="T37" fmla="*/ 963 h 969"/>
                  <a:gd name="T38" fmla="*/ 500 w 1031"/>
                  <a:gd name="T39" fmla="*/ 522 h 969"/>
                  <a:gd name="T40" fmla="*/ 593 w 1031"/>
                  <a:gd name="T41" fmla="*/ 937 h 969"/>
                  <a:gd name="T42" fmla="*/ 520 w 1031"/>
                  <a:gd name="T43" fmla="*/ 507 h 969"/>
                  <a:gd name="T44" fmla="*/ 739 w 1031"/>
                  <a:gd name="T45" fmla="*/ 969 h 969"/>
                  <a:gd name="T46" fmla="*/ 539 w 1031"/>
                  <a:gd name="T47" fmla="*/ 505 h 969"/>
                  <a:gd name="T48" fmla="*/ 981 w 1031"/>
                  <a:gd name="T49" fmla="*/ 757 h 969"/>
                  <a:gd name="T50" fmla="*/ 551 w 1031"/>
                  <a:gd name="T51" fmla="*/ 490 h 969"/>
                  <a:gd name="T52" fmla="*/ 1023 w 1031"/>
                  <a:gd name="T53" fmla="*/ 579 h 969"/>
                  <a:gd name="T54" fmla="*/ 570 w 1031"/>
                  <a:gd name="T55" fmla="*/ 473 h 969"/>
                  <a:gd name="T56" fmla="*/ 1031 w 1031"/>
                  <a:gd name="T57" fmla="*/ 384 h 969"/>
                  <a:gd name="T58" fmla="*/ 562 w 1031"/>
                  <a:gd name="T59" fmla="*/ 456 h 969"/>
                  <a:gd name="T60" fmla="*/ 1000 w 1031"/>
                  <a:gd name="T61" fmla="*/ 226 h 969"/>
                  <a:gd name="T62" fmla="*/ 567 w 1031"/>
                  <a:gd name="T63" fmla="*/ 433 h 969"/>
                  <a:gd name="T64" fmla="*/ 730 w 1031"/>
                  <a:gd name="T65" fmla="*/ 32 h 96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31"/>
                  <a:gd name="T100" fmla="*/ 0 h 969"/>
                  <a:gd name="T101" fmla="*/ 1031 w 1031"/>
                  <a:gd name="T102" fmla="*/ 969 h 96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31" h="969">
                    <a:moveTo>
                      <a:pt x="730" y="32"/>
                    </a:moveTo>
                    <a:lnTo>
                      <a:pt x="531" y="427"/>
                    </a:lnTo>
                    <a:lnTo>
                      <a:pt x="601" y="0"/>
                    </a:lnTo>
                    <a:lnTo>
                      <a:pt x="509" y="413"/>
                    </a:lnTo>
                    <a:lnTo>
                      <a:pt x="424" y="12"/>
                    </a:lnTo>
                    <a:lnTo>
                      <a:pt x="472" y="424"/>
                    </a:lnTo>
                    <a:lnTo>
                      <a:pt x="287" y="32"/>
                    </a:lnTo>
                    <a:lnTo>
                      <a:pt x="441" y="430"/>
                    </a:lnTo>
                    <a:lnTo>
                      <a:pt x="67" y="226"/>
                    </a:lnTo>
                    <a:lnTo>
                      <a:pt x="433" y="450"/>
                    </a:lnTo>
                    <a:lnTo>
                      <a:pt x="19" y="370"/>
                    </a:lnTo>
                    <a:lnTo>
                      <a:pt x="436" y="473"/>
                    </a:lnTo>
                    <a:lnTo>
                      <a:pt x="0" y="565"/>
                    </a:lnTo>
                    <a:lnTo>
                      <a:pt x="438" y="499"/>
                    </a:lnTo>
                    <a:lnTo>
                      <a:pt x="73" y="699"/>
                    </a:lnTo>
                    <a:lnTo>
                      <a:pt x="447" y="522"/>
                    </a:lnTo>
                    <a:lnTo>
                      <a:pt x="270" y="937"/>
                    </a:lnTo>
                    <a:lnTo>
                      <a:pt x="480" y="527"/>
                    </a:lnTo>
                    <a:lnTo>
                      <a:pt x="408" y="963"/>
                    </a:lnTo>
                    <a:lnTo>
                      <a:pt x="500" y="522"/>
                    </a:lnTo>
                    <a:lnTo>
                      <a:pt x="593" y="937"/>
                    </a:lnTo>
                    <a:lnTo>
                      <a:pt x="520" y="507"/>
                    </a:lnTo>
                    <a:lnTo>
                      <a:pt x="739" y="969"/>
                    </a:lnTo>
                    <a:lnTo>
                      <a:pt x="539" y="505"/>
                    </a:lnTo>
                    <a:lnTo>
                      <a:pt x="981" y="757"/>
                    </a:lnTo>
                    <a:lnTo>
                      <a:pt x="551" y="490"/>
                    </a:lnTo>
                    <a:lnTo>
                      <a:pt x="1023" y="579"/>
                    </a:lnTo>
                    <a:lnTo>
                      <a:pt x="570" y="473"/>
                    </a:lnTo>
                    <a:lnTo>
                      <a:pt x="1031" y="384"/>
                    </a:lnTo>
                    <a:lnTo>
                      <a:pt x="562" y="456"/>
                    </a:lnTo>
                    <a:lnTo>
                      <a:pt x="1000" y="226"/>
                    </a:lnTo>
                    <a:lnTo>
                      <a:pt x="567" y="433"/>
                    </a:lnTo>
                    <a:lnTo>
                      <a:pt x="730" y="32"/>
                    </a:lnTo>
                    <a:close/>
                  </a:path>
                </a:pathLst>
              </a:custGeom>
              <a:solidFill>
                <a:srgbClr val="FF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78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48" kern="0">
                  <a:solidFill>
                    <a:srgbClr val="000000"/>
                  </a:solidFill>
                  <a:latin typeface="Gill Sans MT"/>
                </a:endParaRPr>
              </a:p>
            </p:txBody>
          </p:sp>
          <p:sp>
            <p:nvSpPr>
              <p:cNvPr id="19" name="Freeform 1505"/>
              <p:cNvSpPr>
                <a:spLocks/>
              </p:cNvSpPr>
              <p:nvPr/>
            </p:nvSpPr>
            <p:spPr bwMode="auto">
              <a:xfrm>
                <a:off x="2151" y="1418"/>
                <a:ext cx="428" cy="450"/>
              </a:xfrm>
              <a:custGeom>
                <a:avLst/>
                <a:gdLst>
                  <a:gd name="T0" fmla="*/ 206 w 428"/>
                  <a:gd name="T1" fmla="*/ 0 h 450"/>
                  <a:gd name="T2" fmla="*/ 197 w 428"/>
                  <a:gd name="T3" fmla="*/ 181 h 450"/>
                  <a:gd name="T4" fmla="*/ 142 w 428"/>
                  <a:gd name="T5" fmla="*/ 25 h 450"/>
                  <a:gd name="T6" fmla="*/ 180 w 428"/>
                  <a:gd name="T7" fmla="*/ 185 h 450"/>
                  <a:gd name="T8" fmla="*/ 57 w 428"/>
                  <a:gd name="T9" fmla="*/ 51 h 450"/>
                  <a:gd name="T10" fmla="*/ 170 w 428"/>
                  <a:gd name="T11" fmla="*/ 185 h 450"/>
                  <a:gd name="T12" fmla="*/ 20 w 428"/>
                  <a:gd name="T13" fmla="*/ 139 h 450"/>
                  <a:gd name="T14" fmla="*/ 164 w 428"/>
                  <a:gd name="T15" fmla="*/ 196 h 450"/>
                  <a:gd name="T16" fmla="*/ 0 w 428"/>
                  <a:gd name="T17" fmla="*/ 205 h 450"/>
                  <a:gd name="T18" fmla="*/ 178 w 428"/>
                  <a:gd name="T19" fmla="*/ 210 h 450"/>
                  <a:gd name="T20" fmla="*/ 18 w 428"/>
                  <a:gd name="T21" fmla="*/ 261 h 450"/>
                  <a:gd name="T22" fmla="*/ 168 w 428"/>
                  <a:gd name="T23" fmla="*/ 220 h 450"/>
                  <a:gd name="T24" fmla="*/ 55 w 428"/>
                  <a:gd name="T25" fmla="*/ 369 h 450"/>
                  <a:gd name="T26" fmla="*/ 180 w 428"/>
                  <a:gd name="T27" fmla="*/ 232 h 450"/>
                  <a:gd name="T28" fmla="*/ 140 w 428"/>
                  <a:gd name="T29" fmla="*/ 386 h 450"/>
                  <a:gd name="T30" fmla="*/ 196 w 428"/>
                  <a:gd name="T31" fmla="*/ 233 h 450"/>
                  <a:gd name="T32" fmla="*/ 206 w 428"/>
                  <a:gd name="T33" fmla="*/ 450 h 450"/>
                  <a:gd name="T34" fmla="*/ 208 w 428"/>
                  <a:gd name="T35" fmla="*/ 224 h 450"/>
                  <a:gd name="T36" fmla="*/ 276 w 428"/>
                  <a:gd name="T37" fmla="*/ 398 h 450"/>
                  <a:gd name="T38" fmla="*/ 217 w 428"/>
                  <a:gd name="T39" fmla="*/ 224 h 450"/>
                  <a:gd name="T40" fmla="*/ 356 w 428"/>
                  <a:gd name="T41" fmla="*/ 373 h 450"/>
                  <a:gd name="T42" fmla="*/ 237 w 428"/>
                  <a:gd name="T43" fmla="*/ 220 h 450"/>
                  <a:gd name="T44" fmla="*/ 397 w 428"/>
                  <a:gd name="T45" fmla="*/ 269 h 450"/>
                  <a:gd name="T46" fmla="*/ 232 w 428"/>
                  <a:gd name="T47" fmla="*/ 206 h 450"/>
                  <a:gd name="T48" fmla="*/ 428 w 428"/>
                  <a:gd name="T49" fmla="*/ 205 h 450"/>
                  <a:gd name="T50" fmla="*/ 231 w 428"/>
                  <a:gd name="T51" fmla="*/ 198 h 450"/>
                  <a:gd name="T52" fmla="*/ 389 w 428"/>
                  <a:gd name="T53" fmla="*/ 144 h 450"/>
                  <a:gd name="T54" fmla="*/ 235 w 428"/>
                  <a:gd name="T55" fmla="*/ 189 h 450"/>
                  <a:gd name="T56" fmla="*/ 338 w 428"/>
                  <a:gd name="T57" fmla="*/ 65 h 450"/>
                  <a:gd name="T58" fmla="*/ 221 w 428"/>
                  <a:gd name="T59" fmla="*/ 189 h 450"/>
                  <a:gd name="T60" fmla="*/ 274 w 428"/>
                  <a:gd name="T61" fmla="*/ 14 h 450"/>
                  <a:gd name="T62" fmla="*/ 213 w 428"/>
                  <a:gd name="T63" fmla="*/ 179 h 450"/>
                  <a:gd name="T64" fmla="*/ 206 w 428"/>
                  <a:gd name="T65" fmla="*/ 0 h 45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28"/>
                  <a:gd name="T100" fmla="*/ 0 h 450"/>
                  <a:gd name="T101" fmla="*/ 428 w 428"/>
                  <a:gd name="T102" fmla="*/ 450 h 45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28" h="450">
                    <a:moveTo>
                      <a:pt x="206" y="0"/>
                    </a:moveTo>
                    <a:lnTo>
                      <a:pt x="197" y="181"/>
                    </a:lnTo>
                    <a:lnTo>
                      <a:pt x="142" y="25"/>
                    </a:lnTo>
                    <a:lnTo>
                      <a:pt x="180" y="185"/>
                    </a:lnTo>
                    <a:lnTo>
                      <a:pt x="57" y="51"/>
                    </a:lnTo>
                    <a:lnTo>
                      <a:pt x="170" y="185"/>
                    </a:lnTo>
                    <a:lnTo>
                      <a:pt x="20" y="139"/>
                    </a:lnTo>
                    <a:lnTo>
                      <a:pt x="164" y="196"/>
                    </a:lnTo>
                    <a:lnTo>
                      <a:pt x="0" y="205"/>
                    </a:lnTo>
                    <a:lnTo>
                      <a:pt x="178" y="210"/>
                    </a:lnTo>
                    <a:lnTo>
                      <a:pt x="18" y="261"/>
                    </a:lnTo>
                    <a:lnTo>
                      <a:pt x="168" y="220"/>
                    </a:lnTo>
                    <a:lnTo>
                      <a:pt x="55" y="369"/>
                    </a:lnTo>
                    <a:lnTo>
                      <a:pt x="180" y="232"/>
                    </a:lnTo>
                    <a:lnTo>
                      <a:pt x="140" y="386"/>
                    </a:lnTo>
                    <a:lnTo>
                      <a:pt x="196" y="233"/>
                    </a:lnTo>
                    <a:lnTo>
                      <a:pt x="206" y="450"/>
                    </a:lnTo>
                    <a:lnTo>
                      <a:pt x="208" y="224"/>
                    </a:lnTo>
                    <a:lnTo>
                      <a:pt x="276" y="398"/>
                    </a:lnTo>
                    <a:lnTo>
                      <a:pt x="217" y="224"/>
                    </a:lnTo>
                    <a:lnTo>
                      <a:pt x="356" y="373"/>
                    </a:lnTo>
                    <a:lnTo>
                      <a:pt x="237" y="220"/>
                    </a:lnTo>
                    <a:lnTo>
                      <a:pt x="397" y="269"/>
                    </a:lnTo>
                    <a:lnTo>
                      <a:pt x="232" y="206"/>
                    </a:lnTo>
                    <a:lnTo>
                      <a:pt x="428" y="205"/>
                    </a:lnTo>
                    <a:lnTo>
                      <a:pt x="231" y="198"/>
                    </a:lnTo>
                    <a:lnTo>
                      <a:pt x="389" y="144"/>
                    </a:lnTo>
                    <a:lnTo>
                      <a:pt x="235" y="189"/>
                    </a:lnTo>
                    <a:lnTo>
                      <a:pt x="338" y="65"/>
                    </a:lnTo>
                    <a:lnTo>
                      <a:pt x="221" y="189"/>
                    </a:lnTo>
                    <a:lnTo>
                      <a:pt x="274" y="14"/>
                    </a:lnTo>
                    <a:lnTo>
                      <a:pt x="213" y="179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FFFF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78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48" kern="0">
                  <a:solidFill>
                    <a:srgbClr val="000000"/>
                  </a:solidFill>
                  <a:latin typeface="Gill Sans MT"/>
                </a:endParaRPr>
              </a:p>
            </p:txBody>
          </p:sp>
        </p:grpSp>
      </p:grpSp>
      <p:grpSp>
        <p:nvGrpSpPr>
          <p:cNvPr id="40" name="Group 1479"/>
          <p:cNvGrpSpPr>
            <a:grpSpLocks/>
          </p:cNvGrpSpPr>
          <p:nvPr/>
        </p:nvGrpSpPr>
        <p:grpSpPr bwMode="auto">
          <a:xfrm rot="19887666">
            <a:off x="12681744" y="6631990"/>
            <a:ext cx="1524000" cy="1445421"/>
            <a:chOff x="1717" y="986"/>
            <a:chExt cx="1265" cy="1287"/>
          </a:xfrm>
        </p:grpSpPr>
        <p:sp>
          <p:nvSpPr>
            <p:cNvPr id="41" name="Freeform 1480"/>
            <p:cNvSpPr>
              <a:spLocks/>
            </p:cNvSpPr>
            <p:nvPr/>
          </p:nvSpPr>
          <p:spPr bwMode="auto">
            <a:xfrm>
              <a:off x="1827" y="1155"/>
              <a:ext cx="931" cy="957"/>
            </a:xfrm>
            <a:custGeom>
              <a:avLst/>
              <a:gdLst>
                <a:gd name="T0" fmla="*/ 590 w 931"/>
                <a:gd name="T1" fmla="*/ 52 h 957"/>
                <a:gd name="T2" fmla="*/ 627 w 931"/>
                <a:gd name="T3" fmla="*/ 57 h 957"/>
                <a:gd name="T4" fmla="*/ 701 w 931"/>
                <a:gd name="T5" fmla="*/ 83 h 957"/>
                <a:gd name="T6" fmla="*/ 743 w 931"/>
                <a:gd name="T7" fmla="*/ 103 h 957"/>
                <a:gd name="T8" fmla="*/ 790 w 931"/>
                <a:gd name="T9" fmla="*/ 115 h 957"/>
                <a:gd name="T10" fmla="*/ 869 w 931"/>
                <a:gd name="T11" fmla="*/ 149 h 957"/>
                <a:gd name="T12" fmla="*/ 889 w 931"/>
                <a:gd name="T13" fmla="*/ 244 h 957"/>
                <a:gd name="T14" fmla="*/ 925 w 931"/>
                <a:gd name="T15" fmla="*/ 296 h 957"/>
                <a:gd name="T16" fmla="*/ 931 w 931"/>
                <a:gd name="T17" fmla="*/ 384 h 957"/>
                <a:gd name="T18" fmla="*/ 660 w 931"/>
                <a:gd name="T19" fmla="*/ 470 h 957"/>
                <a:gd name="T20" fmla="*/ 703 w 931"/>
                <a:gd name="T21" fmla="*/ 504 h 957"/>
                <a:gd name="T22" fmla="*/ 680 w 931"/>
                <a:gd name="T23" fmla="*/ 527 h 957"/>
                <a:gd name="T24" fmla="*/ 655 w 931"/>
                <a:gd name="T25" fmla="*/ 547 h 957"/>
                <a:gd name="T26" fmla="*/ 621 w 931"/>
                <a:gd name="T27" fmla="*/ 573 h 957"/>
                <a:gd name="T28" fmla="*/ 641 w 931"/>
                <a:gd name="T29" fmla="*/ 607 h 957"/>
                <a:gd name="T30" fmla="*/ 624 w 931"/>
                <a:gd name="T31" fmla="*/ 596 h 957"/>
                <a:gd name="T32" fmla="*/ 585 w 931"/>
                <a:gd name="T33" fmla="*/ 610 h 957"/>
                <a:gd name="T34" fmla="*/ 557 w 931"/>
                <a:gd name="T35" fmla="*/ 656 h 957"/>
                <a:gd name="T36" fmla="*/ 506 w 931"/>
                <a:gd name="T37" fmla="*/ 957 h 957"/>
                <a:gd name="T38" fmla="*/ 461 w 931"/>
                <a:gd name="T39" fmla="*/ 900 h 957"/>
                <a:gd name="T40" fmla="*/ 425 w 931"/>
                <a:gd name="T41" fmla="*/ 894 h 957"/>
                <a:gd name="T42" fmla="*/ 343 w 931"/>
                <a:gd name="T43" fmla="*/ 880 h 957"/>
                <a:gd name="T44" fmla="*/ 304 w 931"/>
                <a:gd name="T45" fmla="*/ 854 h 957"/>
                <a:gd name="T46" fmla="*/ 227 w 931"/>
                <a:gd name="T47" fmla="*/ 874 h 957"/>
                <a:gd name="T48" fmla="*/ 152 w 931"/>
                <a:gd name="T49" fmla="*/ 820 h 957"/>
                <a:gd name="T50" fmla="*/ 180 w 931"/>
                <a:gd name="T51" fmla="*/ 696 h 957"/>
                <a:gd name="T52" fmla="*/ 154 w 931"/>
                <a:gd name="T53" fmla="*/ 642 h 957"/>
                <a:gd name="T54" fmla="*/ 126 w 931"/>
                <a:gd name="T55" fmla="*/ 559 h 957"/>
                <a:gd name="T56" fmla="*/ 0 w 931"/>
                <a:gd name="T57" fmla="*/ 447 h 957"/>
                <a:gd name="T58" fmla="*/ 93 w 931"/>
                <a:gd name="T59" fmla="*/ 399 h 957"/>
                <a:gd name="T60" fmla="*/ 149 w 931"/>
                <a:gd name="T61" fmla="*/ 301 h 957"/>
                <a:gd name="T62" fmla="*/ 126 w 931"/>
                <a:gd name="T63" fmla="*/ 137 h 957"/>
                <a:gd name="T64" fmla="*/ 216 w 931"/>
                <a:gd name="T65" fmla="*/ 89 h 957"/>
                <a:gd name="T66" fmla="*/ 313 w 931"/>
                <a:gd name="T67" fmla="*/ 112 h 957"/>
                <a:gd name="T68" fmla="*/ 332 w 931"/>
                <a:gd name="T69" fmla="*/ 37 h 957"/>
                <a:gd name="T70" fmla="*/ 422 w 931"/>
                <a:gd name="T71" fmla="*/ 15 h 957"/>
                <a:gd name="T72" fmla="*/ 495 w 931"/>
                <a:gd name="T73" fmla="*/ 0 h 9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31"/>
                <a:gd name="T112" fmla="*/ 0 h 957"/>
                <a:gd name="T113" fmla="*/ 931 w 931"/>
                <a:gd name="T114" fmla="*/ 957 h 95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31" h="957">
                  <a:moveTo>
                    <a:pt x="545" y="218"/>
                  </a:moveTo>
                  <a:lnTo>
                    <a:pt x="590" y="52"/>
                  </a:lnTo>
                  <a:lnTo>
                    <a:pt x="562" y="296"/>
                  </a:lnTo>
                  <a:lnTo>
                    <a:pt x="627" y="57"/>
                  </a:lnTo>
                  <a:lnTo>
                    <a:pt x="604" y="256"/>
                  </a:lnTo>
                  <a:lnTo>
                    <a:pt x="701" y="83"/>
                  </a:lnTo>
                  <a:lnTo>
                    <a:pt x="624" y="307"/>
                  </a:lnTo>
                  <a:lnTo>
                    <a:pt x="743" y="103"/>
                  </a:lnTo>
                  <a:lnTo>
                    <a:pt x="646" y="336"/>
                  </a:lnTo>
                  <a:lnTo>
                    <a:pt x="790" y="115"/>
                  </a:lnTo>
                  <a:lnTo>
                    <a:pt x="655" y="350"/>
                  </a:lnTo>
                  <a:lnTo>
                    <a:pt x="869" y="149"/>
                  </a:lnTo>
                  <a:lnTo>
                    <a:pt x="666" y="364"/>
                  </a:lnTo>
                  <a:lnTo>
                    <a:pt x="889" y="244"/>
                  </a:lnTo>
                  <a:lnTo>
                    <a:pt x="688" y="387"/>
                  </a:lnTo>
                  <a:lnTo>
                    <a:pt x="925" y="296"/>
                  </a:lnTo>
                  <a:lnTo>
                    <a:pt x="715" y="413"/>
                  </a:lnTo>
                  <a:lnTo>
                    <a:pt x="931" y="384"/>
                  </a:lnTo>
                  <a:lnTo>
                    <a:pt x="677" y="444"/>
                  </a:lnTo>
                  <a:lnTo>
                    <a:pt x="660" y="470"/>
                  </a:lnTo>
                  <a:lnTo>
                    <a:pt x="925" y="527"/>
                  </a:lnTo>
                  <a:lnTo>
                    <a:pt x="703" y="504"/>
                  </a:lnTo>
                  <a:lnTo>
                    <a:pt x="900" y="559"/>
                  </a:lnTo>
                  <a:lnTo>
                    <a:pt x="680" y="527"/>
                  </a:lnTo>
                  <a:lnTo>
                    <a:pt x="889" y="642"/>
                  </a:lnTo>
                  <a:lnTo>
                    <a:pt x="655" y="547"/>
                  </a:lnTo>
                  <a:lnTo>
                    <a:pt x="852" y="685"/>
                  </a:lnTo>
                  <a:lnTo>
                    <a:pt x="621" y="573"/>
                  </a:lnTo>
                  <a:lnTo>
                    <a:pt x="872" y="774"/>
                  </a:lnTo>
                  <a:lnTo>
                    <a:pt x="641" y="607"/>
                  </a:lnTo>
                  <a:lnTo>
                    <a:pt x="816" y="843"/>
                  </a:lnTo>
                  <a:lnTo>
                    <a:pt x="624" y="596"/>
                  </a:lnTo>
                  <a:lnTo>
                    <a:pt x="720" y="808"/>
                  </a:lnTo>
                  <a:lnTo>
                    <a:pt x="585" y="610"/>
                  </a:lnTo>
                  <a:lnTo>
                    <a:pt x="618" y="866"/>
                  </a:lnTo>
                  <a:lnTo>
                    <a:pt x="557" y="656"/>
                  </a:lnTo>
                  <a:lnTo>
                    <a:pt x="526" y="768"/>
                  </a:lnTo>
                  <a:lnTo>
                    <a:pt x="506" y="957"/>
                  </a:lnTo>
                  <a:lnTo>
                    <a:pt x="506" y="682"/>
                  </a:lnTo>
                  <a:lnTo>
                    <a:pt x="461" y="900"/>
                  </a:lnTo>
                  <a:lnTo>
                    <a:pt x="484" y="662"/>
                  </a:lnTo>
                  <a:lnTo>
                    <a:pt x="425" y="894"/>
                  </a:lnTo>
                  <a:lnTo>
                    <a:pt x="453" y="664"/>
                  </a:lnTo>
                  <a:lnTo>
                    <a:pt x="343" y="880"/>
                  </a:lnTo>
                  <a:lnTo>
                    <a:pt x="414" y="664"/>
                  </a:lnTo>
                  <a:lnTo>
                    <a:pt x="304" y="854"/>
                  </a:lnTo>
                  <a:lnTo>
                    <a:pt x="385" y="644"/>
                  </a:lnTo>
                  <a:lnTo>
                    <a:pt x="227" y="874"/>
                  </a:lnTo>
                  <a:lnTo>
                    <a:pt x="352" y="647"/>
                  </a:lnTo>
                  <a:lnTo>
                    <a:pt x="152" y="820"/>
                  </a:lnTo>
                  <a:lnTo>
                    <a:pt x="374" y="599"/>
                  </a:lnTo>
                  <a:lnTo>
                    <a:pt x="180" y="696"/>
                  </a:lnTo>
                  <a:lnTo>
                    <a:pt x="385" y="550"/>
                  </a:lnTo>
                  <a:lnTo>
                    <a:pt x="154" y="642"/>
                  </a:lnTo>
                  <a:lnTo>
                    <a:pt x="360" y="522"/>
                  </a:lnTo>
                  <a:lnTo>
                    <a:pt x="126" y="559"/>
                  </a:lnTo>
                  <a:lnTo>
                    <a:pt x="383" y="496"/>
                  </a:lnTo>
                  <a:lnTo>
                    <a:pt x="0" y="447"/>
                  </a:lnTo>
                  <a:lnTo>
                    <a:pt x="338" y="459"/>
                  </a:lnTo>
                  <a:lnTo>
                    <a:pt x="93" y="399"/>
                  </a:lnTo>
                  <a:lnTo>
                    <a:pt x="414" y="444"/>
                  </a:lnTo>
                  <a:lnTo>
                    <a:pt x="149" y="301"/>
                  </a:lnTo>
                  <a:lnTo>
                    <a:pt x="433" y="421"/>
                  </a:lnTo>
                  <a:lnTo>
                    <a:pt x="126" y="137"/>
                  </a:lnTo>
                  <a:lnTo>
                    <a:pt x="408" y="376"/>
                  </a:lnTo>
                  <a:lnTo>
                    <a:pt x="216" y="89"/>
                  </a:lnTo>
                  <a:lnTo>
                    <a:pt x="399" y="341"/>
                  </a:lnTo>
                  <a:lnTo>
                    <a:pt x="313" y="112"/>
                  </a:lnTo>
                  <a:lnTo>
                    <a:pt x="433" y="336"/>
                  </a:lnTo>
                  <a:lnTo>
                    <a:pt x="332" y="37"/>
                  </a:lnTo>
                  <a:lnTo>
                    <a:pt x="467" y="321"/>
                  </a:lnTo>
                  <a:lnTo>
                    <a:pt x="422" y="15"/>
                  </a:lnTo>
                  <a:lnTo>
                    <a:pt x="495" y="319"/>
                  </a:lnTo>
                  <a:lnTo>
                    <a:pt x="495" y="0"/>
                  </a:lnTo>
                  <a:lnTo>
                    <a:pt x="545" y="218"/>
                  </a:lnTo>
                  <a:close/>
                </a:path>
              </a:pathLst>
            </a:custGeom>
            <a:solidFill>
              <a:srgbClr val="FFC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278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48" kern="0">
                <a:solidFill>
                  <a:srgbClr val="000000"/>
                </a:solidFill>
                <a:latin typeface="Gill Sans MT"/>
              </a:endParaRPr>
            </a:p>
          </p:txBody>
        </p:sp>
        <p:grpSp>
          <p:nvGrpSpPr>
            <p:cNvPr id="42" name="Group 1481"/>
            <p:cNvGrpSpPr>
              <a:grpSpLocks/>
            </p:cNvGrpSpPr>
            <p:nvPr/>
          </p:nvGrpSpPr>
          <p:grpSpPr bwMode="auto">
            <a:xfrm>
              <a:off x="1717" y="986"/>
              <a:ext cx="1265" cy="1287"/>
              <a:chOff x="1717" y="986"/>
              <a:chExt cx="1265" cy="1287"/>
            </a:xfrm>
          </p:grpSpPr>
          <p:grpSp>
            <p:nvGrpSpPr>
              <p:cNvPr id="47" name="Group 1482"/>
              <p:cNvGrpSpPr>
                <a:grpSpLocks/>
              </p:cNvGrpSpPr>
              <p:nvPr/>
            </p:nvGrpSpPr>
            <p:grpSpPr bwMode="auto">
              <a:xfrm>
                <a:off x="1750" y="1012"/>
                <a:ext cx="588" cy="1222"/>
                <a:chOff x="1750" y="1012"/>
                <a:chExt cx="588" cy="1222"/>
              </a:xfrm>
            </p:grpSpPr>
            <p:sp>
              <p:nvSpPr>
                <p:cNvPr id="63" name="Freeform 1483"/>
                <p:cNvSpPr>
                  <a:spLocks/>
                </p:cNvSpPr>
                <p:nvPr/>
              </p:nvSpPr>
              <p:spPr bwMode="auto">
                <a:xfrm>
                  <a:off x="1755" y="1404"/>
                  <a:ext cx="582" cy="211"/>
                </a:xfrm>
                <a:custGeom>
                  <a:avLst/>
                  <a:gdLst>
                    <a:gd name="T0" fmla="*/ 582 w 582"/>
                    <a:gd name="T1" fmla="*/ 211 h 211"/>
                    <a:gd name="T2" fmla="*/ 43 w 582"/>
                    <a:gd name="T3" fmla="*/ 0 h 211"/>
                    <a:gd name="T4" fmla="*/ 283 w 582"/>
                    <a:gd name="T5" fmla="*/ 110 h 211"/>
                    <a:gd name="T6" fmla="*/ 0 w 582"/>
                    <a:gd name="T7" fmla="*/ 64 h 211"/>
                    <a:gd name="T8" fmla="*/ 582 w 582"/>
                    <a:gd name="T9" fmla="*/ 211 h 21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82"/>
                    <a:gd name="T16" fmla="*/ 0 h 211"/>
                    <a:gd name="T17" fmla="*/ 582 w 582"/>
                    <a:gd name="T18" fmla="*/ 211 h 21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82" h="211">
                      <a:moveTo>
                        <a:pt x="582" y="211"/>
                      </a:moveTo>
                      <a:lnTo>
                        <a:pt x="43" y="0"/>
                      </a:lnTo>
                      <a:lnTo>
                        <a:pt x="283" y="110"/>
                      </a:lnTo>
                      <a:lnTo>
                        <a:pt x="0" y="64"/>
                      </a:lnTo>
                      <a:lnTo>
                        <a:pt x="582" y="211"/>
                      </a:lnTo>
                      <a:close/>
                    </a:path>
                  </a:pathLst>
                </a:custGeom>
                <a:solidFill>
                  <a:srgbClr val="A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1278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48" kern="0">
                    <a:solidFill>
                      <a:srgbClr val="000000"/>
                    </a:solidFill>
                    <a:latin typeface="Gill Sans MT"/>
                  </a:endParaRPr>
                </a:p>
              </p:txBody>
            </p:sp>
            <p:sp>
              <p:nvSpPr>
                <p:cNvPr id="64" name="Freeform 1484"/>
                <p:cNvSpPr>
                  <a:spLocks/>
                </p:cNvSpPr>
                <p:nvPr/>
              </p:nvSpPr>
              <p:spPr bwMode="auto">
                <a:xfrm>
                  <a:off x="1750" y="1632"/>
                  <a:ext cx="581" cy="210"/>
                </a:xfrm>
                <a:custGeom>
                  <a:avLst/>
                  <a:gdLst>
                    <a:gd name="T0" fmla="*/ 581 w 581"/>
                    <a:gd name="T1" fmla="*/ 0 h 210"/>
                    <a:gd name="T2" fmla="*/ 43 w 581"/>
                    <a:gd name="T3" fmla="*/ 210 h 210"/>
                    <a:gd name="T4" fmla="*/ 282 w 581"/>
                    <a:gd name="T5" fmla="*/ 101 h 210"/>
                    <a:gd name="T6" fmla="*/ 0 w 581"/>
                    <a:gd name="T7" fmla="*/ 147 h 210"/>
                    <a:gd name="T8" fmla="*/ 581 w 581"/>
                    <a:gd name="T9" fmla="*/ 0 h 21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81"/>
                    <a:gd name="T16" fmla="*/ 0 h 210"/>
                    <a:gd name="T17" fmla="*/ 581 w 581"/>
                    <a:gd name="T18" fmla="*/ 210 h 21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81" h="210">
                      <a:moveTo>
                        <a:pt x="581" y="0"/>
                      </a:moveTo>
                      <a:lnTo>
                        <a:pt x="43" y="210"/>
                      </a:lnTo>
                      <a:lnTo>
                        <a:pt x="282" y="101"/>
                      </a:lnTo>
                      <a:lnTo>
                        <a:pt x="0" y="147"/>
                      </a:lnTo>
                      <a:lnTo>
                        <a:pt x="581" y="0"/>
                      </a:lnTo>
                      <a:close/>
                    </a:path>
                  </a:pathLst>
                </a:custGeom>
                <a:solidFill>
                  <a:srgbClr val="A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1278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48" kern="0">
                    <a:solidFill>
                      <a:srgbClr val="000000"/>
                    </a:solidFill>
                    <a:latin typeface="Gill Sans MT"/>
                  </a:endParaRPr>
                </a:p>
              </p:txBody>
            </p:sp>
            <p:sp>
              <p:nvSpPr>
                <p:cNvPr id="65" name="Freeform 1485"/>
                <p:cNvSpPr>
                  <a:spLocks/>
                </p:cNvSpPr>
                <p:nvPr/>
              </p:nvSpPr>
              <p:spPr bwMode="auto">
                <a:xfrm>
                  <a:off x="2131" y="1641"/>
                  <a:ext cx="207" cy="593"/>
                </a:xfrm>
                <a:custGeom>
                  <a:avLst/>
                  <a:gdLst>
                    <a:gd name="T0" fmla="*/ 207 w 207"/>
                    <a:gd name="T1" fmla="*/ 0 h 593"/>
                    <a:gd name="T2" fmla="*/ 0 w 207"/>
                    <a:gd name="T3" fmla="*/ 549 h 593"/>
                    <a:gd name="T4" fmla="*/ 108 w 207"/>
                    <a:gd name="T5" fmla="*/ 305 h 593"/>
                    <a:gd name="T6" fmla="*/ 63 w 207"/>
                    <a:gd name="T7" fmla="*/ 593 h 593"/>
                    <a:gd name="T8" fmla="*/ 207 w 207"/>
                    <a:gd name="T9" fmla="*/ 0 h 5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7"/>
                    <a:gd name="T16" fmla="*/ 0 h 593"/>
                    <a:gd name="T17" fmla="*/ 207 w 207"/>
                    <a:gd name="T18" fmla="*/ 593 h 5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7" h="593">
                      <a:moveTo>
                        <a:pt x="207" y="0"/>
                      </a:moveTo>
                      <a:lnTo>
                        <a:pt x="0" y="549"/>
                      </a:lnTo>
                      <a:lnTo>
                        <a:pt x="108" y="305"/>
                      </a:lnTo>
                      <a:lnTo>
                        <a:pt x="63" y="593"/>
                      </a:lnTo>
                      <a:lnTo>
                        <a:pt x="207" y="0"/>
                      </a:lnTo>
                      <a:close/>
                    </a:path>
                  </a:pathLst>
                </a:custGeom>
                <a:solidFill>
                  <a:srgbClr val="A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1278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48" kern="0">
                    <a:solidFill>
                      <a:srgbClr val="000000"/>
                    </a:solidFill>
                    <a:latin typeface="Gill Sans MT"/>
                  </a:endParaRPr>
                </a:p>
              </p:txBody>
            </p:sp>
            <p:sp>
              <p:nvSpPr>
                <p:cNvPr id="66" name="Freeform 1486"/>
                <p:cNvSpPr>
                  <a:spLocks/>
                </p:cNvSpPr>
                <p:nvPr/>
              </p:nvSpPr>
              <p:spPr bwMode="auto">
                <a:xfrm>
                  <a:off x="2131" y="1012"/>
                  <a:ext cx="207" cy="593"/>
                </a:xfrm>
                <a:custGeom>
                  <a:avLst/>
                  <a:gdLst>
                    <a:gd name="T0" fmla="*/ 207 w 207"/>
                    <a:gd name="T1" fmla="*/ 593 h 593"/>
                    <a:gd name="T2" fmla="*/ 0 w 207"/>
                    <a:gd name="T3" fmla="*/ 44 h 593"/>
                    <a:gd name="T4" fmla="*/ 108 w 207"/>
                    <a:gd name="T5" fmla="*/ 288 h 593"/>
                    <a:gd name="T6" fmla="*/ 63 w 207"/>
                    <a:gd name="T7" fmla="*/ 0 h 593"/>
                    <a:gd name="T8" fmla="*/ 207 w 207"/>
                    <a:gd name="T9" fmla="*/ 593 h 59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7"/>
                    <a:gd name="T16" fmla="*/ 0 h 593"/>
                    <a:gd name="T17" fmla="*/ 207 w 207"/>
                    <a:gd name="T18" fmla="*/ 593 h 59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7" h="593">
                      <a:moveTo>
                        <a:pt x="207" y="593"/>
                      </a:moveTo>
                      <a:lnTo>
                        <a:pt x="0" y="44"/>
                      </a:lnTo>
                      <a:lnTo>
                        <a:pt x="108" y="288"/>
                      </a:lnTo>
                      <a:lnTo>
                        <a:pt x="63" y="0"/>
                      </a:lnTo>
                      <a:lnTo>
                        <a:pt x="207" y="593"/>
                      </a:lnTo>
                      <a:close/>
                    </a:path>
                  </a:pathLst>
                </a:custGeom>
                <a:solidFill>
                  <a:srgbClr val="A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912785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48" kern="0">
                    <a:solidFill>
                      <a:srgbClr val="000000"/>
                    </a:solidFill>
                    <a:latin typeface="Gill Sans MT"/>
                  </a:endParaRPr>
                </a:p>
              </p:txBody>
            </p:sp>
          </p:grpSp>
          <p:grpSp>
            <p:nvGrpSpPr>
              <p:cNvPr id="48" name="Group 1487"/>
              <p:cNvGrpSpPr>
                <a:grpSpLocks/>
              </p:cNvGrpSpPr>
              <p:nvPr/>
            </p:nvGrpSpPr>
            <p:grpSpPr bwMode="auto">
              <a:xfrm>
                <a:off x="1717" y="986"/>
                <a:ext cx="1265" cy="1287"/>
                <a:chOff x="1717" y="986"/>
                <a:chExt cx="1265" cy="1287"/>
              </a:xfrm>
            </p:grpSpPr>
            <p:grpSp>
              <p:nvGrpSpPr>
                <p:cNvPr id="49" name="Group 1488"/>
                <p:cNvGrpSpPr>
                  <a:grpSpLocks/>
                </p:cNvGrpSpPr>
                <p:nvPr/>
              </p:nvGrpSpPr>
              <p:grpSpPr bwMode="auto">
                <a:xfrm>
                  <a:off x="1891" y="1652"/>
                  <a:ext cx="917" cy="468"/>
                  <a:chOff x="1891" y="1652"/>
                  <a:chExt cx="917" cy="468"/>
                </a:xfrm>
              </p:grpSpPr>
              <p:sp>
                <p:nvSpPr>
                  <p:cNvPr id="61" name="Freeform 1489"/>
                  <p:cNvSpPr>
                    <a:spLocks/>
                  </p:cNvSpPr>
                  <p:nvPr/>
                </p:nvSpPr>
                <p:spPr bwMode="auto">
                  <a:xfrm>
                    <a:off x="2383" y="1652"/>
                    <a:ext cx="425" cy="468"/>
                  </a:xfrm>
                  <a:custGeom>
                    <a:avLst/>
                    <a:gdLst>
                      <a:gd name="T0" fmla="*/ 0 w 425"/>
                      <a:gd name="T1" fmla="*/ 0 h 468"/>
                      <a:gd name="T2" fmla="*/ 275 w 425"/>
                      <a:gd name="T3" fmla="*/ 468 h 468"/>
                      <a:gd name="T4" fmla="*/ 144 w 425"/>
                      <a:gd name="T5" fmla="*/ 204 h 468"/>
                      <a:gd name="T6" fmla="*/ 400 w 425"/>
                      <a:gd name="T7" fmla="*/ 468 h 468"/>
                      <a:gd name="T8" fmla="*/ 186 w 425"/>
                      <a:gd name="T9" fmla="*/ 175 h 468"/>
                      <a:gd name="T10" fmla="*/ 425 w 425"/>
                      <a:gd name="T11" fmla="*/ 312 h 468"/>
                      <a:gd name="T12" fmla="*/ 0 w 425"/>
                      <a:gd name="T13" fmla="*/ 0 h 46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25"/>
                      <a:gd name="T22" fmla="*/ 0 h 468"/>
                      <a:gd name="T23" fmla="*/ 425 w 425"/>
                      <a:gd name="T24" fmla="*/ 468 h 46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25" h="468">
                        <a:moveTo>
                          <a:pt x="0" y="0"/>
                        </a:moveTo>
                        <a:lnTo>
                          <a:pt x="275" y="468"/>
                        </a:lnTo>
                        <a:lnTo>
                          <a:pt x="144" y="204"/>
                        </a:lnTo>
                        <a:lnTo>
                          <a:pt x="400" y="468"/>
                        </a:lnTo>
                        <a:lnTo>
                          <a:pt x="186" y="175"/>
                        </a:lnTo>
                        <a:lnTo>
                          <a:pt x="425" y="3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912785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48" kern="0">
                      <a:solidFill>
                        <a:srgbClr val="000000"/>
                      </a:solidFill>
                      <a:latin typeface="Gill Sans MT"/>
                    </a:endParaRPr>
                  </a:p>
                </p:txBody>
              </p:sp>
              <p:sp>
                <p:nvSpPr>
                  <p:cNvPr id="62" name="Freeform 1490"/>
                  <p:cNvSpPr>
                    <a:spLocks/>
                  </p:cNvSpPr>
                  <p:nvPr/>
                </p:nvSpPr>
                <p:spPr bwMode="auto">
                  <a:xfrm>
                    <a:off x="1891" y="1652"/>
                    <a:ext cx="425" cy="468"/>
                  </a:xfrm>
                  <a:custGeom>
                    <a:avLst/>
                    <a:gdLst>
                      <a:gd name="T0" fmla="*/ 425 w 425"/>
                      <a:gd name="T1" fmla="*/ 0 h 468"/>
                      <a:gd name="T2" fmla="*/ 149 w 425"/>
                      <a:gd name="T3" fmla="*/ 468 h 468"/>
                      <a:gd name="T4" fmla="*/ 281 w 425"/>
                      <a:gd name="T5" fmla="*/ 204 h 468"/>
                      <a:gd name="T6" fmla="*/ 25 w 425"/>
                      <a:gd name="T7" fmla="*/ 468 h 468"/>
                      <a:gd name="T8" fmla="*/ 239 w 425"/>
                      <a:gd name="T9" fmla="*/ 175 h 468"/>
                      <a:gd name="T10" fmla="*/ 0 w 425"/>
                      <a:gd name="T11" fmla="*/ 312 h 468"/>
                      <a:gd name="T12" fmla="*/ 425 w 425"/>
                      <a:gd name="T13" fmla="*/ 0 h 46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25"/>
                      <a:gd name="T22" fmla="*/ 0 h 468"/>
                      <a:gd name="T23" fmla="*/ 425 w 425"/>
                      <a:gd name="T24" fmla="*/ 468 h 46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25" h="468">
                        <a:moveTo>
                          <a:pt x="425" y="0"/>
                        </a:moveTo>
                        <a:lnTo>
                          <a:pt x="149" y="468"/>
                        </a:lnTo>
                        <a:lnTo>
                          <a:pt x="281" y="204"/>
                        </a:lnTo>
                        <a:lnTo>
                          <a:pt x="25" y="468"/>
                        </a:lnTo>
                        <a:lnTo>
                          <a:pt x="239" y="175"/>
                        </a:lnTo>
                        <a:lnTo>
                          <a:pt x="0" y="312"/>
                        </a:lnTo>
                        <a:lnTo>
                          <a:pt x="425" y="0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912785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48" kern="0">
                      <a:solidFill>
                        <a:srgbClr val="000000"/>
                      </a:solidFill>
                      <a:latin typeface="Gill Sans MT"/>
                    </a:endParaRPr>
                  </a:p>
                </p:txBody>
              </p:sp>
            </p:grpSp>
            <p:grpSp>
              <p:nvGrpSpPr>
                <p:cNvPr id="50" name="Group 1491"/>
                <p:cNvGrpSpPr>
                  <a:grpSpLocks/>
                </p:cNvGrpSpPr>
                <p:nvPr/>
              </p:nvGrpSpPr>
              <p:grpSpPr bwMode="auto">
                <a:xfrm>
                  <a:off x="1717" y="986"/>
                  <a:ext cx="1265" cy="1287"/>
                  <a:chOff x="1717" y="986"/>
                  <a:chExt cx="1265" cy="1287"/>
                </a:xfrm>
              </p:grpSpPr>
              <p:sp>
                <p:nvSpPr>
                  <p:cNvPr id="51" name="Freeform 1492"/>
                  <p:cNvSpPr>
                    <a:spLocks/>
                  </p:cNvSpPr>
                  <p:nvPr/>
                </p:nvSpPr>
                <p:spPr bwMode="auto">
                  <a:xfrm>
                    <a:off x="2374" y="1413"/>
                    <a:ext cx="582" cy="210"/>
                  </a:xfrm>
                  <a:custGeom>
                    <a:avLst/>
                    <a:gdLst>
                      <a:gd name="T0" fmla="*/ 0 w 582"/>
                      <a:gd name="T1" fmla="*/ 210 h 210"/>
                      <a:gd name="T2" fmla="*/ 539 w 582"/>
                      <a:gd name="T3" fmla="*/ 0 h 210"/>
                      <a:gd name="T4" fmla="*/ 299 w 582"/>
                      <a:gd name="T5" fmla="*/ 109 h 210"/>
                      <a:gd name="T6" fmla="*/ 582 w 582"/>
                      <a:gd name="T7" fmla="*/ 63 h 210"/>
                      <a:gd name="T8" fmla="*/ 0 w 582"/>
                      <a:gd name="T9" fmla="*/ 210 h 21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82"/>
                      <a:gd name="T16" fmla="*/ 0 h 210"/>
                      <a:gd name="T17" fmla="*/ 582 w 582"/>
                      <a:gd name="T18" fmla="*/ 210 h 21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82" h="210">
                        <a:moveTo>
                          <a:pt x="0" y="210"/>
                        </a:moveTo>
                        <a:lnTo>
                          <a:pt x="539" y="0"/>
                        </a:lnTo>
                        <a:lnTo>
                          <a:pt x="299" y="109"/>
                        </a:lnTo>
                        <a:lnTo>
                          <a:pt x="582" y="63"/>
                        </a:lnTo>
                        <a:lnTo>
                          <a:pt x="0" y="210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912785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48" kern="0">
                      <a:solidFill>
                        <a:srgbClr val="000000"/>
                      </a:solidFill>
                      <a:latin typeface="Gill Sans MT"/>
                    </a:endParaRPr>
                  </a:p>
                </p:txBody>
              </p:sp>
              <p:sp>
                <p:nvSpPr>
                  <p:cNvPr id="52" name="Freeform 1493"/>
                  <p:cNvSpPr>
                    <a:spLocks/>
                  </p:cNvSpPr>
                  <p:nvPr/>
                </p:nvSpPr>
                <p:spPr bwMode="auto">
                  <a:xfrm>
                    <a:off x="2380" y="1640"/>
                    <a:ext cx="581" cy="211"/>
                  </a:xfrm>
                  <a:custGeom>
                    <a:avLst/>
                    <a:gdLst>
                      <a:gd name="T0" fmla="*/ 0 w 581"/>
                      <a:gd name="T1" fmla="*/ 0 h 211"/>
                      <a:gd name="T2" fmla="*/ 538 w 581"/>
                      <a:gd name="T3" fmla="*/ 211 h 211"/>
                      <a:gd name="T4" fmla="*/ 299 w 581"/>
                      <a:gd name="T5" fmla="*/ 101 h 211"/>
                      <a:gd name="T6" fmla="*/ 581 w 581"/>
                      <a:gd name="T7" fmla="*/ 147 h 211"/>
                      <a:gd name="T8" fmla="*/ 0 w 581"/>
                      <a:gd name="T9" fmla="*/ 0 h 21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81"/>
                      <a:gd name="T16" fmla="*/ 0 h 211"/>
                      <a:gd name="T17" fmla="*/ 581 w 581"/>
                      <a:gd name="T18" fmla="*/ 211 h 21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81" h="211">
                        <a:moveTo>
                          <a:pt x="0" y="0"/>
                        </a:moveTo>
                        <a:lnTo>
                          <a:pt x="538" y="211"/>
                        </a:lnTo>
                        <a:lnTo>
                          <a:pt x="299" y="101"/>
                        </a:lnTo>
                        <a:lnTo>
                          <a:pt x="581" y="14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912785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48" kern="0">
                      <a:solidFill>
                        <a:srgbClr val="000000"/>
                      </a:solidFill>
                      <a:latin typeface="Gill Sans MT"/>
                    </a:endParaRPr>
                  </a:p>
                </p:txBody>
              </p:sp>
              <p:sp>
                <p:nvSpPr>
                  <p:cNvPr id="53" name="Freeform 1494"/>
                  <p:cNvSpPr>
                    <a:spLocks/>
                  </p:cNvSpPr>
                  <p:nvPr/>
                </p:nvSpPr>
                <p:spPr bwMode="auto">
                  <a:xfrm>
                    <a:off x="2373" y="1650"/>
                    <a:ext cx="207" cy="593"/>
                  </a:xfrm>
                  <a:custGeom>
                    <a:avLst/>
                    <a:gdLst>
                      <a:gd name="T0" fmla="*/ 0 w 207"/>
                      <a:gd name="T1" fmla="*/ 0 h 593"/>
                      <a:gd name="T2" fmla="*/ 207 w 207"/>
                      <a:gd name="T3" fmla="*/ 549 h 593"/>
                      <a:gd name="T4" fmla="*/ 99 w 207"/>
                      <a:gd name="T5" fmla="*/ 305 h 593"/>
                      <a:gd name="T6" fmla="*/ 144 w 207"/>
                      <a:gd name="T7" fmla="*/ 593 h 593"/>
                      <a:gd name="T8" fmla="*/ 0 w 207"/>
                      <a:gd name="T9" fmla="*/ 0 h 59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07"/>
                      <a:gd name="T16" fmla="*/ 0 h 593"/>
                      <a:gd name="T17" fmla="*/ 207 w 207"/>
                      <a:gd name="T18" fmla="*/ 593 h 59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07" h="593">
                        <a:moveTo>
                          <a:pt x="0" y="0"/>
                        </a:moveTo>
                        <a:lnTo>
                          <a:pt x="207" y="549"/>
                        </a:lnTo>
                        <a:lnTo>
                          <a:pt x="99" y="305"/>
                        </a:lnTo>
                        <a:lnTo>
                          <a:pt x="144" y="59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912785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48" kern="0">
                      <a:solidFill>
                        <a:srgbClr val="000000"/>
                      </a:solidFill>
                      <a:latin typeface="Gill Sans MT"/>
                    </a:endParaRPr>
                  </a:p>
                </p:txBody>
              </p:sp>
              <p:sp>
                <p:nvSpPr>
                  <p:cNvPr id="54" name="Freeform 1495"/>
                  <p:cNvSpPr>
                    <a:spLocks/>
                  </p:cNvSpPr>
                  <p:nvPr/>
                </p:nvSpPr>
                <p:spPr bwMode="auto">
                  <a:xfrm>
                    <a:off x="2373" y="1021"/>
                    <a:ext cx="207" cy="593"/>
                  </a:xfrm>
                  <a:custGeom>
                    <a:avLst/>
                    <a:gdLst>
                      <a:gd name="T0" fmla="*/ 0 w 207"/>
                      <a:gd name="T1" fmla="*/ 593 h 593"/>
                      <a:gd name="T2" fmla="*/ 207 w 207"/>
                      <a:gd name="T3" fmla="*/ 44 h 593"/>
                      <a:gd name="T4" fmla="*/ 99 w 207"/>
                      <a:gd name="T5" fmla="*/ 288 h 593"/>
                      <a:gd name="T6" fmla="*/ 144 w 207"/>
                      <a:gd name="T7" fmla="*/ 0 h 593"/>
                      <a:gd name="T8" fmla="*/ 0 w 207"/>
                      <a:gd name="T9" fmla="*/ 593 h 59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07"/>
                      <a:gd name="T16" fmla="*/ 0 h 593"/>
                      <a:gd name="T17" fmla="*/ 207 w 207"/>
                      <a:gd name="T18" fmla="*/ 593 h 59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07" h="593">
                        <a:moveTo>
                          <a:pt x="0" y="593"/>
                        </a:moveTo>
                        <a:lnTo>
                          <a:pt x="207" y="44"/>
                        </a:lnTo>
                        <a:lnTo>
                          <a:pt x="99" y="288"/>
                        </a:lnTo>
                        <a:lnTo>
                          <a:pt x="144" y="0"/>
                        </a:lnTo>
                        <a:lnTo>
                          <a:pt x="0" y="593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912785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48" kern="0">
                      <a:solidFill>
                        <a:srgbClr val="000000"/>
                      </a:solidFill>
                      <a:latin typeface="Gill Sans MT"/>
                    </a:endParaRPr>
                  </a:p>
                </p:txBody>
              </p:sp>
              <p:sp>
                <p:nvSpPr>
                  <p:cNvPr id="55" name="Freeform 1496"/>
                  <p:cNvSpPr>
                    <a:spLocks/>
                  </p:cNvSpPr>
                  <p:nvPr/>
                </p:nvSpPr>
                <p:spPr bwMode="auto">
                  <a:xfrm>
                    <a:off x="2383" y="1147"/>
                    <a:ext cx="425" cy="468"/>
                  </a:xfrm>
                  <a:custGeom>
                    <a:avLst/>
                    <a:gdLst>
                      <a:gd name="T0" fmla="*/ 0 w 425"/>
                      <a:gd name="T1" fmla="*/ 468 h 468"/>
                      <a:gd name="T2" fmla="*/ 275 w 425"/>
                      <a:gd name="T3" fmla="*/ 0 h 468"/>
                      <a:gd name="T4" fmla="*/ 144 w 425"/>
                      <a:gd name="T5" fmla="*/ 264 h 468"/>
                      <a:gd name="T6" fmla="*/ 400 w 425"/>
                      <a:gd name="T7" fmla="*/ 0 h 468"/>
                      <a:gd name="T8" fmla="*/ 186 w 425"/>
                      <a:gd name="T9" fmla="*/ 292 h 468"/>
                      <a:gd name="T10" fmla="*/ 425 w 425"/>
                      <a:gd name="T11" fmla="*/ 155 h 468"/>
                      <a:gd name="T12" fmla="*/ 0 w 425"/>
                      <a:gd name="T13" fmla="*/ 468 h 46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25"/>
                      <a:gd name="T22" fmla="*/ 0 h 468"/>
                      <a:gd name="T23" fmla="*/ 425 w 425"/>
                      <a:gd name="T24" fmla="*/ 468 h 46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25" h="468">
                        <a:moveTo>
                          <a:pt x="0" y="468"/>
                        </a:moveTo>
                        <a:lnTo>
                          <a:pt x="275" y="0"/>
                        </a:lnTo>
                        <a:lnTo>
                          <a:pt x="144" y="264"/>
                        </a:lnTo>
                        <a:lnTo>
                          <a:pt x="400" y="0"/>
                        </a:lnTo>
                        <a:lnTo>
                          <a:pt x="186" y="292"/>
                        </a:lnTo>
                        <a:lnTo>
                          <a:pt x="425" y="155"/>
                        </a:lnTo>
                        <a:lnTo>
                          <a:pt x="0" y="468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912785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48" kern="0">
                      <a:solidFill>
                        <a:srgbClr val="000000"/>
                      </a:solidFill>
                      <a:latin typeface="Gill Sans MT"/>
                    </a:endParaRPr>
                  </a:p>
                </p:txBody>
              </p:sp>
              <p:sp>
                <p:nvSpPr>
                  <p:cNvPr id="56" name="Freeform 1497"/>
                  <p:cNvSpPr>
                    <a:spLocks/>
                  </p:cNvSpPr>
                  <p:nvPr/>
                </p:nvSpPr>
                <p:spPr bwMode="auto">
                  <a:xfrm>
                    <a:off x="2383" y="1555"/>
                    <a:ext cx="599" cy="143"/>
                  </a:xfrm>
                  <a:custGeom>
                    <a:avLst/>
                    <a:gdLst>
                      <a:gd name="T0" fmla="*/ 0 w 599"/>
                      <a:gd name="T1" fmla="*/ 70 h 143"/>
                      <a:gd name="T2" fmla="*/ 492 w 599"/>
                      <a:gd name="T3" fmla="*/ 0 h 143"/>
                      <a:gd name="T4" fmla="*/ 264 w 599"/>
                      <a:gd name="T5" fmla="*/ 50 h 143"/>
                      <a:gd name="T6" fmla="*/ 599 w 599"/>
                      <a:gd name="T7" fmla="*/ 96 h 143"/>
                      <a:gd name="T8" fmla="*/ 273 w 599"/>
                      <a:gd name="T9" fmla="*/ 93 h 143"/>
                      <a:gd name="T10" fmla="*/ 504 w 599"/>
                      <a:gd name="T11" fmla="*/ 143 h 143"/>
                      <a:gd name="T12" fmla="*/ 0 w 599"/>
                      <a:gd name="T13" fmla="*/ 70 h 143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599"/>
                      <a:gd name="T22" fmla="*/ 0 h 143"/>
                      <a:gd name="T23" fmla="*/ 599 w 599"/>
                      <a:gd name="T24" fmla="*/ 143 h 143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599" h="143">
                        <a:moveTo>
                          <a:pt x="0" y="70"/>
                        </a:moveTo>
                        <a:lnTo>
                          <a:pt x="492" y="0"/>
                        </a:lnTo>
                        <a:lnTo>
                          <a:pt x="264" y="50"/>
                        </a:lnTo>
                        <a:lnTo>
                          <a:pt x="599" y="96"/>
                        </a:lnTo>
                        <a:lnTo>
                          <a:pt x="273" y="93"/>
                        </a:lnTo>
                        <a:lnTo>
                          <a:pt x="504" y="143"/>
                        </a:lnTo>
                        <a:lnTo>
                          <a:pt x="0" y="70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912785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48" kern="0">
                      <a:solidFill>
                        <a:srgbClr val="000000"/>
                      </a:solidFill>
                      <a:latin typeface="Gill Sans MT"/>
                    </a:endParaRPr>
                  </a:p>
                </p:txBody>
              </p:sp>
              <p:sp>
                <p:nvSpPr>
                  <p:cNvPr id="57" name="Freeform 1498"/>
                  <p:cNvSpPr>
                    <a:spLocks/>
                  </p:cNvSpPr>
                  <p:nvPr/>
                </p:nvSpPr>
                <p:spPr bwMode="auto">
                  <a:xfrm>
                    <a:off x="1891" y="1147"/>
                    <a:ext cx="425" cy="468"/>
                  </a:xfrm>
                  <a:custGeom>
                    <a:avLst/>
                    <a:gdLst>
                      <a:gd name="T0" fmla="*/ 425 w 425"/>
                      <a:gd name="T1" fmla="*/ 468 h 468"/>
                      <a:gd name="T2" fmla="*/ 149 w 425"/>
                      <a:gd name="T3" fmla="*/ 0 h 468"/>
                      <a:gd name="T4" fmla="*/ 281 w 425"/>
                      <a:gd name="T5" fmla="*/ 264 h 468"/>
                      <a:gd name="T6" fmla="*/ 25 w 425"/>
                      <a:gd name="T7" fmla="*/ 0 h 468"/>
                      <a:gd name="T8" fmla="*/ 239 w 425"/>
                      <a:gd name="T9" fmla="*/ 292 h 468"/>
                      <a:gd name="T10" fmla="*/ 0 w 425"/>
                      <a:gd name="T11" fmla="*/ 155 h 468"/>
                      <a:gd name="T12" fmla="*/ 425 w 425"/>
                      <a:gd name="T13" fmla="*/ 468 h 468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25"/>
                      <a:gd name="T22" fmla="*/ 0 h 468"/>
                      <a:gd name="T23" fmla="*/ 425 w 425"/>
                      <a:gd name="T24" fmla="*/ 468 h 468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25" h="468">
                        <a:moveTo>
                          <a:pt x="425" y="468"/>
                        </a:moveTo>
                        <a:lnTo>
                          <a:pt x="149" y="0"/>
                        </a:lnTo>
                        <a:lnTo>
                          <a:pt x="281" y="264"/>
                        </a:lnTo>
                        <a:lnTo>
                          <a:pt x="25" y="0"/>
                        </a:lnTo>
                        <a:lnTo>
                          <a:pt x="239" y="292"/>
                        </a:lnTo>
                        <a:lnTo>
                          <a:pt x="0" y="155"/>
                        </a:lnTo>
                        <a:lnTo>
                          <a:pt x="425" y="468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912785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48" kern="0">
                      <a:solidFill>
                        <a:srgbClr val="000000"/>
                      </a:solidFill>
                      <a:latin typeface="Gill Sans MT"/>
                    </a:endParaRPr>
                  </a:p>
                </p:txBody>
              </p:sp>
              <p:sp>
                <p:nvSpPr>
                  <p:cNvPr id="58" name="Freeform 1499"/>
                  <p:cNvSpPr>
                    <a:spLocks/>
                  </p:cNvSpPr>
                  <p:nvPr/>
                </p:nvSpPr>
                <p:spPr bwMode="auto">
                  <a:xfrm>
                    <a:off x="1717" y="1555"/>
                    <a:ext cx="599" cy="143"/>
                  </a:xfrm>
                  <a:custGeom>
                    <a:avLst/>
                    <a:gdLst>
                      <a:gd name="T0" fmla="*/ 599 w 599"/>
                      <a:gd name="T1" fmla="*/ 70 h 143"/>
                      <a:gd name="T2" fmla="*/ 106 w 599"/>
                      <a:gd name="T3" fmla="*/ 0 h 143"/>
                      <a:gd name="T4" fmla="*/ 335 w 599"/>
                      <a:gd name="T5" fmla="*/ 50 h 143"/>
                      <a:gd name="T6" fmla="*/ 0 w 599"/>
                      <a:gd name="T7" fmla="*/ 96 h 143"/>
                      <a:gd name="T8" fmla="*/ 326 w 599"/>
                      <a:gd name="T9" fmla="*/ 93 h 143"/>
                      <a:gd name="T10" fmla="*/ 95 w 599"/>
                      <a:gd name="T11" fmla="*/ 143 h 143"/>
                      <a:gd name="T12" fmla="*/ 599 w 599"/>
                      <a:gd name="T13" fmla="*/ 70 h 143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599"/>
                      <a:gd name="T22" fmla="*/ 0 h 143"/>
                      <a:gd name="T23" fmla="*/ 599 w 599"/>
                      <a:gd name="T24" fmla="*/ 143 h 143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599" h="143">
                        <a:moveTo>
                          <a:pt x="599" y="70"/>
                        </a:moveTo>
                        <a:lnTo>
                          <a:pt x="106" y="0"/>
                        </a:lnTo>
                        <a:lnTo>
                          <a:pt x="335" y="50"/>
                        </a:lnTo>
                        <a:lnTo>
                          <a:pt x="0" y="96"/>
                        </a:lnTo>
                        <a:lnTo>
                          <a:pt x="326" y="93"/>
                        </a:lnTo>
                        <a:lnTo>
                          <a:pt x="95" y="143"/>
                        </a:lnTo>
                        <a:lnTo>
                          <a:pt x="599" y="70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912785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48" kern="0">
                      <a:solidFill>
                        <a:srgbClr val="000000"/>
                      </a:solidFill>
                      <a:latin typeface="Gill Sans MT"/>
                    </a:endParaRPr>
                  </a:p>
                </p:txBody>
              </p:sp>
              <p:sp>
                <p:nvSpPr>
                  <p:cNvPr id="59" name="Freeform 1500"/>
                  <p:cNvSpPr>
                    <a:spLocks/>
                  </p:cNvSpPr>
                  <p:nvPr/>
                </p:nvSpPr>
                <p:spPr bwMode="auto">
                  <a:xfrm>
                    <a:off x="2287" y="986"/>
                    <a:ext cx="140" cy="611"/>
                  </a:xfrm>
                  <a:custGeom>
                    <a:avLst/>
                    <a:gdLst>
                      <a:gd name="T0" fmla="*/ 69 w 140"/>
                      <a:gd name="T1" fmla="*/ 611 h 611"/>
                      <a:gd name="T2" fmla="*/ 0 w 140"/>
                      <a:gd name="T3" fmla="*/ 108 h 611"/>
                      <a:gd name="T4" fmla="*/ 49 w 140"/>
                      <a:gd name="T5" fmla="*/ 341 h 611"/>
                      <a:gd name="T6" fmla="*/ 94 w 140"/>
                      <a:gd name="T7" fmla="*/ 0 h 611"/>
                      <a:gd name="T8" fmla="*/ 91 w 140"/>
                      <a:gd name="T9" fmla="*/ 332 h 611"/>
                      <a:gd name="T10" fmla="*/ 140 w 140"/>
                      <a:gd name="T11" fmla="*/ 97 h 611"/>
                      <a:gd name="T12" fmla="*/ 69 w 140"/>
                      <a:gd name="T13" fmla="*/ 611 h 61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40"/>
                      <a:gd name="T22" fmla="*/ 0 h 611"/>
                      <a:gd name="T23" fmla="*/ 140 w 140"/>
                      <a:gd name="T24" fmla="*/ 611 h 611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40" h="611">
                        <a:moveTo>
                          <a:pt x="69" y="611"/>
                        </a:moveTo>
                        <a:lnTo>
                          <a:pt x="0" y="108"/>
                        </a:lnTo>
                        <a:lnTo>
                          <a:pt x="49" y="341"/>
                        </a:lnTo>
                        <a:lnTo>
                          <a:pt x="94" y="0"/>
                        </a:lnTo>
                        <a:lnTo>
                          <a:pt x="91" y="332"/>
                        </a:lnTo>
                        <a:lnTo>
                          <a:pt x="140" y="97"/>
                        </a:lnTo>
                        <a:lnTo>
                          <a:pt x="69" y="611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912785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48" kern="0">
                      <a:solidFill>
                        <a:srgbClr val="000000"/>
                      </a:solidFill>
                      <a:latin typeface="Gill Sans MT"/>
                    </a:endParaRPr>
                  </a:p>
                </p:txBody>
              </p:sp>
              <p:sp>
                <p:nvSpPr>
                  <p:cNvPr id="60" name="Freeform 1501"/>
                  <p:cNvSpPr>
                    <a:spLocks/>
                  </p:cNvSpPr>
                  <p:nvPr/>
                </p:nvSpPr>
                <p:spPr bwMode="auto">
                  <a:xfrm>
                    <a:off x="2284" y="1662"/>
                    <a:ext cx="140" cy="611"/>
                  </a:xfrm>
                  <a:custGeom>
                    <a:avLst/>
                    <a:gdLst>
                      <a:gd name="T0" fmla="*/ 69 w 140"/>
                      <a:gd name="T1" fmla="*/ 0 h 611"/>
                      <a:gd name="T2" fmla="*/ 0 w 140"/>
                      <a:gd name="T3" fmla="*/ 503 h 611"/>
                      <a:gd name="T4" fmla="*/ 49 w 140"/>
                      <a:gd name="T5" fmla="*/ 270 h 611"/>
                      <a:gd name="T6" fmla="*/ 94 w 140"/>
                      <a:gd name="T7" fmla="*/ 611 h 611"/>
                      <a:gd name="T8" fmla="*/ 91 w 140"/>
                      <a:gd name="T9" fmla="*/ 279 h 611"/>
                      <a:gd name="T10" fmla="*/ 140 w 140"/>
                      <a:gd name="T11" fmla="*/ 514 h 611"/>
                      <a:gd name="T12" fmla="*/ 69 w 140"/>
                      <a:gd name="T13" fmla="*/ 0 h 611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40"/>
                      <a:gd name="T22" fmla="*/ 0 h 611"/>
                      <a:gd name="T23" fmla="*/ 140 w 140"/>
                      <a:gd name="T24" fmla="*/ 611 h 611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40" h="611">
                        <a:moveTo>
                          <a:pt x="69" y="0"/>
                        </a:moveTo>
                        <a:lnTo>
                          <a:pt x="0" y="503"/>
                        </a:lnTo>
                        <a:lnTo>
                          <a:pt x="49" y="270"/>
                        </a:lnTo>
                        <a:lnTo>
                          <a:pt x="94" y="611"/>
                        </a:lnTo>
                        <a:lnTo>
                          <a:pt x="91" y="279"/>
                        </a:lnTo>
                        <a:lnTo>
                          <a:pt x="140" y="514"/>
                        </a:lnTo>
                        <a:lnTo>
                          <a:pt x="69" y="0"/>
                        </a:lnTo>
                        <a:close/>
                      </a:path>
                    </a:pathLst>
                  </a:custGeom>
                  <a:solidFill>
                    <a:srgbClr val="A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912785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348" kern="0">
                      <a:solidFill>
                        <a:srgbClr val="000000"/>
                      </a:solidFill>
                      <a:latin typeface="Gill Sans MT"/>
                    </a:endParaRPr>
                  </a:p>
                </p:txBody>
              </p:sp>
            </p:grpSp>
          </p:grpSp>
        </p:grpSp>
        <p:grpSp>
          <p:nvGrpSpPr>
            <p:cNvPr id="43" name="Group 1502"/>
            <p:cNvGrpSpPr>
              <a:grpSpLocks/>
            </p:cNvGrpSpPr>
            <p:nvPr/>
          </p:nvGrpSpPr>
          <p:grpSpPr bwMode="auto">
            <a:xfrm>
              <a:off x="1847" y="1152"/>
              <a:ext cx="1031" cy="969"/>
              <a:chOff x="1847" y="1152"/>
              <a:chExt cx="1031" cy="969"/>
            </a:xfrm>
          </p:grpSpPr>
          <p:sp>
            <p:nvSpPr>
              <p:cNvPr id="44" name="Freeform 1503"/>
              <p:cNvSpPr>
                <a:spLocks/>
              </p:cNvSpPr>
              <p:nvPr/>
            </p:nvSpPr>
            <p:spPr bwMode="auto">
              <a:xfrm>
                <a:off x="2018" y="1301"/>
                <a:ext cx="695" cy="725"/>
              </a:xfrm>
              <a:custGeom>
                <a:avLst/>
                <a:gdLst>
                  <a:gd name="T0" fmla="*/ 335 w 695"/>
                  <a:gd name="T1" fmla="*/ 0 h 725"/>
                  <a:gd name="T2" fmla="*/ 321 w 695"/>
                  <a:gd name="T3" fmla="*/ 293 h 725"/>
                  <a:gd name="T4" fmla="*/ 231 w 695"/>
                  <a:gd name="T5" fmla="*/ 40 h 725"/>
                  <a:gd name="T6" fmla="*/ 293 w 695"/>
                  <a:gd name="T7" fmla="*/ 298 h 725"/>
                  <a:gd name="T8" fmla="*/ 92 w 695"/>
                  <a:gd name="T9" fmla="*/ 83 h 725"/>
                  <a:gd name="T10" fmla="*/ 276 w 695"/>
                  <a:gd name="T11" fmla="*/ 298 h 725"/>
                  <a:gd name="T12" fmla="*/ 34 w 695"/>
                  <a:gd name="T13" fmla="*/ 224 h 725"/>
                  <a:gd name="T14" fmla="*/ 267 w 695"/>
                  <a:gd name="T15" fmla="*/ 316 h 725"/>
                  <a:gd name="T16" fmla="*/ 0 w 695"/>
                  <a:gd name="T17" fmla="*/ 330 h 725"/>
                  <a:gd name="T18" fmla="*/ 290 w 695"/>
                  <a:gd name="T19" fmla="*/ 338 h 725"/>
                  <a:gd name="T20" fmla="*/ 31 w 695"/>
                  <a:gd name="T21" fmla="*/ 421 h 725"/>
                  <a:gd name="T22" fmla="*/ 273 w 695"/>
                  <a:gd name="T23" fmla="*/ 356 h 725"/>
                  <a:gd name="T24" fmla="*/ 90 w 695"/>
                  <a:gd name="T25" fmla="*/ 594 h 725"/>
                  <a:gd name="T26" fmla="*/ 293 w 695"/>
                  <a:gd name="T27" fmla="*/ 373 h 725"/>
                  <a:gd name="T28" fmla="*/ 228 w 695"/>
                  <a:gd name="T29" fmla="*/ 622 h 725"/>
                  <a:gd name="T30" fmla="*/ 318 w 695"/>
                  <a:gd name="T31" fmla="*/ 376 h 725"/>
                  <a:gd name="T32" fmla="*/ 335 w 695"/>
                  <a:gd name="T33" fmla="*/ 725 h 725"/>
                  <a:gd name="T34" fmla="*/ 338 w 695"/>
                  <a:gd name="T35" fmla="*/ 361 h 725"/>
                  <a:gd name="T36" fmla="*/ 447 w 695"/>
                  <a:gd name="T37" fmla="*/ 640 h 725"/>
                  <a:gd name="T38" fmla="*/ 352 w 695"/>
                  <a:gd name="T39" fmla="*/ 361 h 725"/>
                  <a:gd name="T40" fmla="*/ 577 w 695"/>
                  <a:gd name="T41" fmla="*/ 600 h 725"/>
                  <a:gd name="T42" fmla="*/ 385 w 695"/>
                  <a:gd name="T43" fmla="*/ 356 h 725"/>
                  <a:gd name="T44" fmla="*/ 644 w 695"/>
                  <a:gd name="T45" fmla="*/ 433 h 725"/>
                  <a:gd name="T46" fmla="*/ 377 w 695"/>
                  <a:gd name="T47" fmla="*/ 333 h 725"/>
                  <a:gd name="T48" fmla="*/ 695 w 695"/>
                  <a:gd name="T49" fmla="*/ 330 h 725"/>
                  <a:gd name="T50" fmla="*/ 374 w 695"/>
                  <a:gd name="T51" fmla="*/ 318 h 725"/>
                  <a:gd name="T52" fmla="*/ 630 w 695"/>
                  <a:gd name="T53" fmla="*/ 233 h 725"/>
                  <a:gd name="T54" fmla="*/ 382 w 695"/>
                  <a:gd name="T55" fmla="*/ 304 h 725"/>
                  <a:gd name="T56" fmla="*/ 549 w 695"/>
                  <a:gd name="T57" fmla="*/ 106 h 725"/>
                  <a:gd name="T58" fmla="*/ 360 w 695"/>
                  <a:gd name="T59" fmla="*/ 304 h 725"/>
                  <a:gd name="T60" fmla="*/ 444 w 695"/>
                  <a:gd name="T61" fmla="*/ 23 h 725"/>
                  <a:gd name="T62" fmla="*/ 346 w 695"/>
                  <a:gd name="T63" fmla="*/ 287 h 725"/>
                  <a:gd name="T64" fmla="*/ 335 w 695"/>
                  <a:gd name="T65" fmla="*/ 0 h 72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95"/>
                  <a:gd name="T100" fmla="*/ 0 h 725"/>
                  <a:gd name="T101" fmla="*/ 695 w 695"/>
                  <a:gd name="T102" fmla="*/ 725 h 72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95" h="725">
                    <a:moveTo>
                      <a:pt x="335" y="0"/>
                    </a:moveTo>
                    <a:lnTo>
                      <a:pt x="321" y="293"/>
                    </a:lnTo>
                    <a:lnTo>
                      <a:pt x="231" y="40"/>
                    </a:lnTo>
                    <a:lnTo>
                      <a:pt x="293" y="298"/>
                    </a:lnTo>
                    <a:lnTo>
                      <a:pt x="92" y="83"/>
                    </a:lnTo>
                    <a:lnTo>
                      <a:pt x="276" y="298"/>
                    </a:lnTo>
                    <a:lnTo>
                      <a:pt x="34" y="224"/>
                    </a:lnTo>
                    <a:lnTo>
                      <a:pt x="267" y="316"/>
                    </a:lnTo>
                    <a:lnTo>
                      <a:pt x="0" y="330"/>
                    </a:lnTo>
                    <a:lnTo>
                      <a:pt x="290" y="338"/>
                    </a:lnTo>
                    <a:lnTo>
                      <a:pt x="31" y="421"/>
                    </a:lnTo>
                    <a:lnTo>
                      <a:pt x="273" y="356"/>
                    </a:lnTo>
                    <a:lnTo>
                      <a:pt x="90" y="594"/>
                    </a:lnTo>
                    <a:lnTo>
                      <a:pt x="293" y="373"/>
                    </a:lnTo>
                    <a:lnTo>
                      <a:pt x="228" y="622"/>
                    </a:lnTo>
                    <a:lnTo>
                      <a:pt x="318" y="376"/>
                    </a:lnTo>
                    <a:lnTo>
                      <a:pt x="335" y="725"/>
                    </a:lnTo>
                    <a:lnTo>
                      <a:pt x="338" y="361"/>
                    </a:lnTo>
                    <a:lnTo>
                      <a:pt x="447" y="640"/>
                    </a:lnTo>
                    <a:lnTo>
                      <a:pt x="352" y="361"/>
                    </a:lnTo>
                    <a:lnTo>
                      <a:pt x="577" y="600"/>
                    </a:lnTo>
                    <a:lnTo>
                      <a:pt x="385" y="356"/>
                    </a:lnTo>
                    <a:lnTo>
                      <a:pt x="644" y="433"/>
                    </a:lnTo>
                    <a:lnTo>
                      <a:pt x="377" y="333"/>
                    </a:lnTo>
                    <a:lnTo>
                      <a:pt x="695" y="330"/>
                    </a:lnTo>
                    <a:lnTo>
                      <a:pt x="374" y="318"/>
                    </a:lnTo>
                    <a:lnTo>
                      <a:pt x="630" y="233"/>
                    </a:lnTo>
                    <a:lnTo>
                      <a:pt x="382" y="304"/>
                    </a:lnTo>
                    <a:lnTo>
                      <a:pt x="549" y="106"/>
                    </a:lnTo>
                    <a:lnTo>
                      <a:pt x="360" y="304"/>
                    </a:lnTo>
                    <a:lnTo>
                      <a:pt x="444" y="23"/>
                    </a:lnTo>
                    <a:lnTo>
                      <a:pt x="346" y="287"/>
                    </a:lnTo>
                    <a:lnTo>
                      <a:pt x="335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78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48" kern="0">
                  <a:solidFill>
                    <a:srgbClr val="000000"/>
                  </a:solidFill>
                  <a:latin typeface="Gill Sans MT"/>
                </a:endParaRPr>
              </a:p>
            </p:txBody>
          </p:sp>
          <p:sp>
            <p:nvSpPr>
              <p:cNvPr id="45" name="Freeform 1504"/>
              <p:cNvSpPr>
                <a:spLocks/>
              </p:cNvSpPr>
              <p:nvPr/>
            </p:nvSpPr>
            <p:spPr bwMode="auto">
              <a:xfrm>
                <a:off x="1847" y="1152"/>
                <a:ext cx="1031" cy="969"/>
              </a:xfrm>
              <a:custGeom>
                <a:avLst/>
                <a:gdLst>
                  <a:gd name="T0" fmla="*/ 730 w 1031"/>
                  <a:gd name="T1" fmla="*/ 32 h 969"/>
                  <a:gd name="T2" fmla="*/ 531 w 1031"/>
                  <a:gd name="T3" fmla="*/ 427 h 969"/>
                  <a:gd name="T4" fmla="*/ 601 w 1031"/>
                  <a:gd name="T5" fmla="*/ 0 h 969"/>
                  <a:gd name="T6" fmla="*/ 509 w 1031"/>
                  <a:gd name="T7" fmla="*/ 413 h 969"/>
                  <a:gd name="T8" fmla="*/ 424 w 1031"/>
                  <a:gd name="T9" fmla="*/ 12 h 969"/>
                  <a:gd name="T10" fmla="*/ 472 w 1031"/>
                  <a:gd name="T11" fmla="*/ 424 h 969"/>
                  <a:gd name="T12" fmla="*/ 287 w 1031"/>
                  <a:gd name="T13" fmla="*/ 32 h 969"/>
                  <a:gd name="T14" fmla="*/ 441 w 1031"/>
                  <a:gd name="T15" fmla="*/ 430 h 969"/>
                  <a:gd name="T16" fmla="*/ 67 w 1031"/>
                  <a:gd name="T17" fmla="*/ 226 h 969"/>
                  <a:gd name="T18" fmla="*/ 433 w 1031"/>
                  <a:gd name="T19" fmla="*/ 450 h 969"/>
                  <a:gd name="T20" fmla="*/ 19 w 1031"/>
                  <a:gd name="T21" fmla="*/ 370 h 969"/>
                  <a:gd name="T22" fmla="*/ 436 w 1031"/>
                  <a:gd name="T23" fmla="*/ 473 h 969"/>
                  <a:gd name="T24" fmla="*/ 0 w 1031"/>
                  <a:gd name="T25" fmla="*/ 565 h 969"/>
                  <a:gd name="T26" fmla="*/ 438 w 1031"/>
                  <a:gd name="T27" fmla="*/ 499 h 969"/>
                  <a:gd name="T28" fmla="*/ 73 w 1031"/>
                  <a:gd name="T29" fmla="*/ 699 h 969"/>
                  <a:gd name="T30" fmla="*/ 447 w 1031"/>
                  <a:gd name="T31" fmla="*/ 522 h 969"/>
                  <a:gd name="T32" fmla="*/ 270 w 1031"/>
                  <a:gd name="T33" fmla="*/ 937 h 969"/>
                  <a:gd name="T34" fmla="*/ 480 w 1031"/>
                  <a:gd name="T35" fmla="*/ 527 h 969"/>
                  <a:gd name="T36" fmla="*/ 408 w 1031"/>
                  <a:gd name="T37" fmla="*/ 963 h 969"/>
                  <a:gd name="T38" fmla="*/ 500 w 1031"/>
                  <a:gd name="T39" fmla="*/ 522 h 969"/>
                  <a:gd name="T40" fmla="*/ 593 w 1031"/>
                  <a:gd name="T41" fmla="*/ 937 h 969"/>
                  <a:gd name="T42" fmla="*/ 520 w 1031"/>
                  <a:gd name="T43" fmla="*/ 507 h 969"/>
                  <a:gd name="T44" fmla="*/ 739 w 1031"/>
                  <a:gd name="T45" fmla="*/ 969 h 969"/>
                  <a:gd name="T46" fmla="*/ 539 w 1031"/>
                  <a:gd name="T47" fmla="*/ 505 h 969"/>
                  <a:gd name="T48" fmla="*/ 981 w 1031"/>
                  <a:gd name="T49" fmla="*/ 757 h 969"/>
                  <a:gd name="T50" fmla="*/ 551 w 1031"/>
                  <a:gd name="T51" fmla="*/ 490 h 969"/>
                  <a:gd name="T52" fmla="*/ 1023 w 1031"/>
                  <a:gd name="T53" fmla="*/ 579 h 969"/>
                  <a:gd name="T54" fmla="*/ 570 w 1031"/>
                  <a:gd name="T55" fmla="*/ 473 h 969"/>
                  <a:gd name="T56" fmla="*/ 1031 w 1031"/>
                  <a:gd name="T57" fmla="*/ 384 h 969"/>
                  <a:gd name="T58" fmla="*/ 562 w 1031"/>
                  <a:gd name="T59" fmla="*/ 456 h 969"/>
                  <a:gd name="T60" fmla="*/ 1000 w 1031"/>
                  <a:gd name="T61" fmla="*/ 226 h 969"/>
                  <a:gd name="T62" fmla="*/ 567 w 1031"/>
                  <a:gd name="T63" fmla="*/ 433 h 969"/>
                  <a:gd name="T64" fmla="*/ 730 w 1031"/>
                  <a:gd name="T65" fmla="*/ 32 h 96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031"/>
                  <a:gd name="T100" fmla="*/ 0 h 969"/>
                  <a:gd name="T101" fmla="*/ 1031 w 1031"/>
                  <a:gd name="T102" fmla="*/ 969 h 96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031" h="969">
                    <a:moveTo>
                      <a:pt x="730" y="32"/>
                    </a:moveTo>
                    <a:lnTo>
                      <a:pt x="531" y="427"/>
                    </a:lnTo>
                    <a:lnTo>
                      <a:pt x="601" y="0"/>
                    </a:lnTo>
                    <a:lnTo>
                      <a:pt x="509" y="413"/>
                    </a:lnTo>
                    <a:lnTo>
                      <a:pt x="424" y="12"/>
                    </a:lnTo>
                    <a:lnTo>
                      <a:pt x="472" y="424"/>
                    </a:lnTo>
                    <a:lnTo>
                      <a:pt x="287" y="32"/>
                    </a:lnTo>
                    <a:lnTo>
                      <a:pt x="441" y="430"/>
                    </a:lnTo>
                    <a:lnTo>
                      <a:pt x="67" y="226"/>
                    </a:lnTo>
                    <a:lnTo>
                      <a:pt x="433" y="450"/>
                    </a:lnTo>
                    <a:lnTo>
                      <a:pt x="19" y="370"/>
                    </a:lnTo>
                    <a:lnTo>
                      <a:pt x="436" y="473"/>
                    </a:lnTo>
                    <a:lnTo>
                      <a:pt x="0" y="565"/>
                    </a:lnTo>
                    <a:lnTo>
                      <a:pt x="438" y="499"/>
                    </a:lnTo>
                    <a:lnTo>
                      <a:pt x="73" y="699"/>
                    </a:lnTo>
                    <a:lnTo>
                      <a:pt x="447" y="522"/>
                    </a:lnTo>
                    <a:lnTo>
                      <a:pt x="270" y="937"/>
                    </a:lnTo>
                    <a:lnTo>
                      <a:pt x="480" y="527"/>
                    </a:lnTo>
                    <a:lnTo>
                      <a:pt x="408" y="963"/>
                    </a:lnTo>
                    <a:lnTo>
                      <a:pt x="500" y="522"/>
                    </a:lnTo>
                    <a:lnTo>
                      <a:pt x="593" y="937"/>
                    </a:lnTo>
                    <a:lnTo>
                      <a:pt x="520" y="507"/>
                    </a:lnTo>
                    <a:lnTo>
                      <a:pt x="739" y="969"/>
                    </a:lnTo>
                    <a:lnTo>
                      <a:pt x="539" y="505"/>
                    </a:lnTo>
                    <a:lnTo>
                      <a:pt x="981" y="757"/>
                    </a:lnTo>
                    <a:lnTo>
                      <a:pt x="551" y="490"/>
                    </a:lnTo>
                    <a:lnTo>
                      <a:pt x="1023" y="579"/>
                    </a:lnTo>
                    <a:lnTo>
                      <a:pt x="570" y="473"/>
                    </a:lnTo>
                    <a:lnTo>
                      <a:pt x="1031" y="384"/>
                    </a:lnTo>
                    <a:lnTo>
                      <a:pt x="562" y="456"/>
                    </a:lnTo>
                    <a:lnTo>
                      <a:pt x="1000" y="226"/>
                    </a:lnTo>
                    <a:lnTo>
                      <a:pt x="567" y="433"/>
                    </a:lnTo>
                    <a:lnTo>
                      <a:pt x="730" y="32"/>
                    </a:lnTo>
                    <a:close/>
                  </a:path>
                </a:pathLst>
              </a:custGeom>
              <a:solidFill>
                <a:srgbClr val="FF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78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48" kern="0">
                  <a:solidFill>
                    <a:srgbClr val="000000"/>
                  </a:solidFill>
                  <a:latin typeface="Gill Sans MT"/>
                </a:endParaRPr>
              </a:p>
            </p:txBody>
          </p:sp>
          <p:sp>
            <p:nvSpPr>
              <p:cNvPr id="46" name="Freeform 1505"/>
              <p:cNvSpPr>
                <a:spLocks/>
              </p:cNvSpPr>
              <p:nvPr/>
            </p:nvSpPr>
            <p:spPr bwMode="auto">
              <a:xfrm>
                <a:off x="2151" y="1418"/>
                <a:ext cx="428" cy="450"/>
              </a:xfrm>
              <a:custGeom>
                <a:avLst/>
                <a:gdLst>
                  <a:gd name="T0" fmla="*/ 206 w 428"/>
                  <a:gd name="T1" fmla="*/ 0 h 450"/>
                  <a:gd name="T2" fmla="*/ 197 w 428"/>
                  <a:gd name="T3" fmla="*/ 181 h 450"/>
                  <a:gd name="T4" fmla="*/ 142 w 428"/>
                  <a:gd name="T5" fmla="*/ 25 h 450"/>
                  <a:gd name="T6" fmla="*/ 180 w 428"/>
                  <a:gd name="T7" fmla="*/ 185 h 450"/>
                  <a:gd name="T8" fmla="*/ 57 w 428"/>
                  <a:gd name="T9" fmla="*/ 51 h 450"/>
                  <a:gd name="T10" fmla="*/ 170 w 428"/>
                  <a:gd name="T11" fmla="*/ 185 h 450"/>
                  <a:gd name="T12" fmla="*/ 20 w 428"/>
                  <a:gd name="T13" fmla="*/ 139 h 450"/>
                  <a:gd name="T14" fmla="*/ 164 w 428"/>
                  <a:gd name="T15" fmla="*/ 196 h 450"/>
                  <a:gd name="T16" fmla="*/ 0 w 428"/>
                  <a:gd name="T17" fmla="*/ 205 h 450"/>
                  <a:gd name="T18" fmla="*/ 178 w 428"/>
                  <a:gd name="T19" fmla="*/ 210 h 450"/>
                  <a:gd name="T20" fmla="*/ 18 w 428"/>
                  <a:gd name="T21" fmla="*/ 261 h 450"/>
                  <a:gd name="T22" fmla="*/ 168 w 428"/>
                  <a:gd name="T23" fmla="*/ 220 h 450"/>
                  <a:gd name="T24" fmla="*/ 55 w 428"/>
                  <a:gd name="T25" fmla="*/ 369 h 450"/>
                  <a:gd name="T26" fmla="*/ 180 w 428"/>
                  <a:gd name="T27" fmla="*/ 232 h 450"/>
                  <a:gd name="T28" fmla="*/ 140 w 428"/>
                  <a:gd name="T29" fmla="*/ 386 h 450"/>
                  <a:gd name="T30" fmla="*/ 196 w 428"/>
                  <a:gd name="T31" fmla="*/ 233 h 450"/>
                  <a:gd name="T32" fmla="*/ 206 w 428"/>
                  <a:gd name="T33" fmla="*/ 450 h 450"/>
                  <a:gd name="T34" fmla="*/ 208 w 428"/>
                  <a:gd name="T35" fmla="*/ 224 h 450"/>
                  <a:gd name="T36" fmla="*/ 276 w 428"/>
                  <a:gd name="T37" fmla="*/ 398 h 450"/>
                  <a:gd name="T38" fmla="*/ 217 w 428"/>
                  <a:gd name="T39" fmla="*/ 224 h 450"/>
                  <a:gd name="T40" fmla="*/ 356 w 428"/>
                  <a:gd name="T41" fmla="*/ 373 h 450"/>
                  <a:gd name="T42" fmla="*/ 237 w 428"/>
                  <a:gd name="T43" fmla="*/ 220 h 450"/>
                  <a:gd name="T44" fmla="*/ 397 w 428"/>
                  <a:gd name="T45" fmla="*/ 269 h 450"/>
                  <a:gd name="T46" fmla="*/ 232 w 428"/>
                  <a:gd name="T47" fmla="*/ 206 h 450"/>
                  <a:gd name="T48" fmla="*/ 428 w 428"/>
                  <a:gd name="T49" fmla="*/ 205 h 450"/>
                  <a:gd name="T50" fmla="*/ 231 w 428"/>
                  <a:gd name="T51" fmla="*/ 198 h 450"/>
                  <a:gd name="T52" fmla="*/ 389 w 428"/>
                  <a:gd name="T53" fmla="*/ 144 h 450"/>
                  <a:gd name="T54" fmla="*/ 235 w 428"/>
                  <a:gd name="T55" fmla="*/ 189 h 450"/>
                  <a:gd name="T56" fmla="*/ 338 w 428"/>
                  <a:gd name="T57" fmla="*/ 65 h 450"/>
                  <a:gd name="T58" fmla="*/ 221 w 428"/>
                  <a:gd name="T59" fmla="*/ 189 h 450"/>
                  <a:gd name="T60" fmla="*/ 274 w 428"/>
                  <a:gd name="T61" fmla="*/ 14 h 450"/>
                  <a:gd name="T62" fmla="*/ 213 w 428"/>
                  <a:gd name="T63" fmla="*/ 179 h 450"/>
                  <a:gd name="T64" fmla="*/ 206 w 428"/>
                  <a:gd name="T65" fmla="*/ 0 h 45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28"/>
                  <a:gd name="T100" fmla="*/ 0 h 450"/>
                  <a:gd name="T101" fmla="*/ 428 w 428"/>
                  <a:gd name="T102" fmla="*/ 450 h 45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28" h="450">
                    <a:moveTo>
                      <a:pt x="206" y="0"/>
                    </a:moveTo>
                    <a:lnTo>
                      <a:pt x="197" y="181"/>
                    </a:lnTo>
                    <a:lnTo>
                      <a:pt x="142" y="25"/>
                    </a:lnTo>
                    <a:lnTo>
                      <a:pt x="180" y="185"/>
                    </a:lnTo>
                    <a:lnTo>
                      <a:pt x="57" y="51"/>
                    </a:lnTo>
                    <a:lnTo>
                      <a:pt x="170" y="185"/>
                    </a:lnTo>
                    <a:lnTo>
                      <a:pt x="20" y="139"/>
                    </a:lnTo>
                    <a:lnTo>
                      <a:pt x="164" y="196"/>
                    </a:lnTo>
                    <a:lnTo>
                      <a:pt x="0" y="205"/>
                    </a:lnTo>
                    <a:lnTo>
                      <a:pt x="178" y="210"/>
                    </a:lnTo>
                    <a:lnTo>
                      <a:pt x="18" y="261"/>
                    </a:lnTo>
                    <a:lnTo>
                      <a:pt x="168" y="220"/>
                    </a:lnTo>
                    <a:lnTo>
                      <a:pt x="55" y="369"/>
                    </a:lnTo>
                    <a:lnTo>
                      <a:pt x="180" y="232"/>
                    </a:lnTo>
                    <a:lnTo>
                      <a:pt x="140" y="386"/>
                    </a:lnTo>
                    <a:lnTo>
                      <a:pt x="196" y="233"/>
                    </a:lnTo>
                    <a:lnTo>
                      <a:pt x="206" y="450"/>
                    </a:lnTo>
                    <a:lnTo>
                      <a:pt x="208" y="224"/>
                    </a:lnTo>
                    <a:lnTo>
                      <a:pt x="276" y="398"/>
                    </a:lnTo>
                    <a:lnTo>
                      <a:pt x="217" y="224"/>
                    </a:lnTo>
                    <a:lnTo>
                      <a:pt x="356" y="373"/>
                    </a:lnTo>
                    <a:lnTo>
                      <a:pt x="237" y="220"/>
                    </a:lnTo>
                    <a:lnTo>
                      <a:pt x="397" y="269"/>
                    </a:lnTo>
                    <a:lnTo>
                      <a:pt x="232" y="206"/>
                    </a:lnTo>
                    <a:lnTo>
                      <a:pt x="428" y="205"/>
                    </a:lnTo>
                    <a:lnTo>
                      <a:pt x="231" y="198"/>
                    </a:lnTo>
                    <a:lnTo>
                      <a:pt x="389" y="144"/>
                    </a:lnTo>
                    <a:lnTo>
                      <a:pt x="235" y="189"/>
                    </a:lnTo>
                    <a:lnTo>
                      <a:pt x="338" y="65"/>
                    </a:lnTo>
                    <a:lnTo>
                      <a:pt x="221" y="189"/>
                    </a:lnTo>
                    <a:lnTo>
                      <a:pt x="274" y="14"/>
                    </a:lnTo>
                    <a:lnTo>
                      <a:pt x="213" y="179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FFFF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2785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48" kern="0">
                  <a:solidFill>
                    <a:srgbClr val="000000"/>
                  </a:solidFill>
                  <a:latin typeface="Gill Sans MT"/>
                </a:endParaRPr>
              </a:p>
            </p:txBody>
          </p:sp>
        </p:grpSp>
      </p:grpSp>
      <p:pic>
        <p:nvPicPr>
          <p:cNvPr id="217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814" y="858944"/>
            <a:ext cx="1524000" cy="1154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7372" y="898099"/>
            <a:ext cx="1524000" cy="1154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9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08" y="5121073"/>
            <a:ext cx="1524000" cy="1154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0760" y="5820861"/>
            <a:ext cx="1524000" cy="1154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12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616279" y="-2659"/>
            <a:ext cx="2077623" cy="2922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4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85" y="419989"/>
            <a:ext cx="2239291" cy="206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Picture 3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9913" y="6487346"/>
            <a:ext cx="2260823" cy="1921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8" descr="2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57" y="6063529"/>
            <a:ext cx="2237496" cy="1949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>
            <a:hlinkClick r:id="rId8" action="ppaction://hlinkfile"/>
          </p:cNvPr>
          <p:cNvSpPr/>
          <p:nvPr/>
        </p:nvSpPr>
        <p:spPr>
          <a:xfrm>
            <a:off x="11815244" y="7173195"/>
            <a:ext cx="732876" cy="3630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4870" eaLnBrk="0" fontAlgn="base" hangingPunct="0">
              <a:spcBef>
                <a:spcPct val="0"/>
              </a:spcBef>
              <a:spcAft>
                <a:spcPct val="0"/>
              </a:spcAft>
            </a:pPr>
            <a:endParaRPr lang="vi-VN" sz="1348">
              <a:solidFill>
                <a:prstClr val="white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63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00"/>
                            </p:stCondLst>
                            <p:childTnLst>
                              <p:par>
                                <p:cTn id="3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8B6DC-3264-7131-2C3B-38B4F6BA4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1E8D6C0-4BBE-6563-4532-2D7805B35F4A}"/>
              </a:ext>
            </a:extLst>
          </p:cNvPr>
          <p:cNvSpPr txBox="1"/>
          <p:nvPr/>
        </p:nvSpPr>
        <p:spPr>
          <a:xfrm>
            <a:off x="350838" y="2108983"/>
            <a:ext cx="154686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4.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chở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9 000 </a:t>
            </a:r>
            <a:r>
              <a:rPr kumimoji="0" lang="en-US" sz="3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doni MT" panose="02070603080606020203" pitchFamily="18" charset="0"/>
                <a:ea typeface="+mn-ea"/>
                <a:cs typeface="Times New Roman" pitchFamily="18" charset="0"/>
              </a:rPr>
              <a:t>l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dầu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Lần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bơm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2 500</a:t>
            </a:r>
            <a:r>
              <a:rPr kumimoji="0" lang="en-US" sz="3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doni MT" panose="02070603080606020203" pitchFamily="18" charset="0"/>
                <a:ea typeface="+mn-ea"/>
                <a:cs typeface="Times New Roman" pitchFamily="18" charset="0"/>
              </a:rPr>
              <a:t> l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dầu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trạm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xăng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dầu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Lần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bơm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2 200 </a:t>
            </a:r>
            <a:r>
              <a:rPr kumimoji="0" lang="en-US" sz="38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odoni MT" panose="02070603080606020203" pitchFamily="18" charset="0"/>
                <a:ea typeface="+mn-ea"/>
                <a:cs typeface="Times New Roman" pitchFamily="18" charset="0"/>
              </a:rPr>
              <a:t>l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dầu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trạm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còn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bao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lít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dầu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ECA1CBA-CAE0-F777-3D41-CB6F308DE60D}"/>
              </a:ext>
            </a:extLst>
          </p:cNvPr>
          <p:cNvSpPr txBox="1"/>
          <p:nvPr/>
        </p:nvSpPr>
        <p:spPr>
          <a:xfrm>
            <a:off x="724744" y="3974692"/>
            <a:ext cx="69956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         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lvl="0" algn="just"/>
            <a:r>
              <a:rPr lang="nl-NL" sz="3600" b="1" u="sng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1:</a:t>
            </a:r>
            <a:endParaRPr kumimoji="0" lang="nl-NL" sz="3600" b="1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lít dầu xe đã </a:t>
            </a:r>
            <a:r>
              <a:rPr lang="nl-NL" sz="36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bơm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 </a:t>
            </a:r>
            <a:r>
              <a:rPr lang="nl-NL" sz="3600" b="1" noProof="0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nl-NL" sz="36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lần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là:</a:t>
            </a:r>
            <a:endParaRPr lang="en-US" sz="3600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2 500 + 2 200 = 4 700 (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Bodoni MT" panose="02070603080606020203" pitchFamily="18" charset="0"/>
                <a:ea typeface="+mn-ea"/>
                <a:cs typeface="Times New Roman" pitchFamily="18" charset="0"/>
              </a:rPr>
              <a:t>l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lang="en-US" sz="3600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xe còn lại số lít dầu là</a:t>
            </a:r>
            <a:r>
              <a:rPr lang="nl-NL" sz="36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just">
              <a:defRPr/>
            </a:pP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9 000 - 4 700 = 4 300 (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Bodoni MT" panose="02070603080606020203" pitchFamily="18" charset="0"/>
                <a:ea typeface="+mn-ea"/>
                <a:cs typeface="Times New Roman" pitchFamily="18" charset="0"/>
              </a:rPr>
              <a:t>l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Đáp số: 4 300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Bodoni MT" panose="02070603080606020203" pitchFamily="18" charset="0"/>
                <a:ea typeface="+mn-ea"/>
                <a:cs typeface="Times New Roman" pitchFamily="18" charset="0"/>
              </a:rPr>
              <a:t>l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dầu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D60093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AB041D6-225B-0807-A31E-0859279DB386}"/>
              </a:ext>
            </a:extLst>
          </p:cNvPr>
          <p:cNvSpPr txBox="1"/>
          <p:nvPr/>
        </p:nvSpPr>
        <p:spPr>
          <a:xfrm>
            <a:off x="7977981" y="3772949"/>
            <a:ext cx="794781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                </a:t>
            </a:r>
            <a:r>
              <a:rPr kumimoji="0" lang="nl-NL" sz="3600" b="1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giải </a:t>
            </a:r>
          </a:p>
          <a:p>
            <a:pPr lvl="0" algn="just"/>
            <a:r>
              <a:rPr lang="nl-NL" sz="3600" b="1" u="sng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2: </a:t>
            </a:r>
            <a:endParaRPr kumimoji="0" lang="nl-NL" sz="3600" b="1" i="0" u="sng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 khi bơm lần đầu, trong xe còn lại số lít dầu là: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9 000 - 2 500 = 6 500 (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Bodoni MT" panose="02070603080606020203" pitchFamily="18" charset="0"/>
                <a:ea typeface="+mn-ea"/>
                <a:cs typeface="Times New Roman" pitchFamily="18" charset="0"/>
              </a:rPr>
              <a:t>l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lang="en-US" sz="3600" b="1" noProof="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xe còn lại số lít dầu là: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6 500 - 2 200 = 4 300 (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Bodoni MT" panose="02070603080606020203" pitchFamily="18" charset="0"/>
                <a:ea typeface="+mn-ea"/>
                <a:cs typeface="Times New Roman" pitchFamily="18" charset="0"/>
              </a:rPr>
              <a:t>l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Đáp số: 4 300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Bodoni MT" panose="02070603080606020203" pitchFamily="18" charset="0"/>
                <a:ea typeface="+mn-ea"/>
                <a:cs typeface="Times New Roman" pitchFamily="18" charset="0"/>
              </a:rPr>
              <a:t>l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dầu.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E4FB4B-50A4-BD59-1B96-2FB0F6E20367}"/>
              </a:ext>
            </a:extLst>
          </p:cNvPr>
          <p:cNvSpPr txBox="1"/>
          <p:nvPr/>
        </p:nvSpPr>
        <p:spPr>
          <a:xfrm>
            <a:off x="7533315" y="580543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DB68AA-230C-C617-F962-8B0323A2B418}"/>
              </a:ext>
            </a:extLst>
          </p:cNvPr>
          <p:cNvSpPr txBox="1"/>
          <p:nvPr/>
        </p:nvSpPr>
        <p:spPr>
          <a:xfrm>
            <a:off x="185086" y="1313019"/>
            <a:ext cx="16091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55.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10 000 (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3719CB-A873-FCAB-D333-976BD549E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3738" y="4572000"/>
            <a:ext cx="54869" cy="367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5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760CE-8A7F-6826-2F97-0CB21542A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10B01-EC05-8438-F978-5B2EB8F332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nl-NL" sz="4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 dụ 1: </a:t>
            </a:r>
            <a:r>
              <a:rPr lang="nl-NL" sz="44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 mùa năm nay, bác An thu hoạch được 1 800 kg thóc, bác Nam thu hoạch được 800kg thóc. Hỏi bác An thu  hoạch được nhiều hơn bác Nam bao nhiêu ki-lô-gam thóc?</a:t>
            </a:r>
            <a:endParaRPr lang="en-US" sz="4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630894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61C61-0A0C-F7A6-0DB3-BDC892A42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E04FF-A551-49F7-647F-9F0DF60C0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15000"/>
              </a:lnSpc>
            </a:pPr>
            <a:r>
              <a:rPr lang="nl-NL" sz="48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 dụ 2: Mẹ mua 1 hộp bánh có giá tiền là 9 500 đồng </a:t>
            </a:r>
            <a:r>
              <a:rPr lang="nl-NL" sz="4800" i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 1 hộp sữa </a:t>
            </a:r>
            <a:r>
              <a:rPr lang="nl-NL" sz="48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 giá tiền là 7 000 đồng. Hỏi giá tiền 1 hộp sữa ít hơn mua 1 hộp bánh bao nhiêu tiền?</a:t>
            </a:r>
            <a:endParaRPr lang="en-US" sz="4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464387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5381" y="-2667000"/>
            <a:ext cx="22098000" cy="135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3642519" y="3658761"/>
            <a:ext cx="9525000" cy="1580732"/>
          </a:xfrm>
          <a:prstGeom prst="rect">
            <a:avLst/>
          </a:prstGeom>
        </p:spPr>
        <p:txBody>
          <a:bodyPr wrap="none" lIns="76639" tIns="38320" rIns="76639" bIns="3832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793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008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" name="WordArt 6">
            <a:extLst>
              <a:ext uri="{FF2B5EF4-FFF2-40B4-BE49-F238E27FC236}">
                <a16:creationId xmlns:a16="http://schemas.microsoft.com/office/drawing/2014/main" id="{59F274FF-F5FE-FD59-68C0-1AA87D704CA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94919" y="6248400"/>
            <a:ext cx="9677400" cy="6776002"/>
          </a:xfrm>
          <a:prstGeom prst="rect">
            <a:avLst/>
          </a:prstGeom>
        </p:spPr>
        <p:txBody>
          <a:bodyPr spcFirstLastPara="1" wrap="none" lIns="91288" tIns="45645" rIns="91288" bIns="45645" numCol="1" fromWordArt="1">
            <a:prstTxWarp prst="textArchUp">
              <a:avLst>
                <a:gd name="adj" fmla="val 11020699"/>
              </a:avLst>
            </a:prstTxWarp>
          </a:bodyPr>
          <a:lstStyle/>
          <a:p>
            <a:pPr algn="ctr" defTabSz="912785"/>
            <a:r>
              <a:rPr lang="en-US" sz="322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EA157A">
                    <a:lumMod val="60000"/>
                    <a:lumOff val="40000"/>
                  </a:srgbClr>
                </a:solidFill>
                <a:latin typeface="Times New Roman"/>
                <a:cs typeface="Times New Roman"/>
              </a:rPr>
              <a:t>KÍNH CHÚC QUÝ THẦY CÔ </a:t>
            </a:r>
          </a:p>
          <a:p>
            <a:pPr algn="ctr" defTabSz="912785"/>
            <a:r>
              <a:rPr lang="en-US" sz="322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EA157A">
                    <a:lumMod val="60000"/>
                    <a:lumOff val="40000"/>
                  </a:srgbClr>
                </a:solidFill>
                <a:latin typeface="Times New Roman"/>
                <a:cs typeface="Times New Roman"/>
              </a:rPr>
              <a:t>MẠNH KHOẺ, HẠNH PHÚC!</a:t>
            </a:r>
          </a:p>
          <a:p>
            <a:pPr algn="ctr" defTabSz="912785"/>
            <a:r>
              <a:rPr lang="en-US" sz="3221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EA157A">
                    <a:lumMod val="60000"/>
                    <a:lumOff val="40000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</a:t>
            </a:r>
          </a:p>
          <a:p>
            <a:pPr algn="ctr" defTabSz="912785"/>
            <a:r>
              <a:rPr lang="en-US" sz="3221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EA157A">
                    <a:lumMod val="60000"/>
                    <a:lumOff val="40000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CHĂM NGOAN</a:t>
            </a:r>
          </a:p>
          <a:p>
            <a:pPr algn="ctr" defTabSz="912785"/>
            <a:r>
              <a:rPr lang="en-US" sz="3221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EA157A">
                    <a:lumMod val="60000"/>
                    <a:lumOff val="40000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 GIỎI!</a:t>
            </a:r>
            <a:endParaRPr lang="en-US" sz="2696" b="1" kern="10" dirty="0">
              <a:ln w="9525">
                <a:solidFill>
                  <a:srgbClr val="993366"/>
                </a:solidFill>
                <a:round/>
                <a:headEnd/>
                <a:tailEnd/>
              </a:ln>
              <a:solidFill>
                <a:srgbClr val="00ADDC">
                  <a:lumMod val="75000"/>
                </a:srgbClr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8430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69006B9-2480-4E2C-DD07-62973CABC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191" y="134900"/>
            <a:ext cx="2741105" cy="368683"/>
          </a:xfrm>
        </p:spPr>
        <p:txBody>
          <a:bodyPr>
            <a:normAutofit fontScale="90000"/>
          </a:bodyPr>
          <a:lstStyle/>
          <a:p>
            <a:r>
              <a:rPr lang="en-US"/>
              <a:t>Đi sở thú</a:t>
            </a:r>
            <a:endParaRPr lang="vi-VN"/>
          </a:p>
        </p:txBody>
      </p:sp>
      <p:pic>
        <p:nvPicPr>
          <p:cNvPr id="4" name="ĐI SỞ THÚ - Bài hát về Động Vật - Pinkfong! Những bài hát cho trẻ em">
            <a:hlinkClick r:id="" action="ppaction://media"/>
            <a:extLst>
              <a:ext uri="{FF2B5EF4-FFF2-40B4-BE49-F238E27FC236}">
                <a16:creationId xmlns:a16="http://schemas.microsoft.com/office/drawing/2014/main" id="{4A380064-329F-A83F-B2BD-FD25B91636FE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216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491" y="304800"/>
            <a:ext cx="15070317" cy="8189844"/>
          </a:xfrm>
        </p:spPr>
      </p:pic>
    </p:spTree>
    <p:extLst>
      <p:ext uri="{BB962C8B-B14F-4D97-AF65-F5344CB8AC3E}">
        <p14:creationId xmlns:p14="http://schemas.microsoft.com/office/powerpoint/2010/main" val="322203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653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-111161" y="-228600"/>
            <a:ext cx="16256000" cy="9132407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046EF372-D0F7-438C-991A-8A6167F47968}"/>
              </a:ext>
            </a:extLst>
          </p:cNvPr>
          <p:cNvSpPr/>
          <p:nvPr/>
        </p:nvSpPr>
        <p:spPr>
          <a:xfrm rot="920767">
            <a:off x="5038447" y="1716381"/>
            <a:ext cx="6433753" cy="6070993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7514">
              <a:defRPr/>
            </a:pPr>
            <a:endParaRPr lang="zh-CN" altLang="en-US" sz="2397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6B3A468-069C-4283-B4C3-5A3D00F7EEC2}"/>
              </a:ext>
            </a:extLst>
          </p:cNvPr>
          <p:cNvSpPr txBox="1"/>
          <p:nvPr/>
        </p:nvSpPr>
        <p:spPr>
          <a:xfrm>
            <a:off x="6231799" y="3412872"/>
            <a:ext cx="4465521" cy="2797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7514">
              <a:defRPr/>
            </a:pPr>
            <a:r>
              <a:rPr lang="en-US" altLang="zh-CN" sz="8788" b="1" dirty="0">
                <a:solidFill>
                  <a:srgbClr val="FF0000"/>
                </a:solidFill>
                <a:effectLst>
                  <a:glow rad="152400"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KHỞI ĐỘNG</a:t>
            </a:r>
            <a:endParaRPr lang="zh-CN" altLang="en-US" sz="8788" b="1" dirty="0">
              <a:solidFill>
                <a:srgbClr val="FF0000"/>
              </a:solidFill>
              <a:effectLst>
                <a:glow rad="152400">
                  <a:prstClr val="white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3468637" y="4215880"/>
            <a:ext cx="3936055" cy="367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33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5">
            <a:extLst>
              <a:ext uri="{FF2B5EF4-FFF2-40B4-BE49-F238E27FC236}">
                <a16:creationId xmlns:a16="http://schemas.microsoft.com/office/drawing/2014/main" id="{20BA28A9-1E8D-309E-BF5F-F0C77F826F64}"/>
              </a:ext>
            </a:extLst>
          </p:cNvPr>
          <p:cNvSpPr txBox="1"/>
          <p:nvPr/>
        </p:nvSpPr>
        <p:spPr>
          <a:xfrm>
            <a:off x="1737519" y="1143000"/>
            <a:ext cx="12115800" cy="1444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7514">
              <a:defRPr/>
            </a:pPr>
            <a:r>
              <a:rPr lang="en-US" altLang="zh-CN" sz="8788" b="1" dirty="0">
                <a:solidFill>
                  <a:srgbClr val="FF0000"/>
                </a:solidFill>
                <a:effectLst>
                  <a:glow rad="152400"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TRÒ CHƠI: ĐỐ BẠN</a:t>
            </a:r>
            <a:endParaRPr lang="zh-CN" altLang="en-US" sz="8788" b="1" dirty="0">
              <a:solidFill>
                <a:srgbClr val="FF0000"/>
              </a:solidFill>
              <a:effectLst>
                <a:glow rad="152400">
                  <a:prstClr val="white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552B07C7-A4EC-58D2-E158-C71EDFBEA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119" y="2743200"/>
            <a:ext cx="14158119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buFontTx/>
              <a:buNone/>
            </a:pPr>
            <a:r>
              <a:rPr lang="en-US" kern="0" dirty="0" err="1">
                <a:latin typeface="Arial" charset="0"/>
              </a:rPr>
              <a:t>Với</a:t>
            </a:r>
            <a:r>
              <a:rPr lang="en-US" kern="0" dirty="0">
                <a:latin typeface="Arial" charset="0"/>
              </a:rPr>
              <a:t> </a:t>
            </a:r>
            <a:r>
              <a:rPr lang="en-US" kern="0" dirty="0" err="1">
                <a:latin typeface="Arial" charset="0"/>
              </a:rPr>
              <a:t>ba</a:t>
            </a:r>
            <a:r>
              <a:rPr lang="en-US" kern="0" dirty="0">
                <a:latin typeface="Arial" charset="0"/>
              </a:rPr>
              <a:t> </a:t>
            </a:r>
            <a:r>
              <a:rPr lang="en-US" kern="0" dirty="0" err="1">
                <a:latin typeface="Arial" charset="0"/>
              </a:rPr>
              <a:t>số</a:t>
            </a:r>
            <a:r>
              <a:rPr lang="en-US" kern="0" dirty="0">
                <a:latin typeface="Arial" charset="0"/>
              </a:rPr>
              <a:t> 200, 4 000, 4 200 </a:t>
            </a:r>
            <a:r>
              <a:rPr lang="en-US" kern="0" dirty="0" err="1">
                <a:latin typeface="Arial" charset="0"/>
              </a:rPr>
              <a:t>và</a:t>
            </a:r>
            <a:r>
              <a:rPr lang="en-US" kern="0" dirty="0">
                <a:latin typeface="Arial" charset="0"/>
              </a:rPr>
              <a:t> </a:t>
            </a:r>
            <a:r>
              <a:rPr lang="en-US" kern="0" dirty="0" err="1">
                <a:latin typeface="Arial" charset="0"/>
              </a:rPr>
              <a:t>các</a:t>
            </a:r>
            <a:r>
              <a:rPr lang="en-US" kern="0" dirty="0">
                <a:latin typeface="Arial" charset="0"/>
              </a:rPr>
              <a:t> </a:t>
            </a:r>
            <a:r>
              <a:rPr lang="en-US" kern="0" dirty="0" err="1">
                <a:latin typeface="Arial" charset="0"/>
              </a:rPr>
              <a:t>dấu</a:t>
            </a:r>
            <a:r>
              <a:rPr lang="en-US" kern="0" dirty="0">
                <a:latin typeface="Arial" charset="0"/>
              </a:rPr>
              <a:t> +. - , =, </a:t>
            </a:r>
            <a:r>
              <a:rPr lang="en-US" kern="0" dirty="0" err="1">
                <a:latin typeface="Arial" charset="0"/>
              </a:rPr>
              <a:t>em</a:t>
            </a:r>
            <a:r>
              <a:rPr lang="en-US" kern="0" dirty="0">
                <a:latin typeface="Arial" charset="0"/>
              </a:rPr>
              <a:t> </a:t>
            </a:r>
            <a:r>
              <a:rPr lang="en-US" kern="0" dirty="0" err="1">
                <a:latin typeface="Arial" charset="0"/>
              </a:rPr>
              <a:t>hãy</a:t>
            </a:r>
            <a:r>
              <a:rPr lang="en-US" kern="0" dirty="0">
                <a:latin typeface="Arial" charset="0"/>
              </a:rPr>
              <a:t> </a:t>
            </a:r>
            <a:r>
              <a:rPr lang="en-US" kern="0" dirty="0" err="1">
                <a:latin typeface="Arial" charset="0"/>
              </a:rPr>
              <a:t>lập</a:t>
            </a:r>
            <a:r>
              <a:rPr lang="en-US" kern="0" dirty="0">
                <a:latin typeface="Arial" charset="0"/>
              </a:rPr>
              <a:t> </a:t>
            </a:r>
            <a:r>
              <a:rPr lang="en-US" kern="0" dirty="0" err="1">
                <a:latin typeface="Arial" charset="0"/>
              </a:rPr>
              <a:t>các</a:t>
            </a:r>
            <a:r>
              <a:rPr lang="en-US" kern="0" dirty="0">
                <a:latin typeface="Arial" charset="0"/>
              </a:rPr>
              <a:t> </a:t>
            </a:r>
            <a:r>
              <a:rPr lang="en-US" kern="0" dirty="0" err="1">
                <a:latin typeface="Arial" charset="0"/>
              </a:rPr>
              <a:t>phép</a:t>
            </a:r>
            <a:r>
              <a:rPr lang="en-US" kern="0" dirty="0">
                <a:latin typeface="Arial" charset="0"/>
              </a:rPr>
              <a:t> </a:t>
            </a:r>
            <a:r>
              <a:rPr lang="en-US" kern="0" dirty="0" err="1">
                <a:latin typeface="Arial" charset="0"/>
              </a:rPr>
              <a:t>tính</a:t>
            </a:r>
            <a:r>
              <a:rPr lang="en-US" kern="0" dirty="0">
                <a:latin typeface="Arial" charset="0"/>
              </a:rPr>
              <a:t> </a:t>
            </a:r>
            <a:r>
              <a:rPr lang="en-US" kern="0" dirty="0" err="1">
                <a:latin typeface="Arial" charset="0"/>
              </a:rPr>
              <a:t>đúng</a:t>
            </a:r>
            <a:r>
              <a:rPr lang="en-US" kern="0" dirty="0">
                <a:latin typeface="Arial" charset="0"/>
              </a:rPr>
              <a:t>.</a:t>
            </a:r>
          </a:p>
          <a:p>
            <a:pPr algn="ctr" defTabSz="914400">
              <a:buFontTx/>
              <a:buNone/>
            </a:pPr>
            <a:r>
              <a:rPr lang="en-US" b="1" kern="0" dirty="0" err="1">
                <a:latin typeface="Arial" charset="0"/>
              </a:rPr>
              <a:t>Bài</a:t>
            </a:r>
            <a:r>
              <a:rPr lang="en-US" b="1" kern="0" dirty="0">
                <a:latin typeface="Arial" charset="0"/>
              </a:rPr>
              <a:t> </a:t>
            </a:r>
            <a:r>
              <a:rPr lang="en-US" b="1" kern="0" dirty="0" err="1">
                <a:latin typeface="Arial" charset="0"/>
              </a:rPr>
              <a:t>làm</a:t>
            </a:r>
            <a:endParaRPr lang="en-US" b="1" kern="0" dirty="0">
              <a:latin typeface="Arial" charset="0"/>
            </a:endParaRPr>
          </a:p>
          <a:p>
            <a:pPr defTabSz="914400">
              <a:buFontTx/>
              <a:buNone/>
            </a:pPr>
            <a:r>
              <a:rPr lang="en-US" kern="0" dirty="0">
                <a:latin typeface="Arial" charset="0"/>
              </a:rPr>
              <a:t>315 + 40 = 355</a:t>
            </a:r>
          </a:p>
          <a:p>
            <a:pPr defTabSz="914400">
              <a:buFontTx/>
              <a:buNone/>
            </a:pPr>
            <a:r>
              <a:rPr lang="en-US" kern="0" dirty="0">
                <a:latin typeface="Arial" charset="0"/>
              </a:rPr>
              <a:t>40 + 315 = 355</a:t>
            </a:r>
          </a:p>
          <a:p>
            <a:pPr defTabSz="914400">
              <a:buFontTx/>
              <a:buNone/>
            </a:pPr>
            <a:r>
              <a:rPr lang="en-US" kern="0" dirty="0">
                <a:latin typeface="Arial" charset="0"/>
              </a:rPr>
              <a:t>355 – 40 = 315</a:t>
            </a:r>
          </a:p>
          <a:p>
            <a:pPr defTabSz="914400">
              <a:buFontTx/>
              <a:buNone/>
            </a:pPr>
            <a:r>
              <a:rPr lang="en-US" kern="0" dirty="0">
                <a:latin typeface="Arial" charset="0"/>
              </a:rPr>
              <a:t>355 – 315 = 40</a:t>
            </a:r>
          </a:p>
        </p:txBody>
      </p:sp>
    </p:spTree>
    <p:extLst>
      <p:ext uri="{BB962C8B-B14F-4D97-AF65-F5344CB8AC3E}">
        <p14:creationId xmlns:p14="http://schemas.microsoft.com/office/powerpoint/2010/main" val="266804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C79811A0-967A-0B08-B19A-A34D8C6A8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6719" y="1600200"/>
            <a:ext cx="9281320" cy="1371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buFontTx/>
              <a:buNone/>
            </a:pPr>
            <a:r>
              <a:rPr lang="en-US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200, 4 000, 4 200 </a:t>
            </a:r>
            <a:r>
              <a:rPr lang="en-US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kern="0">
                <a:latin typeface="Times New Roman" panose="02020603050405020304" pitchFamily="18" charset="0"/>
                <a:cs typeface="Times New Roman" panose="02020603050405020304" pitchFamily="18" charset="0"/>
              </a:rPr>
              <a:t> +, - </a:t>
            </a: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=</a:t>
            </a:r>
          </a:p>
          <a:p>
            <a:pPr defTabSz="914400">
              <a:buFontTx/>
              <a:buNone/>
            </a:pPr>
            <a:r>
              <a:rPr lang="en-US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914400">
              <a:buFontTx/>
              <a:buNone/>
            </a:pPr>
            <a:endParaRPr lang="en-US" sz="36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33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79C78-DBC1-AA57-B20C-460BB43B4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4B7A8E3F-842E-3915-38E6-9DDE5E156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6719" y="1600200"/>
            <a:ext cx="9281320" cy="2438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buFontTx/>
              <a:buNone/>
            </a:pP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 + 4 000  =  4 200 </a:t>
            </a:r>
          </a:p>
          <a:p>
            <a:pPr defTabSz="914400">
              <a:buFontTx/>
              <a:buNone/>
            </a:pP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4 000 + 200  =  4 200</a:t>
            </a:r>
          </a:p>
          <a:p>
            <a:pPr defTabSz="914400">
              <a:buFontTx/>
              <a:buNone/>
            </a:pP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4 200 - 200   =  4 000</a:t>
            </a:r>
          </a:p>
          <a:p>
            <a:pPr defTabSz="914400">
              <a:buFontTx/>
              <a:buNone/>
            </a:pP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4 200 - 4 000 =  200</a:t>
            </a:r>
          </a:p>
          <a:p>
            <a:pPr algn="ctr" defTabSz="914400">
              <a:buFontTx/>
              <a:buNone/>
            </a:pPr>
            <a:endParaRPr lang="en-US" sz="36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85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33315" y="580543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019" y="1959739"/>
            <a:ext cx="5203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26250" t="22592" r="18750" b="47778"/>
          <a:stretch/>
        </p:blipFill>
        <p:spPr>
          <a:xfrm>
            <a:off x="185086" y="2636226"/>
            <a:ext cx="5627699" cy="218946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991600" y="2389836"/>
            <a:ext cx="39356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7 000 – 3 000   =</a:t>
            </a:r>
          </a:p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8 000 – 5 000   =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991600" y="3640633"/>
            <a:ext cx="39356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9 000 – 7 000   = </a:t>
            </a:r>
          </a:p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 10 000 – 6 000 =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845899" y="2928445"/>
            <a:ext cx="122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3 000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845899" y="2394137"/>
            <a:ext cx="122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4 000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849868" y="3596583"/>
            <a:ext cx="122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2 000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845899" y="4173526"/>
            <a:ext cx="122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4 000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5086" y="1313019"/>
            <a:ext cx="16091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55.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10 000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61128" y="690144"/>
            <a:ext cx="16276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019" y="4840962"/>
            <a:ext cx="16192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l="3750" t="15185" r="17084" b="14445"/>
          <a:stretch/>
        </p:blipFill>
        <p:spPr>
          <a:xfrm>
            <a:off x="185086" y="5424168"/>
            <a:ext cx="8562833" cy="371983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281319" y="5752804"/>
            <a:ext cx="43738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5 200 – 200    =</a:t>
            </a:r>
          </a:p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3 500 – 1 000 =</a:t>
            </a:r>
          </a:p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6 700 – 600     = </a:t>
            </a:r>
          </a:p>
          <a:p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 8 400 – 6000   = 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3136639" y="5675210"/>
            <a:ext cx="122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5 000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136639" y="6162085"/>
            <a:ext cx="1533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500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3136639" y="6843010"/>
            <a:ext cx="122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6 100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3136639" y="7452069"/>
            <a:ext cx="1619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2 400</a:t>
            </a:r>
          </a:p>
        </p:txBody>
      </p:sp>
    </p:spTree>
    <p:extLst>
      <p:ext uri="{BB962C8B-B14F-4D97-AF65-F5344CB8AC3E}">
        <p14:creationId xmlns:p14="http://schemas.microsoft.com/office/powerpoint/2010/main" val="273467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" grpId="0"/>
      <p:bldP spid="24" grpId="0"/>
      <p:bldP spid="27" grpId="0"/>
      <p:bldP spid="28" grpId="0"/>
      <p:bldP spid="29" grpId="0"/>
      <p:bldP spid="30" grpId="0"/>
      <p:bldP spid="15" grpId="0"/>
      <p:bldP spid="26" grpId="0"/>
      <p:bldP spid="31" grpId="0"/>
      <p:bldP spid="32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66899" y="2009512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5000" t="54444" r="6666" b="32222"/>
          <a:stretch/>
        </p:blipFill>
        <p:spPr>
          <a:xfrm>
            <a:off x="346626" y="3059134"/>
            <a:ext cx="15635922" cy="1327578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561514" y="4495800"/>
            <a:ext cx="1467068" cy="1964723"/>
            <a:chOff x="1537909" y="4010288"/>
            <a:chExt cx="1467068" cy="1964723"/>
          </a:xfrm>
        </p:grpSpPr>
        <p:sp>
          <p:nvSpPr>
            <p:cNvPr id="36" name="TextBox 35"/>
            <p:cNvSpPr txBox="1"/>
            <p:nvPr/>
          </p:nvSpPr>
          <p:spPr>
            <a:xfrm>
              <a:off x="1537909" y="4010288"/>
              <a:ext cx="1467068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6 378</a:t>
              </a:r>
            </a:p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-</a:t>
              </a:r>
            </a:p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2 549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1537909" y="5975011"/>
              <a:ext cx="1467068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623719" y="4495800"/>
            <a:ext cx="1467068" cy="1964723"/>
            <a:chOff x="5600114" y="4010288"/>
            <a:chExt cx="1467068" cy="1964723"/>
          </a:xfrm>
        </p:grpSpPr>
        <p:sp>
          <p:nvSpPr>
            <p:cNvPr id="37" name="TextBox 36"/>
            <p:cNvSpPr txBox="1"/>
            <p:nvPr/>
          </p:nvSpPr>
          <p:spPr>
            <a:xfrm>
              <a:off x="5600114" y="4010288"/>
              <a:ext cx="1467068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5 624</a:t>
              </a:r>
            </a:p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-</a:t>
              </a:r>
            </a:p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4 718</a:t>
              </a:r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5600114" y="5975011"/>
              <a:ext cx="1467068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9580734" y="4495800"/>
            <a:ext cx="1467068" cy="1964723"/>
            <a:chOff x="9557129" y="4010288"/>
            <a:chExt cx="1467068" cy="1964723"/>
          </a:xfrm>
        </p:grpSpPr>
        <p:sp>
          <p:nvSpPr>
            <p:cNvPr id="38" name="TextBox 37"/>
            <p:cNvSpPr txBox="1"/>
            <p:nvPr/>
          </p:nvSpPr>
          <p:spPr>
            <a:xfrm>
              <a:off x="9557129" y="4010288"/>
              <a:ext cx="1467068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4 628</a:t>
              </a:r>
            </a:p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-</a:t>
              </a:r>
            </a:p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719</a:t>
              </a: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9557129" y="5975011"/>
              <a:ext cx="1467068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13537749" y="4499811"/>
            <a:ext cx="1501443" cy="1938992"/>
            <a:chOff x="13514144" y="4014299"/>
            <a:chExt cx="1501443" cy="1938992"/>
          </a:xfrm>
        </p:grpSpPr>
        <p:sp>
          <p:nvSpPr>
            <p:cNvPr id="39" name="TextBox 38"/>
            <p:cNvSpPr txBox="1"/>
            <p:nvPr/>
          </p:nvSpPr>
          <p:spPr>
            <a:xfrm>
              <a:off x="13514144" y="4014299"/>
              <a:ext cx="1467068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8 372</a:t>
              </a:r>
            </a:p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-</a:t>
              </a:r>
            </a:p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39</a:t>
              </a: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13548519" y="5950948"/>
              <a:ext cx="1467068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23019" y="2099723"/>
            <a:ext cx="418896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85086" y="1313019"/>
            <a:ext cx="16091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55.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10 000 (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2 ).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3708" y="6553610"/>
            <a:ext cx="1467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3 829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57119" y="6524830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906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814719" y="6543880"/>
            <a:ext cx="1558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3 909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700919" y="6551902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8 333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04DF88-6820-EE1E-6DE8-C4CFCD024AB6}"/>
              </a:ext>
            </a:extLst>
          </p:cNvPr>
          <p:cNvSpPr txBox="1"/>
          <p:nvPr/>
        </p:nvSpPr>
        <p:spPr>
          <a:xfrm>
            <a:off x="6131284" y="109350"/>
            <a:ext cx="46524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4225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" grpId="0"/>
      <p:bldP spid="5" grpId="0"/>
      <p:bldP spid="1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04019" y="2036631"/>
            <a:ext cx="154686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9 000 </a:t>
            </a:r>
            <a:r>
              <a:rPr lang="en-US" sz="3800" b="1" i="1" dirty="0">
                <a:solidFill>
                  <a:srgbClr val="0000FF"/>
                </a:solidFill>
                <a:latin typeface="Bodoni MT" panose="02070603080606020203" pitchFamily="18" charset="0"/>
                <a:cs typeface="Times New Roman" pitchFamily="18" charset="0"/>
              </a:rPr>
              <a:t>l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bơm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2 500</a:t>
            </a:r>
            <a:r>
              <a:rPr lang="en-US" sz="3800" b="1" i="1" dirty="0">
                <a:solidFill>
                  <a:srgbClr val="0000FF"/>
                </a:solidFill>
                <a:latin typeface="Bodoni MT" panose="02070603080606020203" pitchFamily="18" charset="0"/>
                <a:cs typeface="Times New Roman" pitchFamily="18" charset="0"/>
              </a:rPr>
              <a:t> l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trạm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xăng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bơm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2 200 </a:t>
            </a:r>
            <a:r>
              <a:rPr lang="en-US" sz="3800" b="1" i="1" dirty="0">
                <a:solidFill>
                  <a:srgbClr val="0000FF"/>
                </a:solidFill>
                <a:latin typeface="Bodoni MT" panose="02070603080606020203" pitchFamily="18" charset="0"/>
                <a:cs typeface="Times New Roman" pitchFamily="18" charset="0"/>
              </a:rPr>
              <a:t>l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trạm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174746" y="3711987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600" b="1" dirty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36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36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33315" y="580543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543" y="1276871"/>
            <a:ext cx="16091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55.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10 000 (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F6E5BF-8516-DB55-3EDA-26A6A298FC08}"/>
              </a:ext>
            </a:extLst>
          </p:cNvPr>
          <p:cNvSpPr txBox="1"/>
          <p:nvPr/>
        </p:nvSpPr>
        <p:spPr>
          <a:xfrm>
            <a:off x="2058620" y="4953195"/>
            <a:ext cx="3429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D13E06A-3A23-3695-7696-EAF4CB69D9AE}"/>
              </a:ext>
            </a:extLst>
          </p:cNvPr>
          <p:cNvGrpSpPr/>
          <p:nvPr/>
        </p:nvGrpSpPr>
        <p:grpSpPr>
          <a:xfrm>
            <a:off x="5654526" y="5213797"/>
            <a:ext cx="8655994" cy="270569"/>
            <a:chOff x="2956719" y="5780114"/>
            <a:chExt cx="7620000" cy="468286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2C2151D-8BB6-C048-8EED-F6FC4D2307A9}"/>
                </a:ext>
              </a:extLst>
            </p:cNvPr>
            <p:cNvCxnSpPr/>
            <p:nvPr/>
          </p:nvCxnSpPr>
          <p:spPr>
            <a:xfrm>
              <a:off x="2956719" y="5780114"/>
              <a:ext cx="0" cy="46828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CD0CBD2-C923-36FA-6DF1-8478CDC53A37}"/>
                </a:ext>
              </a:extLst>
            </p:cNvPr>
            <p:cNvCxnSpPr/>
            <p:nvPr/>
          </p:nvCxnSpPr>
          <p:spPr>
            <a:xfrm>
              <a:off x="10576719" y="5780114"/>
              <a:ext cx="0" cy="46828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D307BF8-2293-28B6-DBBB-46BA92B5E7D5}"/>
                </a:ext>
              </a:extLst>
            </p:cNvPr>
            <p:cNvCxnSpPr>
              <a:cxnSpLocks/>
            </p:cNvCxnSpPr>
            <p:nvPr/>
          </p:nvCxnSpPr>
          <p:spPr>
            <a:xfrm>
              <a:off x="2956719" y="6014257"/>
              <a:ext cx="7620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399BDD0-8647-40EA-F693-F431F75B98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1" r="11926" b="78723"/>
          <a:stretch/>
        </p:blipFill>
        <p:spPr>
          <a:xfrm>
            <a:off x="5463813" y="4657711"/>
            <a:ext cx="9075305" cy="6000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5E95F0-358C-DB82-ED87-08775E0DC6D9}"/>
              </a:ext>
            </a:extLst>
          </p:cNvPr>
          <p:cNvSpPr txBox="1"/>
          <p:nvPr/>
        </p:nvSpPr>
        <p:spPr>
          <a:xfrm>
            <a:off x="7718046" y="4139351"/>
            <a:ext cx="3429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9 000 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en-US" sz="3600" b="1" i="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endParaRPr lang="en-US" sz="3600" b="1" i="0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777DD2-EDFD-D0C0-55B8-6AC1DEE766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1" r="11926" b="78723"/>
          <a:stretch/>
        </p:blipFill>
        <p:spPr>
          <a:xfrm rot="10800000">
            <a:off x="5537639" y="5526861"/>
            <a:ext cx="2919885" cy="6283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5B27F8-D32E-5895-30D1-181A9A0491FD}"/>
              </a:ext>
            </a:extLst>
          </p:cNvPr>
          <p:cNvSpPr txBox="1"/>
          <p:nvPr/>
        </p:nvSpPr>
        <p:spPr>
          <a:xfrm>
            <a:off x="5569010" y="6056659"/>
            <a:ext cx="266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2 500 </a:t>
            </a:r>
            <a:r>
              <a:rPr lang="en-US" sz="3600" b="1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en-US" sz="3600" b="1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endParaRPr lang="en-US" sz="3600" b="1" i="0" dirty="0">
              <a:solidFill>
                <a:srgbClr val="00B0F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4FEFD12-4169-5AD2-1E7C-95EB446A6108}"/>
              </a:ext>
            </a:extLst>
          </p:cNvPr>
          <p:cNvCxnSpPr>
            <a:cxnSpLocks/>
          </p:cNvCxnSpPr>
          <p:nvPr/>
        </p:nvCxnSpPr>
        <p:spPr>
          <a:xfrm>
            <a:off x="8457530" y="5257801"/>
            <a:ext cx="0" cy="226565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43E289C-599F-0774-A496-ADE8613D1B05}"/>
              </a:ext>
            </a:extLst>
          </p:cNvPr>
          <p:cNvCxnSpPr>
            <a:cxnSpLocks/>
          </p:cNvCxnSpPr>
          <p:nvPr/>
        </p:nvCxnSpPr>
        <p:spPr>
          <a:xfrm>
            <a:off x="10729119" y="5215304"/>
            <a:ext cx="0" cy="311557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1EFCE4AE-AA93-75F4-C9E9-841E1F05BA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1" r="11926" b="78723"/>
          <a:stretch/>
        </p:blipFill>
        <p:spPr>
          <a:xfrm rot="10800000">
            <a:off x="8424292" y="5536548"/>
            <a:ext cx="2304825" cy="62833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70F7700-7FCF-69FD-2EB2-2E3DCA100F87}"/>
              </a:ext>
            </a:extLst>
          </p:cNvPr>
          <p:cNvSpPr txBox="1"/>
          <p:nvPr/>
        </p:nvSpPr>
        <p:spPr>
          <a:xfrm>
            <a:off x="8281689" y="6052310"/>
            <a:ext cx="266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2 200 </a:t>
            </a:r>
            <a:r>
              <a:rPr lang="en-US" sz="36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en-US" sz="3600" b="1" i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36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i="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0E1C281-2318-6E7A-9EDE-79B45186B7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1" r="11926" b="78723"/>
          <a:stretch/>
        </p:blipFill>
        <p:spPr>
          <a:xfrm rot="10800000">
            <a:off x="10709272" y="5526861"/>
            <a:ext cx="3601245" cy="62833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818B12D-7699-6A0D-F0ED-32038C8F74AE}"/>
              </a:ext>
            </a:extLst>
          </p:cNvPr>
          <p:cNvSpPr txBox="1"/>
          <p:nvPr/>
        </p:nvSpPr>
        <p:spPr>
          <a:xfrm>
            <a:off x="11242775" y="6057559"/>
            <a:ext cx="266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600" b="1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en-US" sz="3600" b="1" i="1" dirty="0" err="1">
                <a:solidFill>
                  <a:schemeClr val="accent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endParaRPr lang="en-US" sz="3600" b="1" i="0" dirty="0">
              <a:solidFill>
                <a:schemeClr val="accent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91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020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2470</TotalTime>
  <Words>695</Words>
  <Application>Microsoft Office PowerPoint</Application>
  <PresentationFormat>Custom</PresentationFormat>
  <Paragraphs>96</Paragraphs>
  <Slides>13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等线</vt:lpstr>
      <vt:lpstr>Arial</vt:lpstr>
      <vt:lpstr>Bodoni MT</vt:lpstr>
      <vt:lpstr>Calibri</vt:lpstr>
      <vt:lpstr>Calibri Light</vt:lpstr>
      <vt:lpstr>Gill Sans MT</vt:lpstr>
      <vt:lpstr>Tahoma</vt:lpstr>
      <vt:lpstr>Times New Roman</vt:lpstr>
      <vt:lpstr>VNI-Top</vt:lpstr>
      <vt:lpstr>印品黑体</vt:lpstr>
      <vt:lpstr>Office Theme</vt:lpstr>
      <vt:lpstr>020</vt:lpstr>
      <vt:lpstr>2_Office Theme</vt:lpstr>
      <vt:lpstr>Chủ đề Office</vt:lpstr>
      <vt:lpstr>PowerPoint Presentation</vt:lpstr>
      <vt:lpstr>Đi sở thú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173</cp:revision>
  <dcterms:created xsi:type="dcterms:W3CDTF">2022-07-10T01:37:20Z</dcterms:created>
  <dcterms:modified xsi:type="dcterms:W3CDTF">2025-03-02T10:28:01Z</dcterms:modified>
</cp:coreProperties>
</file>