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4"/>
  </p:notesMasterIdLst>
  <p:sldIdLst>
    <p:sldId id="293" r:id="rId11"/>
    <p:sldId id="312" r:id="rId12"/>
    <p:sldId id="275" r:id="rId13"/>
    <p:sldId id="329" r:id="rId14"/>
    <p:sldId id="356" r:id="rId15"/>
    <p:sldId id="357" r:id="rId16"/>
    <p:sldId id="333" r:id="rId17"/>
    <p:sldId id="331" r:id="rId18"/>
    <p:sldId id="335" r:id="rId19"/>
    <p:sldId id="306" r:id="rId20"/>
    <p:sldId id="307" r:id="rId21"/>
    <p:sldId id="354" r:id="rId22"/>
    <p:sldId id="35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F3F"/>
    <a:srgbClr val="EF4753"/>
    <a:srgbClr val="EF434F"/>
    <a:srgbClr val="EE5050"/>
    <a:srgbClr val="E6E6E6"/>
    <a:srgbClr val="EE4C4C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2" d="100"/>
          <a:sy n="62" d="100"/>
        </p:scale>
        <p:origin x="12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2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5919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64" r:id="rId17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5314" y="0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0" y="876300"/>
            <a:ext cx="106707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3A.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875602" y="197054"/>
            <a:ext cx="7305548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19522" y="22763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46987" y="22654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470634" y="22654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89239" y="22545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19522" y="31080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46987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470634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89239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5123" y="28164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773952" y="41053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36482" y="23017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763947" y="22908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87594" y="22908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06199" y="227992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36482" y="31334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763947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87594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06199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083" y="28418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390912" y="41307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60122" y="229662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487587" y="228573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11234" y="228573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29839" y="22748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487587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11234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29839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435723" y="28368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9114552" y="41256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24416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85756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207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09918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5153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1287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670327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37038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05755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71889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76347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943058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67091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3 628 + 4 845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569505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4 252 + 5 284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375575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3 847 + 635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10203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/>
      <p:bldP spid="5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9" grpId="0"/>
      <p:bldP spid="120" grpId="0"/>
      <p:bldP spid="12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205762"/>
            <a:ext cx="1115459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Vụ mùa năm nay, bác Hùng thu hoạch được 2 530kg thóc, bác Dương thu hoạch được nhiều hơn bác Hùng 550kg thóc. Hỏi vụ mùa năm nay bác Dương thu hoạch được bao nhiêu ki-lô-gam thóc?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5927" y="2309823"/>
            <a:ext cx="1858198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3443173"/>
            <a:ext cx="185819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Hùng: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4181837"/>
            <a:ext cx="6140638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Dương: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5560" y="3860130"/>
            <a:ext cx="16859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75560" y="376488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61485" y="376488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3200552" y="2677707"/>
            <a:ext cx="415290" cy="1701862"/>
          </a:xfrm>
          <a:prstGeom prst="righ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02372" y="2659785"/>
            <a:ext cx="2326828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2 530kg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75560" y="4667850"/>
            <a:ext cx="16859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75560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61485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261485" y="4661982"/>
            <a:ext cx="767715" cy="5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029200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rot="16200000">
            <a:off x="4436519" y="4004446"/>
            <a:ext cx="415290" cy="770072"/>
          </a:xfrm>
          <a:prstGeom prst="righ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333052" y="3672401"/>
            <a:ext cx="2095043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3585588" y="3814722"/>
            <a:ext cx="415290" cy="2471934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013676" y="5325941"/>
            <a:ext cx="1831279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7" grpId="0"/>
      <p:bldP spid="13" grpId="0" animBg="1"/>
      <p:bldP spid="40" grpId="0"/>
      <p:bldP spid="47" grpId="0" animBg="1"/>
      <p:bldP spid="48" grpId="0"/>
      <p:bldP spid="49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7C02BE-B16B-8DA5-6B01-E0DF32753B6B}"/>
              </a:ext>
            </a:extLst>
          </p:cNvPr>
          <p:cNvSpPr txBox="1"/>
          <p:nvPr/>
        </p:nvSpPr>
        <p:spPr>
          <a:xfrm>
            <a:off x="774915" y="1115879"/>
            <a:ext cx="9484963" cy="301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tập: Đúng điền Đ; Sai điền S vào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b)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c)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  </a:t>
            </a:r>
            <a:endParaRPr lang="en-US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9005                5053                 5063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E711F700-3F80-AF48-B275-041A5B1F7529}"/>
              </a:ext>
            </a:extLst>
          </p:cNvPr>
          <p:cNvSpPr txBox="1">
            <a:spLocks/>
          </p:cNvSpPr>
          <p:nvPr/>
        </p:nvSpPr>
        <p:spPr>
          <a:xfrm>
            <a:off x="2757077" y="3521904"/>
            <a:ext cx="436729" cy="46406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976AB099-FA79-A77D-5CBE-56439EF56B12}"/>
              </a:ext>
            </a:extLst>
          </p:cNvPr>
          <p:cNvSpPr txBox="1">
            <a:spLocks/>
          </p:cNvSpPr>
          <p:nvPr/>
        </p:nvSpPr>
        <p:spPr>
          <a:xfrm>
            <a:off x="5461269" y="3469931"/>
            <a:ext cx="418465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3289ECB-A4A5-2229-4CD5-207BF451DD00}"/>
              </a:ext>
            </a:extLst>
          </p:cNvPr>
          <p:cNvSpPr txBox="1">
            <a:spLocks/>
          </p:cNvSpPr>
          <p:nvPr/>
        </p:nvSpPr>
        <p:spPr>
          <a:xfrm>
            <a:off x="8310375" y="3482849"/>
            <a:ext cx="539156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56D5C-CF60-A889-17C7-A3DE12BED0E9}"/>
              </a:ext>
            </a:extLst>
          </p:cNvPr>
          <p:cNvSpPr txBox="1"/>
          <p:nvPr/>
        </p:nvSpPr>
        <p:spPr>
          <a:xfrm>
            <a:off x="3861053" y="2091960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29009-C4EA-1441-F471-8F77F0242445}"/>
              </a:ext>
            </a:extLst>
          </p:cNvPr>
          <p:cNvSpPr txBox="1"/>
          <p:nvPr/>
        </p:nvSpPr>
        <p:spPr>
          <a:xfrm>
            <a:off x="1161767" y="199638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08BF9-C596-254F-0541-6E143A7FCF66}"/>
              </a:ext>
            </a:extLst>
          </p:cNvPr>
          <p:cNvSpPr txBox="1"/>
          <p:nvPr/>
        </p:nvSpPr>
        <p:spPr>
          <a:xfrm>
            <a:off x="6710155" y="2042880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9818E63-2E4C-48FF-9975-D0A9AC048C4B}"/>
              </a:ext>
            </a:extLst>
          </p:cNvPr>
          <p:cNvSpPr txBox="1">
            <a:spLocks/>
          </p:cNvSpPr>
          <p:nvPr/>
        </p:nvSpPr>
        <p:spPr>
          <a:xfrm>
            <a:off x="8090816" y="1264008"/>
            <a:ext cx="539156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8364FC-4583-7428-7D67-D75D3C7F47DD}"/>
              </a:ext>
            </a:extLst>
          </p:cNvPr>
          <p:cNvSpPr txBox="1">
            <a:spLocks/>
          </p:cNvSpPr>
          <p:nvPr/>
        </p:nvSpPr>
        <p:spPr>
          <a:xfrm>
            <a:off x="2754493" y="3519320"/>
            <a:ext cx="436729" cy="46406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5A041D68-AE84-D000-4D15-0D34B92993EC}"/>
              </a:ext>
            </a:extLst>
          </p:cNvPr>
          <p:cNvSpPr txBox="1">
            <a:spLocks/>
          </p:cNvSpPr>
          <p:nvPr/>
        </p:nvSpPr>
        <p:spPr>
          <a:xfrm>
            <a:off x="5433115" y="3485742"/>
            <a:ext cx="436729" cy="482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D614009-5CFD-EC65-70BB-3935B3BB88DB}"/>
              </a:ext>
            </a:extLst>
          </p:cNvPr>
          <p:cNvSpPr txBox="1">
            <a:spLocks/>
          </p:cNvSpPr>
          <p:nvPr/>
        </p:nvSpPr>
        <p:spPr>
          <a:xfrm>
            <a:off x="8310376" y="3485744"/>
            <a:ext cx="539156" cy="5131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8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 animBg="1"/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88D6-B88C-C4EA-255E-F2F3E704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40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CB35-6811-E347-AD61-2C31E11C7CAB}"/>
              </a:ext>
            </a:extLst>
          </p:cNvPr>
          <p:cNvSpPr txBox="1"/>
          <p:nvPr/>
        </p:nvSpPr>
        <p:spPr>
          <a:xfrm>
            <a:off x="466724" y="994972"/>
            <a:ext cx="11496676" cy="3508653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+ 827, 628 + 845</a:t>
            </a:r>
          </a:p>
          <a:p>
            <a:pPr algn="ctr"/>
            <a:endParaRPr lang="x-none" sz="5400" dirty="0"/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6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507" y="782879"/>
            <a:ext cx="7128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CỘNG, TRỪ, NHÂN, CHIA TRONG PHẠM VI 10 000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54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3418170"/>
            <a:ext cx="1014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trong phạm vi 10 000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143000"/>
            <a:ext cx="7793112" cy="3896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57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A6C77-E71B-ADB9-2F82-3E89C4C392DE}"/>
              </a:ext>
            </a:extLst>
          </p:cNvPr>
          <p:cNvSpPr txBox="1"/>
          <p:nvPr/>
        </p:nvSpPr>
        <p:spPr>
          <a:xfrm>
            <a:off x="466724" y="994972"/>
            <a:ext cx="11496676" cy="2677656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+   827</a:t>
            </a:r>
          </a:p>
          <a:p>
            <a:pPr algn="ctr"/>
            <a:endParaRPr lang="x-none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F851A-C571-F93A-52EA-FF4DD210A035}"/>
              </a:ext>
            </a:extLst>
          </p:cNvPr>
          <p:cNvSpPr txBox="1"/>
          <p:nvPr/>
        </p:nvSpPr>
        <p:spPr>
          <a:xfrm>
            <a:off x="3983372" y="1514413"/>
            <a:ext cx="929591" cy="13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4AD4B-5A3B-08E2-5767-586C1A72BEE4}"/>
              </a:ext>
            </a:extLst>
          </p:cNvPr>
          <p:cNvSpPr txBox="1"/>
          <p:nvPr/>
        </p:nvSpPr>
        <p:spPr>
          <a:xfrm>
            <a:off x="6352023" y="1542829"/>
            <a:ext cx="929591" cy="13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55256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2124E-FA24-951E-56F4-A82DFEF89936}"/>
              </a:ext>
            </a:extLst>
          </p:cNvPr>
          <p:cNvSpPr txBox="1"/>
          <p:nvPr/>
        </p:nvSpPr>
        <p:spPr>
          <a:xfrm>
            <a:off x="3785084" y="2605248"/>
            <a:ext cx="3802242" cy="823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2 729 + 4 827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308300" y="1148283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15289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2519" y="114200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2519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81488" y="1206304"/>
            <a:ext cx="7305548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cộng 7 bằng 16, viết 6 nhớ 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267216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59288" y="2109354"/>
            <a:ext cx="8834312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thêm 1 bằng 3; 3 cộng 2 bằng 5, viết 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81488" y="3125017"/>
            <a:ext cx="730554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cộng 8 bằng 15, viết 5 nhớ 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33888" y="4065297"/>
            <a:ext cx="891051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thêm 1 bằng 3; 3 cộng 4 bằng 7, viết 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83078" y="4946741"/>
            <a:ext cx="8910512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2 729 + 4 827 = 7 556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42082-330E-076B-4578-2DAF64E16673}"/>
              </a:ext>
            </a:extLst>
          </p:cNvPr>
          <p:cNvSpPr txBox="1"/>
          <p:nvPr/>
        </p:nvSpPr>
        <p:spPr>
          <a:xfrm>
            <a:off x="2056832" y="11503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5C65D-1E03-1610-9493-65B9DA615446}"/>
              </a:ext>
            </a:extLst>
          </p:cNvPr>
          <p:cNvSpPr txBox="1"/>
          <p:nvPr/>
        </p:nvSpPr>
        <p:spPr>
          <a:xfrm>
            <a:off x="1259226" y="1192186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20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9" grpId="0"/>
      <p:bldP spid="20" grpId="0"/>
      <p:bldP spid="20" grpId="3" build="allAtOnce"/>
      <p:bldP spid="20" grpId="4" build="allAtOnce"/>
      <p:bldP spid="20" grpId="5" build="allAtOnce"/>
      <p:bldP spid="20" grpId="6" build="allAtOnce"/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28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68488" y="781532"/>
            <a:ext cx="7305548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19606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19606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19497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39987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39987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67007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2395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23165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348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A735E12-A168-4DD1-B760-DA86B765E73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uy Ha s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6D8199-EAD6-4342-9465-FFE71B4B7DAD}:3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C3BA9-E347-499D-BC71-9FA789001E0C}:3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98B6CE-9710-43DA-B8CA-4F3472228173}:3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640C91-0B09-4BC9-82A2-28B81F838FC2}:3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DC293B-9380-4AC4-90C7-634BB5D0F9DE}: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EAE2D1-7928-4368-9B8E-81C475C37BD9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8BA21-5145-448E-BC03-1539E9509DE0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612241-B397-4153-AE89-F278D85D0B0D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B01AE0-B51E-4D0A-9441-6650DD79149D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872C96-E937-4AF4-BE33-B07F21B5D1F2}:3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8B496-0177-4FA7-A3FE-DD5199EDD9B8}: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C8C4EA-CE55-44C4-9702-FB197397D6C0}:3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B8E964-A7F6-43BD-A2D5-4EB267553451}:331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2109</TotalTime>
  <Words>351</Words>
  <Application>Microsoft Office PowerPoint</Application>
  <PresentationFormat>Widescreen</PresentationFormat>
  <Paragraphs>147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Arial-Rounded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 Ha sua</dc:title>
  <dc:creator>o00o</dc:creator>
  <cp:lastModifiedBy>Administrator</cp:lastModifiedBy>
  <cp:revision>126</cp:revision>
  <dcterms:created xsi:type="dcterms:W3CDTF">2021-07-11T03:43:43Z</dcterms:created>
  <dcterms:modified xsi:type="dcterms:W3CDTF">2025-02-25T08:52:18Z</dcterms:modified>
</cp:coreProperties>
</file>