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  <p:sldMasterId id="2147483715" r:id="rId3"/>
  </p:sldMasterIdLst>
  <p:notesMasterIdLst>
    <p:notesMasterId r:id="rId11"/>
  </p:notesMasterIdLst>
  <p:sldIdLst>
    <p:sldId id="295" r:id="rId4"/>
    <p:sldId id="292" r:id="rId5"/>
    <p:sldId id="286" r:id="rId6"/>
    <p:sldId id="288" r:id="rId7"/>
    <p:sldId id="287" r:id="rId8"/>
    <p:sldId id="293" r:id="rId9"/>
    <p:sldId id="294" r:id="rId10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000000"/>
    <a:srgbClr val="F15441"/>
    <a:srgbClr val="FFC000"/>
    <a:srgbClr val="4BACC6"/>
    <a:srgbClr val="F8B1A9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C9CA8-1590-4ADA-92DD-8D956419519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A1C00-4EF7-427E-9B2F-01DBEBCEA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3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87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690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165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057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001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629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049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956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17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999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417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778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30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7394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2335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2725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041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566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65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5533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7989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1136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1455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8961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1" r:id="rId7"/>
    <p:sldLayoutId id="2147483692" r:id="rId8"/>
    <p:sldLayoutId id="2147483694" r:id="rId9"/>
    <p:sldLayoutId id="2147483693" r:id="rId10"/>
    <p:sldLayoutId id="2147483691" r:id="rId11"/>
    <p:sldLayoutId id="2147483676" r:id="rId12"/>
    <p:sldLayoutId id="2147483677" r:id="rId13"/>
    <p:sldLayoutId id="2147483678" r:id="rId14"/>
    <p:sldLayoutId id="2147483679" r:id="rId15"/>
    <p:sldLayoutId id="2147483700" r:id="rId16"/>
    <p:sldLayoutId id="2147483680" r:id="rId17"/>
    <p:sldLayoutId id="2147483695" r:id="rId18"/>
    <p:sldLayoutId id="2147483696" r:id="rId19"/>
    <p:sldLayoutId id="2147483697" r:id="rId20"/>
    <p:sldLayoutId id="214748369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25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10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02860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08760" y="2114580"/>
            <a:ext cx="955866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Thầy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Mạnh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Toán</a:t>
            </a:r>
            <a:endParaRPr kumimoji="0" lang="en-US" altLang="zh-CN" sz="6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7868516"/>
      </p:ext>
    </p:extLst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khay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bánh</a:t>
            </a:r>
            <a:r>
              <a:rPr lang="en-US" sz="28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027C12-5184-CA4E-8F0F-0D44DB170A64}"/>
              </a:ext>
            </a:extLst>
          </p:cNvPr>
          <p:cNvGrpSpPr/>
          <p:nvPr/>
        </p:nvGrpSpPr>
        <p:grpSpPr>
          <a:xfrm>
            <a:off x="1108953" y="1534131"/>
            <a:ext cx="9768950" cy="1581174"/>
            <a:chOff x="1108953" y="1777027"/>
            <a:chExt cx="9768950" cy="158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CF9DD6-1175-2148-AC9E-2CFA7544706C}"/>
                </a:ext>
              </a:extLst>
            </p:cNvPr>
            <p:cNvSpPr txBox="1"/>
            <p:nvPr/>
          </p:nvSpPr>
          <p:spPr>
            <a:xfrm>
              <a:off x="1108953" y="1777027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0056751-A26A-8949-A2FE-0981875CD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1A6A43-37B8-CE4F-BDA3-D8A4E4698E79}"/>
                </a:ext>
              </a:extLst>
            </p:cNvPr>
            <p:cNvSpPr txBox="1"/>
            <p:nvPr/>
          </p:nvSpPr>
          <p:spPr>
            <a:xfrm>
              <a:off x="6350702" y="2094485"/>
              <a:ext cx="4527201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            khay bánh.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tất cả              chiếc bánh.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4BAC00B-5414-2F45-8130-E12CA0B22EE1}"/>
                </a:ext>
              </a:extLst>
            </p:cNvPr>
            <p:cNvSpPr/>
            <p:nvPr/>
          </p:nvSpPr>
          <p:spPr>
            <a:xfrm>
              <a:off x="7415210" y="2007859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36FF7FC-C600-DB4A-9D33-AE2033278FC6}"/>
                </a:ext>
              </a:extLst>
            </p:cNvPr>
            <p:cNvSpPr/>
            <p:nvPr/>
          </p:nvSpPr>
          <p:spPr>
            <a:xfrm>
              <a:off x="8276716" y="2683030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404D128-D9F3-CD4F-86A0-36DF21DC0B10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7D25C8-EE87-714A-B132-B452DAC87F15}"/>
              </a:ext>
            </a:extLst>
          </p:cNvPr>
          <p:cNvSpPr/>
          <p:nvPr/>
        </p:nvSpPr>
        <p:spPr>
          <a:xfrm>
            <a:off x="8308629" y="249957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263D505-47B1-C84D-BAA2-EB2C16CE54B5}"/>
              </a:ext>
            </a:extLst>
          </p:cNvPr>
          <p:cNvGrpSpPr/>
          <p:nvPr/>
        </p:nvGrpSpPr>
        <p:grpSpPr>
          <a:xfrm>
            <a:off x="1108953" y="3186104"/>
            <a:ext cx="9983270" cy="2970906"/>
            <a:chOff x="1108953" y="3429000"/>
            <a:chExt cx="9983270" cy="297090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C3569BD-BF53-104D-8653-DE8B3D20B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D74FDE-4F05-A644-A458-1DA4B1EEDEB9}"/>
                </a:ext>
              </a:extLst>
            </p:cNvPr>
            <p:cNvSpPr txBox="1"/>
            <p:nvPr/>
          </p:nvSpPr>
          <p:spPr>
            <a:xfrm>
              <a:off x="1108953" y="3493759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E35A221-39CD-2647-95EE-241AA410CA19}"/>
                </a:ext>
              </a:extLst>
            </p:cNvPr>
            <p:cNvGrpSpPr/>
            <p:nvPr/>
          </p:nvGrpSpPr>
          <p:grpSpPr>
            <a:xfrm>
              <a:off x="1606731" y="5724735"/>
              <a:ext cx="9322846" cy="675171"/>
              <a:chOff x="1606731" y="5724735"/>
              <a:chExt cx="9322846" cy="675171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F966AA22-FCA4-5841-B2B1-B54C8B0E70BD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3536546" cy="675171"/>
                <a:chOff x="6503102" y="2160259"/>
                <a:chExt cx="3536546" cy="675171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BD85412-030B-9B4C-B03E-7682B2EB10EF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3536546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/>
                    <a:t>Có             khay bánh.</a:t>
                  </a:r>
                </a:p>
              </p:txBody>
            </p:sp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E40F907D-9DF4-FF4D-BB50-E46755B0C629}"/>
                    </a:ext>
                  </a:extLst>
                </p:cNvPr>
                <p:cNvSpPr/>
                <p:nvPr/>
              </p:nvSpPr>
              <p:spPr>
                <a:xfrm>
                  <a:off x="7567610" y="2160259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0C5BC64-AEAA-8D4D-9036-413C5F1A9559}"/>
                  </a:ext>
                </a:extLst>
              </p:cNvPr>
              <p:cNvGrpSpPr/>
              <p:nvPr/>
            </p:nvGrpSpPr>
            <p:grpSpPr>
              <a:xfrm>
                <a:off x="6402376" y="5724735"/>
                <a:ext cx="4527201" cy="675171"/>
                <a:chOff x="6402376" y="5667583"/>
                <a:chExt cx="4527201" cy="675171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7A67D72-DB3E-7549-85DF-F7AF03CE56D8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4527201" cy="577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>
                      <a:solidFill>
                        <a:prstClr val="black"/>
                      </a:solidFill>
                    </a:rPr>
                    <a:t>Có tất cả              chiếc bánh.</a:t>
                  </a:r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46884763-D03F-6D4E-8EFF-DDA0D1294679}"/>
                    </a:ext>
                  </a:extLst>
                </p:cNvPr>
                <p:cNvSpPr/>
                <p:nvPr/>
              </p:nvSpPr>
              <p:spPr>
                <a:xfrm>
                  <a:off x="8341012" y="5667583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FBE17E5-CC4A-854C-8262-6644841B14EF}"/>
              </a:ext>
            </a:extLst>
          </p:cNvPr>
          <p:cNvSpPr/>
          <p:nvPr/>
        </p:nvSpPr>
        <p:spPr>
          <a:xfrm>
            <a:off x="2683464" y="5553791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>
                <a:solidFill>
                  <a:srgbClr val="FF0000"/>
                </a:solidFill>
              </a:rPr>
              <a:t>10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98EF6B0-101A-CC4C-B915-C9C69DA8347F}"/>
              </a:ext>
            </a:extLst>
          </p:cNvPr>
          <p:cNvSpPr/>
          <p:nvPr/>
        </p:nvSpPr>
        <p:spPr>
          <a:xfrm>
            <a:off x="8244824" y="552703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23" grpId="0"/>
      <p:bldP spid="24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999230F-5BC6-6D41-99E0-05A75EF728D5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100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646F0CD-71EB-8E4F-AC28-4D4868BAC64C}"/>
              </a:ext>
            </a:extLst>
          </p:cNvPr>
          <p:cNvGrpSpPr/>
          <p:nvPr/>
        </p:nvGrpSpPr>
        <p:grpSpPr>
          <a:xfrm>
            <a:off x="1108953" y="1534131"/>
            <a:ext cx="9425908" cy="1653664"/>
            <a:chOff x="1108953" y="1534131"/>
            <a:chExt cx="9425908" cy="165366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5343FA1-FE46-FE48-808B-A8C7D993CC89}"/>
                </a:ext>
              </a:extLst>
            </p:cNvPr>
            <p:cNvGrpSpPr/>
            <p:nvPr/>
          </p:nvGrpSpPr>
          <p:grpSpPr>
            <a:xfrm>
              <a:off x="1108953" y="1534131"/>
              <a:ext cx="9425908" cy="1581174"/>
              <a:chOff x="1108953" y="1777027"/>
              <a:chExt cx="9425908" cy="158117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FD5C36-AD62-004D-BE13-5B720BEE9631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a)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D7C23F-4AF0-3141-8DE3-B05A3504E6D0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18415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/>
                  <a:t>Có             lọ kẹo.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/>
                  <a:t>Có tất cả              viên kẹo.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85C6A422-7C74-4348-B237-4CB6EF391811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EC0F5D42-D0AB-0F4C-92FD-933ECE345BAB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4DB88D-113F-C145-89A4-06245EF0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6F20EC-CA2E-DB4D-B701-73C2BEE8AAA2}"/>
              </a:ext>
            </a:extLst>
          </p:cNvPr>
          <p:cNvGrpSpPr/>
          <p:nvPr/>
        </p:nvGrpSpPr>
        <p:grpSpPr>
          <a:xfrm>
            <a:off x="1108953" y="3348350"/>
            <a:ext cx="9486002" cy="2484555"/>
            <a:chOff x="1108953" y="3348350"/>
            <a:chExt cx="9486002" cy="248455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21ECB46-E9EB-CF4D-801F-7433EDD895FF}"/>
                </a:ext>
              </a:extLst>
            </p:cNvPr>
            <p:cNvGrpSpPr/>
            <p:nvPr/>
          </p:nvGrpSpPr>
          <p:grpSpPr>
            <a:xfrm>
              <a:off x="1108953" y="3348350"/>
              <a:ext cx="9486002" cy="2484555"/>
              <a:chOff x="1100533" y="3915351"/>
              <a:chExt cx="9486002" cy="248455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B57CD5-C640-D945-96BA-191673BEC3C0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b)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EB2C779-5412-9249-8DFD-31A2900FFA6C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8979804" cy="675171"/>
                <a:chOff x="1606731" y="5724735"/>
                <a:chExt cx="8979804" cy="675171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3717EC4F-608B-804B-88A4-05D8E64360FA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2937022" cy="675171"/>
                  <a:chOff x="6503102" y="2160259"/>
                  <a:chExt cx="2937022" cy="675171"/>
                </a:xfrm>
              </p:grpSpPr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5D55262-7F49-634F-80FE-C4662C6C70CA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2937022" cy="577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VN" sz="2400" dirty="0"/>
                      <a:t>Có             lọ kẹo.</a:t>
                    </a:r>
                  </a:p>
                </p:txBody>
              </p:sp>
              <p:sp>
                <p:nvSpPr>
                  <p:cNvPr id="33" name="Rounded Rectangle 32">
                    <a:extLst>
                      <a:ext uri="{FF2B5EF4-FFF2-40B4-BE49-F238E27FC236}">
                        <a16:creationId xmlns:a16="http://schemas.microsoft.com/office/drawing/2014/main" id="{B9F595A3-29BB-1B43-8840-AC368396D7DF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86768EC5-40D7-474F-B3A4-221A8E759311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184159" cy="675171"/>
                  <a:chOff x="6402376" y="5667583"/>
                  <a:chExt cx="4184159" cy="675171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48B04587-D7D0-C442-9E8C-29CDFFF07CD1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184159" cy="57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lvl="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VN" sz="2400" dirty="0">
                        <a:solidFill>
                          <a:prstClr val="black"/>
                        </a:solidFill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31" name="Rounded Rectangle 30">
                    <a:extLst>
                      <a:ext uri="{FF2B5EF4-FFF2-40B4-BE49-F238E27FC236}">
                        <a16:creationId xmlns:a16="http://schemas.microsoft.com/office/drawing/2014/main" id="{C6E6A3E6-4F4B-3940-AAE3-CEC04BA5AB7A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</p:grp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5841F1-B538-CF47-AFD2-FF55A015D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540F7F9-4899-074C-AA81-5854F1D488BD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55FDBC-1605-D846-A95B-18BA3161B35E}"/>
              </a:ext>
            </a:extLst>
          </p:cNvPr>
          <p:cNvSpPr/>
          <p:nvPr/>
        </p:nvSpPr>
        <p:spPr>
          <a:xfrm>
            <a:off x="8194816" y="249957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7AA3558-A2B2-D444-AA21-A3CBB7A2CAC5}"/>
              </a:ext>
            </a:extLst>
          </p:cNvPr>
          <p:cNvSpPr/>
          <p:nvPr/>
        </p:nvSpPr>
        <p:spPr>
          <a:xfrm>
            <a:off x="2825853" y="521088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F15C68-7EE2-8042-8AFB-67538ABE6E10}"/>
              </a:ext>
            </a:extLst>
          </p:cNvPr>
          <p:cNvSpPr/>
          <p:nvPr/>
        </p:nvSpPr>
        <p:spPr>
          <a:xfrm>
            <a:off x="8244824" y="5198418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700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02CD751-3A78-2E4E-965D-7117AD1BCD3C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298974-489A-FA44-ACDA-DBBB606D0F8B}"/>
              </a:ext>
            </a:extLst>
          </p:cNvPr>
          <p:cNvGrpSpPr/>
          <p:nvPr/>
        </p:nvGrpSpPr>
        <p:grpSpPr>
          <a:xfrm>
            <a:off x="1899366" y="920409"/>
            <a:ext cx="8757638" cy="5415652"/>
            <a:chOff x="728663" y="114300"/>
            <a:chExt cx="10720387" cy="66294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E7E04D-5BAE-2A4D-A830-03FFC291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91F22A9-5E79-F643-BFF1-B73D8AD60713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F25FBC3-F975-B34B-ADA5-62BE4353D6F2}"/>
              </a:ext>
            </a:extLst>
          </p:cNvPr>
          <p:cNvGrpSpPr/>
          <p:nvPr/>
        </p:nvGrpSpPr>
        <p:grpSpPr>
          <a:xfrm>
            <a:off x="5362480" y="1160655"/>
            <a:ext cx="861642" cy="543111"/>
            <a:chOff x="5362480" y="1160655"/>
            <a:chExt cx="861642" cy="54311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E134AE-D5F3-694C-AF09-48DFECD925C6}"/>
                </a:ext>
              </a:extLst>
            </p:cNvPr>
            <p:cNvSpPr txBox="1"/>
            <p:nvPr/>
          </p:nvSpPr>
          <p:spPr>
            <a:xfrm rot="21282462">
              <a:off x="5362480" y="1160655"/>
              <a:ext cx="861642" cy="50252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DCB820D-5891-F441-AB8D-CA8ED4136ABB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85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922C8F-14C2-AD4D-86AC-87D826C47921}"/>
              </a:ext>
            </a:extLst>
          </p:cNvPr>
          <p:cNvGrpSpPr/>
          <p:nvPr/>
        </p:nvGrpSpPr>
        <p:grpSpPr>
          <a:xfrm>
            <a:off x="9016114" y="1145675"/>
            <a:ext cx="861642" cy="523220"/>
            <a:chOff x="5378956" y="1147594"/>
            <a:chExt cx="861642" cy="5232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A658DA-0285-1B46-AF44-A32B2BFA9BF9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41531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DC78B5A-FAB8-614E-9135-6C779401C92A}"/>
                </a:ext>
              </a:extLst>
            </p:cNvPr>
            <p:cNvSpPr/>
            <p:nvPr/>
          </p:nvSpPr>
          <p:spPr>
            <a:xfrm>
              <a:off x="5529643" y="1147594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41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B35E31D-66D8-F746-835C-AA5C969069BC}"/>
              </a:ext>
            </a:extLst>
          </p:cNvPr>
          <p:cNvGrpSpPr/>
          <p:nvPr/>
        </p:nvGrpSpPr>
        <p:grpSpPr>
          <a:xfrm>
            <a:off x="3583210" y="4064716"/>
            <a:ext cx="861642" cy="523220"/>
            <a:chOff x="5362480" y="1180546"/>
            <a:chExt cx="861642" cy="5232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3F52AC-4B7F-A044-9536-6447B49616F7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D432FD-7D51-B044-B2C3-4152567D167A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20ED45-6EF0-3E47-B466-C62D1713A709}"/>
              </a:ext>
            </a:extLst>
          </p:cNvPr>
          <p:cNvGrpSpPr/>
          <p:nvPr/>
        </p:nvGrpSpPr>
        <p:grpSpPr>
          <a:xfrm>
            <a:off x="5023893" y="3945665"/>
            <a:ext cx="994549" cy="559553"/>
            <a:chOff x="5319944" y="1126538"/>
            <a:chExt cx="994549" cy="55955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02FC0F-F780-B34F-A36F-9B3637A4B0CC}"/>
                </a:ext>
              </a:extLst>
            </p:cNvPr>
            <p:cNvSpPr txBox="1"/>
            <p:nvPr/>
          </p:nvSpPr>
          <p:spPr>
            <a:xfrm rot="21282462">
              <a:off x="5319944" y="1133313"/>
              <a:ext cx="994549" cy="552778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0C8EA1-1A94-E64C-A474-D38826FA46A6}"/>
                </a:ext>
              </a:extLst>
            </p:cNvPr>
            <p:cNvSpPr/>
            <p:nvPr/>
          </p:nvSpPr>
          <p:spPr>
            <a:xfrm>
              <a:off x="5424321" y="112653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77F35C-F3D2-8243-A41F-C5D400F4019C}"/>
              </a:ext>
            </a:extLst>
          </p:cNvPr>
          <p:cNvGrpSpPr/>
          <p:nvPr/>
        </p:nvGrpSpPr>
        <p:grpSpPr>
          <a:xfrm>
            <a:off x="8056150" y="3911375"/>
            <a:ext cx="861642" cy="523220"/>
            <a:chOff x="5362480" y="1146256"/>
            <a:chExt cx="861642" cy="5232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646C6D-57C6-D34B-9DBA-5B883FECD82A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2E84B4-6ACC-224C-BEAF-D8AE9D71C248}"/>
                </a:ext>
              </a:extLst>
            </p:cNvPr>
            <p:cNvSpPr/>
            <p:nvPr/>
          </p:nvSpPr>
          <p:spPr>
            <a:xfrm>
              <a:off x="5506267" y="114625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9</a:t>
              </a:r>
              <a:r>
                <a:rPr lang="en-US" sz="2800" dirty="0">
                  <a:solidFill>
                    <a:srgbClr val="FF0000"/>
                  </a:solidFill>
                </a:rPr>
                <a:t>9</a:t>
              </a:r>
              <a:endParaRPr lang="en-VN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E95D95C-3258-3D40-8880-EED6FAE01DB1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327335-3CE5-2243-95CA-E217973E8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89" y="1352282"/>
            <a:ext cx="5226244" cy="4644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24C5A0-FF5C-5B4D-A50D-9E0AB256747F}"/>
              </a:ext>
            </a:extLst>
          </p:cNvPr>
          <p:cNvSpPr txBox="1"/>
          <p:nvPr/>
        </p:nvSpPr>
        <p:spPr>
          <a:xfrm>
            <a:off x="935467" y="1024930"/>
            <a:ext cx="5080237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nhỏ đựng 10 chiếc bánh.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to đựng 100 chiếc bánh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BBD9C-B55A-4346-B95A-FF59138279A7}"/>
              </a:ext>
            </a:extLst>
          </p:cNvPr>
          <p:cNvGrpSpPr/>
          <p:nvPr/>
        </p:nvGrpSpPr>
        <p:grpSpPr>
          <a:xfrm>
            <a:off x="935467" y="2784913"/>
            <a:ext cx="4769874" cy="1685846"/>
            <a:chOff x="935467" y="2784913"/>
            <a:chExt cx="4769874" cy="16858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BCD7B8-B6D3-5F4A-8307-0B558A18C2C8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a) Hôm qua, Rô-bốt bán được 4 hộp to, tức là bán được         chiếc bánh.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26551E9-A5C3-7B4A-B3FC-BF44A731179C}"/>
                </a:ext>
              </a:extLst>
            </p:cNvPr>
            <p:cNvSpPr/>
            <p:nvPr/>
          </p:nvSpPr>
          <p:spPr>
            <a:xfrm>
              <a:off x="432602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F54FD4-B56B-474E-93D7-26DF1F6B5785}"/>
              </a:ext>
            </a:extLst>
          </p:cNvPr>
          <p:cNvGrpSpPr/>
          <p:nvPr/>
        </p:nvGrpSpPr>
        <p:grpSpPr>
          <a:xfrm>
            <a:off x="935467" y="4596092"/>
            <a:ext cx="4769874" cy="1685846"/>
            <a:chOff x="935467" y="2784913"/>
            <a:chExt cx="4769874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505EB5-8855-ED4E-A41A-33FD22602D70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b) Hôm nay, Rô-bốt bán được 8 hộp nhỏ, tức là bán được         chiếc bánh.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8C6CEF4-C891-8542-9933-494376A57495}"/>
                </a:ext>
              </a:extLst>
            </p:cNvPr>
            <p:cNvSpPr/>
            <p:nvPr/>
          </p:nvSpPr>
          <p:spPr>
            <a:xfrm>
              <a:off x="458360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91662-342C-F443-BDAF-F7E3ECB5CAB0}"/>
              </a:ext>
            </a:extLst>
          </p:cNvPr>
          <p:cNvSpPr/>
          <p:nvPr/>
        </p:nvSpPr>
        <p:spPr>
          <a:xfrm>
            <a:off x="4386515" y="3382129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87A4D-87F3-0046-98EE-2DB35520D845}"/>
              </a:ext>
            </a:extLst>
          </p:cNvPr>
          <p:cNvSpPr/>
          <p:nvPr/>
        </p:nvSpPr>
        <p:spPr>
          <a:xfrm>
            <a:off x="4757908" y="519330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80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7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18052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18" y="2818048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Dặn dò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13324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1B306B7-84CF-4B34-967F-74C3738D46C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 \uFFFD\uFFFD{B802193D-5815-4F54-9F2B-E19F2C847CDC}&quot;,&quot;C:\\Users\\Admin\\Desktop\\Dang web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.tieets117. Mạnh Luyện tâ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BBEAAF-72A2-4728-A889-41844C793961}:2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E661BD-F3B0-4150-801D-41A19A6A936B}:2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6B5C20-822D-4DBD-AC32-2003A3517C78}:28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A5EE61-67EA-4C26-9C43-1F82C738F7F4}:2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8A2F85-7667-4E56-B87D-1A9C63EDB5F3}:2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BDB857-C2AD-49F4-83BC-F8C7F1390A26}:29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253058-3F10-45DB-A237-D5D884AF87DF}:294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162</Words>
  <Application>Microsoft Office PowerPoint</Application>
  <PresentationFormat>Widescreen</PresentationFormat>
  <Paragraphs>46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DomCasual</vt:lpstr>
      <vt:lpstr>Montserrat Medium</vt:lpstr>
      <vt:lpstr>UTM Cookies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Toán.tieets117. Mạnh Luyện tâp</dc:title>
  <dc:creator>Phạm Thanh Hằng (ADAS – GV)</dc:creator>
  <cp:lastModifiedBy>Administrator</cp:lastModifiedBy>
  <cp:revision>101</cp:revision>
  <dcterms:created xsi:type="dcterms:W3CDTF">2021-06-02T01:34:28Z</dcterms:created>
  <dcterms:modified xsi:type="dcterms:W3CDTF">2025-03-06T09:45:39Z</dcterms:modified>
</cp:coreProperties>
</file>