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28" r:id="rId4"/>
  </p:sldMasterIdLst>
  <p:notesMasterIdLst>
    <p:notesMasterId r:id="rId32"/>
  </p:notesMasterIdLst>
  <p:sldIdLst>
    <p:sldId id="258" r:id="rId5"/>
    <p:sldId id="374" r:id="rId6"/>
    <p:sldId id="375" r:id="rId7"/>
    <p:sldId id="378" r:id="rId8"/>
    <p:sldId id="379" r:id="rId9"/>
    <p:sldId id="397" r:id="rId10"/>
    <p:sldId id="2007577494" r:id="rId11"/>
    <p:sldId id="427" r:id="rId12"/>
    <p:sldId id="428" r:id="rId13"/>
    <p:sldId id="261" r:id="rId14"/>
    <p:sldId id="3954" r:id="rId15"/>
    <p:sldId id="260" r:id="rId16"/>
    <p:sldId id="430" r:id="rId17"/>
    <p:sldId id="353" r:id="rId18"/>
    <p:sldId id="350" r:id="rId19"/>
    <p:sldId id="3956" r:id="rId20"/>
    <p:sldId id="2007577495" r:id="rId21"/>
    <p:sldId id="3953" r:id="rId22"/>
    <p:sldId id="274" r:id="rId23"/>
    <p:sldId id="3365" r:id="rId24"/>
    <p:sldId id="2007577496" r:id="rId25"/>
    <p:sldId id="441" r:id="rId26"/>
    <p:sldId id="2007577497" r:id="rId27"/>
    <p:sldId id="320" r:id="rId28"/>
    <p:sldId id="300" r:id="rId29"/>
    <p:sldId id="2007577498" r:id="rId30"/>
    <p:sldId id="280"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C68052-019D-485B-925A-411B9019ED51}" type="slidenum">
              <a:rPr lang="en-US" smtClean="0"/>
              <a:t>1</a:t>
            </a:fld>
            <a:endParaRPr lang="en-US"/>
          </a:p>
        </p:txBody>
      </p:sp>
    </p:spTree>
    <p:extLst>
      <p:ext uri="{BB962C8B-B14F-4D97-AF65-F5344CB8AC3E}">
        <p14:creationId xmlns:p14="http://schemas.microsoft.com/office/powerpoint/2010/main" val="181980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9756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3360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738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086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3301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3002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68933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608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8882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05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44573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8020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09705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5407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30969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1559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2205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915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2025/3/6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595655133"/>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06861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631060"/>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537286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84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85011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7976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30257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2407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0762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79569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5439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62197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1309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3/6/2025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9436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880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640616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778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5125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C7A5F9DF-1E92-880A-7940-1CD9F16B7464}"/>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514476" y="247650"/>
            <a:ext cx="1247775" cy="1247775"/>
          </a:xfrm>
          <a:prstGeom prst="rect">
            <a:avLst/>
          </a:prstGeom>
        </p:spPr>
      </p:pic>
    </p:spTree>
    <p:extLst>
      <p:ext uri="{BB962C8B-B14F-4D97-AF65-F5344CB8AC3E}">
        <p14:creationId xmlns:p14="http://schemas.microsoft.com/office/powerpoint/2010/main" val="1868565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2025/3/6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529489708"/>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3/6/2025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556363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5.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0.xml"/><Relationship Id="rId1" Type="http://schemas.openxmlformats.org/officeDocument/2006/relationships/tags" Target="../tags/tag14.xml"/><Relationship Id="rId5" Type="http://schemas.openxmlformats.org/officeDocument/2006/relationships/image" Target="../media/image29.em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microsoft.com/office/2007/relationships/hdphoto" Target="../media/hdphoto4.wdp"/><Relationship Id="rId12" Type="http://schemas.openxmlformats.org/officeDocument/2006/relationships/image" Target="../media/image35.png"/><Relationship Id="rId2" Type="http://schemas.openxmlformats.org/officeDocument/2006/relationships/slideLayout" Target="../slideLayouts/slideLayout47.xml"/><Relationship Id="rId1" Type="http://schemas.openxmlformats.org/officeDocument/2006/relationships/tags" Target="../tags/tag15.xml"/><Relationship Id="rId6" Type="http://schemas.openxmlformats.org/officeDocument/2006/relationships/image" Target="../media/image3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7.xml"/><Relationship Id="rId1" Type="http://schemas.openxmlformats.org/officeDocument/2006/relationships/tags" Target="../tags/tag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slideLayout" Target="../slideLayouts/slideLayout20.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4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0.xml"/><Relationship Id="rId1" Type="http://schemas.openxmlformats.org/officeDocument/2006/relationships/tags" Target="../tags/tag19.xml"/><Relationship Id="rId5" Type="http://schemas.microsoft.com/office/2007/relationships/hdphoto" Target="../media/hdphoto7.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slideLayout" Target="../slideLayouts/slideLayout20.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33.xml"/><Relationship Id="rId1" Type="http://schemas.openxmlformats.org/officeDocument/2006/relationships/tags" Target="../tags/tag3.xml"/><Relationship Id="rId6" Type="http://schemas.openxmlformats.org/officeDocument/2006/relationships/slide" Target="slide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21.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2.xml"/><Relationship Id="rId5" Type="http://schemas.openxmlformats.org/officeDocument/2006/relationships/image" Target="../media/image45.png"/><Relationship Id="rId4"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23.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48.png"/><Relationship Id="rId2" Type="http://schemas.openxmlformats.org/officeDocument/2006/relationships/slideLayout" Target="../slideLayouts/slideLayout47.xml"/><Relationship Id="rId1" Type="http://schemas.openxmlformats.org/officeDocument/2006/relationships/tags" Target="../tags/tag24.xml"/><Relationship Id="rId6" Type="http://schemas.openxmlformats.org/officeDocument/2006/relationships/image" Target="../media/image47.png"/><Relationship Id="rId5" Type="http://schemas.microsoft.com/office/2007/relationships/hdphoto" Target="../media/hdphoto6.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7.xml"/><Relationship Id="rId1" Type="http://schemas.openxmlformats.org/officeDocument/2006/relationships/tags" Target="../tags/tag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7.xml"/><Relationship Id="rId1" Type="http://schemas.openxmlformats.org/officeDocument/2006/relationships/tags" Target="../tags/tag26.xml"/><Relationship Id="rId5" Type="http://schemas.microsoft.com/office/2007/relationships/hdphoto" Target="../media/hdphoto8.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7.xml"/><Relationship Id="rId1" Type="http://schemas.openxmlformats.org/officeDocument/2006/relationships/tags" Target="../tags/tag27.xml"/><Relationship Id="rId5" Type="http://schemas.microsoft.com/office/2007/relationships/hdphoto" Target="../media/hdphoto8.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3.xml"/><Relationship Id="rId7" Type="http://schemas.openxmlformats.org/officeDocument/2006/relationships/slide" Target="slide5.xml"/><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11.png"/><Relationship Id="rId4" Type="http://schemas.openxmlformats.org/officeDocument/2006/relationships/image" Target="../media/image12.jpg"/><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tags" Target="../tags/tag6.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tags" Target="../tags/tag7.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tags" Target="../tags/tag8.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slideLayout" Target="../slideLayouts/slideLayout20.xml"/><Relationship Id="rId1" Type="http://schemas.openxmlformats.org/officeDocument/2006/relationships/tags" Target="../tags/tag9.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slideLayout" Target="../slideLayouts/slideLayout20.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5"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9"/>
          <a:stretch>
            <a:fillRect/>
          </a:stretch>
        </p:blipFill>
        <p:spPr>
          <a:xfrm>
            <a:off x="3103452" y="1736843"/>
            <a:ext cx="9035055" cy="1981372"/>
          </a:xfrm>
          <a:prstGeom prst="rect">
            <a:avLst/>
          </a:prstGeom>
        </p:spPr>
      </p:pic>
    </p:spTree>
    <p:custDataLst>
      <p:tags r:id="rId1"/>
    </p:custDataLst>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5"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10"/>
          <a:stretch>
            <a:fillRect/>
          </a:stretch>
        </p:blipFill>
        <p:spPr>
          <a:xfrm>
            <a:off x="2971223" y="1750491"/>
            <a:ext cx="9035055" cy="1749704"/>
          </a:xfrm>
          <a:prstGeom prst="rect">
            <a:avLst/>
          </a:prstGeom>
        </p:spPr>
      </p:pic>
    </p:spTree>
    <p:custDataLst>
      <p:tags r:id="rId1"/>
    </p:custDataLst>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7"/>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custDataLst>
      <p:tags r:id="rId1"/>
    </p:custDataLst>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5"/>
          <a:stretch>
            <a:fillRect/>
          </a:stretch>
        </p:blipFill>
        <p:spPr>
          <a:xfrm>
            <a:off x="3029324" y="2498118"/>
            <a:ext cx="6301682" cy="3902681"/>
          </a:xfrm>
          <a:prstGeom prst="rect">
            <a:avLst/>
          </a:prstGeom>
        </p:spPr>
      </p:pic>
    </p:spTree>
    <p:custDataLst>
      <p:tags r:id="rId1"/>
    </p:custDataLst>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4"/>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5"/>
          <a:stretch>
            <a:fillRect/>
          </a:stretch>
        </p:blipFill>
        <p:spPr>
          <a:xfrm>
            <a:off x="3367160" y="361320"/>
            <a:ext cx="4945599" cy="665751"/>
          </a:xfrm>
          <a:prstGeom prst="rect">
            <a:avLst/>
          </a:prstGeom>
        </p:spPr>
      </p:pic>
    </p:spTree>
    <p:custDataLst>
      <p:tags r:id="rId1"/>
    </p:custDataLst>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2"/>
          <a:stretch>
            <a:fillRect/>
          </a:stretch>
        </p:blipFill>
        <p:spPr>
          <a:xfrm>
            <a:off x="7332904" y="-191806"/>
            <a:ext cx="4669941" cy="3755461"/>
          </a:xfrm>
          <a:prstGeom prst="rect">
            <a:avLst/>
          </a:prstGeom>
        </p:spPr>
      </p:pic>
    </p:spTree>
    <p:custDataLst>
      <p:tags r:id="rId1"/>
    </p:custDataLst>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5">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custDataLst>
      <p:tags r:id="rId1"/>
    </p:custDataLst>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5"/>
          <a:stretch>
            <a:fillRect/>
          </a:stretch>
        </p:blipFill>
        <p:spPr>
          <a:xfrm>
            <a:off x="3226085" y="2010144"/>
            <a:ext cx="5820112" cy="4524219"/>
          </a:xfrm>
          <a:prstGeom prst="rect">
            <a:avLst/>
          </a:prstGeom>
        </p:spPr>
      </p:pic>
    </p:spTree>
    <p:custDataLst>
      <p:tags r:id="rId1"/>
    </p:custDataLst>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custDataLst>
      <p:tags r:id="rId1"/>
    </p:custDataLst>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5"/>
          <a:stretch>
            <a:fillRect/>
          </a:stretch>
        </p:blipFill>
        <p:spPr>
          <a:xfrm flipH="1">
            <a:off x="343535" y="3623310"/>
            <a:ext cx="1799590" cy="3234690"/>
          </a:xfrm>
          <a:prstGeom prst="rect">
            <a:avLst/>
          </a:prstGeom>
        </p:spPr>
      </p:pic>
      <p:pic>
        <p:nvPicPr>
          <p:cNvPr id="7" name="Content Placeholder 8" descr="pixlr-bg-result (29)">
            <a:hlinkClick r:id="rId6"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7"/>
          <a:stretch>
            <a:fillRect/>
          </a:stretch>
        </p:blipFill>
        <p:spPr>
          <a:xfrm>
            <a:off x="9281446" y="3779470"/>
            <a:ext cx="3872291" cy="3369264"/>
          </a:xfrm>
          <a:prstGeom prst="rect">
            <a:avLst/>
          </a:prstGeom>
        </p:spPr>
      </p:pic>
    </p:spTree>
    <p:custDataLst>
      <p:tags r:id="rId1"/>
    </p:custData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5"/>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6"/>
          <a:stretch>
            <a:fillRect/>
          </a:stretch>
        </p:blipFill>
        <p:spPr>
          <a:xfrm>
            <a:off x="6823853" y="3065112"/>
            <a:ext cx="1874856" cy="2708392"/>
          </a:xfrm>
          <a:prstGeom prst="rect">
            <a:avLst/>
          </a:prstGeom>
        </p:spPr>
      </p:pic>
    </p:spTree>
    <p:custDataLst>
      <p:tags r:id="rId1"/>
    </p:custDataLst>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loại rau củ giàu đạm dành cho người ăn chay_720p">
            <a:hlinkClick r:id="" action="ppaction://media"/>
            <a:extLst>
              <a:ext uri="{FF2B5EF4-FFF2-40B4-BE49-F238E27FC236}">
                <a16:creationId xmlns:a16="http://schemas.microsoft.com/office/drawing/2014/main" id="{9705B450-6D28-81FC-810B-8FC08B37AECF}"/>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923202738"/>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5"/>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6"/>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7"/>
          <a:stretch>
            <a:fillRect/>
          </a:stretch>
        </p:blipFill>
        <p:spPr>
          <a:xfrm>
            <a:off x="4351942" y="2468927"/>
            <a:ext cx="3590855" cy="2865368"/>
          </a:xfrm>
          <a:prstGeom prst="rect">
            <a:avLst/>
          </a:prstGeom>
        </p:spPr>
      </p:pic>
    </p:spTree>
    <p:custDataLst>
      <p:tags r:id="rId1"/>
    </p:custDataLst>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7"/>
          <a:stretch>
            <a:fillRect/>
          </a:stretch>
        </p:blipFill>
        <p:spPr>
          <a:xfrm>
            <a:off x="7390054" y="-191806"/>
            <a:ext cx="4669941" cy="3755461"/>
          </a:xfrm>
          <a:prstGeom prst="rect">
            <a:avLst/>
          </a:prstGeom>
        </p:spPr>
      </p:pic>
    </p:spTree>
    <p:custDataLst>
      <p:tags r:id="rId1"/>
    </p:custDataLst>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5">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custDataLst>
      <p:tags r:id="rId1"/>
    </p:custDataLst>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5"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custDataLst>
      <p:tags r:id="rId1"/>
    </p:custDataLst>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5"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6"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7"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8"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9"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10"/>
          <a:stretch>
            <a:fillRect/>
          </a:stretch>
        </p:blipFill>
        <p:spPr>
          <a:xfrm>
            <a:off x="-327650" y="3886137"/>
            <a:ext cx="3872291" cy="3369264"/>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6" action="ppaction://hlinksldjump"/>
          </p:cNvPr>
          <p:cNvPicPr>
            <a:picLocks noChangeAspect="1"/>
          </p:cNvPicPr>
          <p:nvPr/>
        </p:nvPicPr>
        <p:blipFill>
          <a:blip r:embed="rId7"/>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8"/>
          <a:srcRect/>
          <a:stretch>
            <a:fillRect/>
          </a:stretch>
        </p:blipFill>
        <p:spPr>
          <a:xfrm>
            <a:off x="10166306" y="3429000"/>
            <a:ext cx="1176615" cy="2988098"/>
          </a:xfrm>
          <a:prstGeom prst="rect">
            <a:avLst/>
          </a:prstGeom>
        </p:spPr>
      </p:pic>
      <p:sp>
        <p:nvSpPr>
          <p:cNvPr id="11" name="Action Button: Home 3">
            <a:hlinkClick r:id="rId6"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6"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7"/>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8"/>
          <a:srcRect/>
          <a:stretch>
            <a:fillRect/>
          </a:stretch>
        </p:blipFill>
        <p:spPr>
          <a:xfrm>
            <a:off x="10166306" y="3429000"/>
            <a:ext cx="1176615" cy="2988098"/>
          </a:xfrm>
          <a:prstGeom prst="rect">
            <a:avLst/>
          </a:prstGeom>
        </p:spPr>
      </p:pic>
      <p:sp>
        <p:nvSpPr>
          <p:cNvPr id="12" name="Action Button: Home 3">
            <a:hlinkClick r:id="rId6"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6"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7"/>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8"/>
          <a:srcRect/>
          <a:stretch>
            <a:fillRect/>
          </a:stretch>
        </p:blipFill>
        <p:spPr>
          <a:xfrm>
            <a:off x="10166306" y="3429000"/>
            <a:ext cx="1176615" cy="2988098"/>
          </a:xfrm>
          <a:prstGeom prst="rect">
            <a:avLst/>
          </a:prstGeom>
        </p:spPr>
      </p:pic>
      <p:sp>
        <p:nvSpPr>
          <p:cNvPr id="13" name="Action Button: Home 3">
            <a:hlinkClick r:id="rId6"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6"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7"/>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8"/>
          <a:srcRect/>
          <a:stretch>
            <a:fillRect/>
          </a:stretch>
        </p:blipFill>
        <p:spPr>
          <a:xfrm>
            <a:off x="10166306" y="3429000"/>
            <a:ext cx="1176615" cy="2988098"/>
          </a:xfrm>
          <a:prstGeom prst="rect">
            <a:avLst/>
          </a:prstGeom>
        </p:spPr>
      </p:pic>
      <p:sp>
        <p:nvSpPr>
          <p:cNvPr id="13" name="Action Button: Home 3">
            <a:hlinkClick r:id="rId6"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ustDataLst>
      <p:tags r:id="rId1"/>
    </p:custDataLst>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7"/>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cs typeface="Arial"/>
                <a:sym typeface="Arial"/>
              </a:rPr>
              <a:t>Thứ</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ngày</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tháng</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năm</a:t>
            </a:r>
            <a:r>
              <a:rPr kumimoji="0" lang="en-US" sz="4000" b="0" i="0" u="none" strike="noStrike" kern="0" cap="none" spc="0" normalizeH="0" baseline="0" noProof="0" dirty="0">
                <a:ln>
                  <a:noFill/>
                </a:ln>
                <a:solidFill>
                  <a:srgbClr val="002060"/>
                </a:solidFill>
                <a:effectLst/>
                <a:uLnTx/>
                <a:uFillTx/>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8"/>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9"/>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10"/>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1"/>
          <a:stretch>
            <a:fillRect/>
          </a:stretch>
        </p:blipFill>
        <p:spPr>
          <a:xfrm>
            <a:off x="1127709" y="3827030"/>
            <a:ext cx="9955631" cy="2651990"/>
          </a:xfrm>
          <a:prstGeom prst="rect">
            <a:avLst/>
          </a:prstGeom>
        </p:spPr>
      </p:pic>
    </p:spTree>
    <p:custDataLst>
      <p:tags r:id="rId1"/>
    </p:custDataLst>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5"/>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id="{78757C01-753A-4DF2-ACEF-B514EB6F56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8"/>
          <a:stretch>
            <a:fillRect/>
          </a:stretch>
        </p:blipFill>
        <p:spPr>
          <a:xfrm>
            <a:off x="2486455" y="180542"/>
            <a:ext cx="7657240" cy="1201016"/>
          </a:xfrm>
          <a:prstGeom prst="rect">
            <a:avLst/>
          </a:prstGeom>
        </p:spPr>
      </p:pic>
    </p:spTree>
    <p:custDataLst>
      <p:tags r:id="rId1"/>
    </p:custDataLst>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9213774-9793-493F-9E1A-8B99969834E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 \uFFFD\uFFFD{B802193D-5815-4F54-9F2B-E19F2C847CDC}&quot;,&quot;C:\\Users\\Admin\\Desktop\\Dang web&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râm - 4A -  Khoa học-  CHẾ ĐỘ ĂN UỐNG CÂN BẰNG"/>
</p:tagLst>
</file>

<file path=ppt/tags/tag10.xml><?xml version="1.0" encoding="utf-8"?>
<p:tagLst xmlns:a="http://schemas.openxmlformats.org/drawingml/2006/main" xmlns:r="http://schemas.openxmlformats.org/officeDocument/2006/relationships" xmlns:p="http://schemas.openxmlformats.org/presentationml/2006/main">
  <p:tag name="GENSWF_SLIDE_UID" val="{4BC5B04E-B3DD-4CED-8C4B-748165F0443D}:428"/>
</p:tagLst>
</file>

<file path=ppt/tags/tag11.xml><?xml version="1.0" encoding="utf-8"?>
<p:tagLst xmlns:a="http://schemas.openxmlformats.org/drawingml/2006/main" xmlns:r="http://schemas.openxmlformats.org/officeDocument/2006/relationships" xmlns:p="http://schemas.openxmlformats.org/presentationml/2006/main">
  <p:tag name="GENSWF_SLIDE_UID" val="{4BC4858B-D5C0-46B0-80D3-84294D177CB0}:261"/>
</p:tagLst>
</file>

<file path=ppt/tags/tag12.xml><?xml version="1.0" encoding="utf-8"?>
<p:tagLst xmlns:a="http://schemas.openxmlformats.org/drawingml/2006/main" xmlns:r="http://schemas.openxmlformats.org/officeDocument/2006/relationships" xmlns:p="http://schemas.openxmlformats.org/presentationml/2006/main">
  <p:tag name="GENSWF_SLIDE_UID" val="{F0A0F368-12AF-4334-A3D3-EDC100D38FFF}:3954"/>
</p:tagLst>
</file>

<file path=ppt/tags/tag13.xml><?xml version="1.0" encoding="utf-8"?>
<p:tagLst xmlns:a="http://schemas.openxmlformats.org/drawingml/2006/main" xmlns:r="http://schemas.openxmlformats.org/officeDocument/2006/relationships" xmlns:p="http://schemas.openxmlformats.org/presentationml/2006/main">
  <p:tag name="GENSWF_SLIDE_UID" val="{618659F3-4418-444C-BB08-8F4B2A0B6FAD}:260"/>
</p:tagLst>
</file>

<file path=ppt/tags/tag14.xml><?xml version="1.0" encoding="utf-8"?>
<p:tagLst xmlns:a="http://schemas.openxmlformats.org/drawingml/2006/main" xmlns:r="http://schemas.openxmlformats.org/officeDocument/2006/relationships" xmlns:p="http://schemas.openxmlformats.org/presentationml/2006/main">
  <p:tag name="GENSWF_SLIDE_UID" val="{0E7B03C9-4D66-4817-AEE8-22341890F5F5}:430"/>
</p:tagLst>
</file>

<file path=ppt/tags/tag15.xml><?xml version="1.0" encoding="utf-8"?>
<p:tagLst xmlns:a="http://schemas.openxmlformats.org/drawingml/2006/main" xmlns:r="http://schemas.openxmlformats.org/officeDocument/2006/relationships" xmlns:p="http://schemas.openxmlformats.org/presentationml/2006/main">
  <p:tag name="GENSWF_SLIDE_UID" val="{B3D4AF71-EAC1-433B-8B32-BCAF8D74A840}:353"/>
</p:tagLst>
</file>

<file path=ppt/tags/tag16.xml><?xml version="1.0" encoding="utf-8"?>
<p:tagLst xmlns:a="http://schemas.openxmlformats.org/drawingml/2006/main" xmlns:r="http://schemas.openxmlformats.org/officeDocument/2006/relationships" xmlns:p="http://schemas.openxmlformats.org/presentationml/2006/main">
  <p:tag name="GENSWF_SLIDE_UID" val="{7B1C07E3-809D-4042-A100-F0D0920B46F9}:350"/>
</p:tagLst>
</file>

<file path=ppt/tags/tag17.xml><?xml version="1.0" encoding="utf-8"?>
<p:tagLst xmlns:a="http://schemas.openxmlformats.org/drawingml/2006/main" xmlns:r="http://schemas.openxmlformats.org/officeDocument/2006/relationships" xmlns:p="http://schemas.openxmlformats.org/presentationml/2006/main">
  <p:tag name="GENSWF_SLIDE_UID" val="{35EE0B95-E1A9-4797-BB28-29717AE38436}:3956"/>
</p:tagLst>
</file>

<file path=ppt/tags/tag18.xml><?xml version="1.0" encoding="utf-8"?>
<p:tagLst xmlns:a="http://schemas.openxmlformats.org/drawingml/2006/main" xmlns:r="http://schemas.openxmlformats.org/officeDocument/2006/relationships" xmlns:p="http://schemas.openxmlformats.org/presentationml/2006/main">
  <p:tag name="GENSWF_SLIDE_UID" val="{733D982B-C228-4083-9F9F-74BB1D3DCC82}:2007577495"/>
</p:tagLst>
</file>

<file path=ppt/tags/tag19.xml><?xml version="1.0" encoding="utf-8"?>
<p:tagLst xmlns:a="http://schemas.openxmlformats.org/drawingml/2006/main" xmlns:r="http://schemas.openxmlformats.org/officeDocument/2006/relationships" xmlns:p="http://schemas.openxmlformats.org/presentationml/2006/main">
  <p:tag name="GENSWF_SLIDE_UID" val="{9D832043-D079-4793-892F-D3FA7118DE70}:3953"/>
</p:tagLst>
</file>

<file path=ppt/tags/tag2.xml><?xml version="1.0" encoding="utf-8"?>
<p:tagLst xmlns:a="http://schemas.openxmlformats.org/drawingml/2006/main" xmlns:r="http://schemas.openxmlformats.org/officeDocument/2006/relationships" xmlns:p="http://schemas.openxmlformats.org/presentationml/2006/main">
  <p:tag name="GENSWF_SLIDE_UID" val="{12B59A8B-6DE6-4E32-9DCE-697CC5321189}: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B27D2109-5D92-42F8-B732-0E00D4CF21C8}: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39E00D1E-290E-4CD7-864A-B67C3E271FEA}:3365"/>
</p:tagLst>
</file>

<file path=ppt/tags/tag22.xml><?xml version="1.0" encoding="utf-8"?>
<p:tagLst xmlns:a="http://schemas.openxmlformats.org/drawingml/2006/main" xmlns:r="http://schemas.openxmlformats.org/officeDocument/2006/relationships" xmlns:p="http://schemas.openxmlformats.org/presentationml/2006/main">
  <p:tag name="GENSWF_SLIDE_UID" val="{736EF6B3-829B-4446-A5AB-64636D913F6D}:2007577496"/>
</p:tagLst>
</file>

<file path=ppt/tags/tag23.xml><?xml version="1.0" encoding="utf-8"?>
<p:tagLst xmlns:a="http://schemas.openxmlformats.org/drawingml/2006/main" xmlns:r="http://schemas.openxmlformats.org/officeDocument/2006/relationships" xmlns:p="http://schemas.openxmlformats.org/presentationml/2006/main">
  <p:tag name="GENSWF_SLIDE_UID" val="{E95452BF-5C70-41C2-9C35-E8EFFBD510C6}:441"/>
</p:tagLst>
</file>

<file path=ppt/tags/tag24.xml><?xml version="1.0" encoding="utf-8"?>
<p:tagLst xmlns:a="http://schemas.openxmlformats.org/drawingml/2006/main" xmlns:r="http://schemas.openxmlformats.org/officeDocument/2006/relationships" xmlns:p="http://schemas.openxmlformats.org/presentationml/2006/main">
  <p:tag name="GENSWF_SLIDE_UID" val="{A9CB5E4F-8A59-4789-A979-DFEF9B4ECD11}:2007577497"/>
</p:tagLst>
</file>

<file path=ppt/tags/tag25.xml><?xml version="1.0" encoding="utf-8"?>
<p:tagLst xmlns:a="http://schemas.openxmlformats.org/drawingml/2006/main" xmlns:r="http://schemas.openxmlformats.org/officeDocument/2006/relationships" xmlns:p="http://schemas.openxmlformats.org/presentationml/2006/main">
  <p:tag name="GENSWF_SLIDE_UID" val="{3E3E7EFB-FA5C-4ABA-BA83-2AFDF78CE687}:320"/>
</p:tagLst>
</file>

<file path=ppt/tags/tag26.xml><?xml version="1.0" encoding="utf-8"?>
<p:tagLst xmlns:a="http://schemas.openxmlformats.org/drawingml/2006/main" xmlns:r="http://schemas.openxmlformats.org/officeDocument/2006/relationships" xmlns:p="http://schemas.openxmlformats.org/presentationml/2006/main">
  <p:tag name="GENSWF_SLIDE_UID" val="{B30B6C97-E8C9-47CD-A0FE-60D466084553}:300"/>
</p:tagLst>
</file>

<file path=ppt/tags/tag27.xml><?xml version="1.0" encoding="utf-8"?>
<p:tagLst xmlns:a="http://schemas.openxmlformats.org/drawingml/2006/main" xmlns:r="http://schemas.openxmlformats.org/officeDocument/2006/relationships" xmlns:p="http://schemas.openxmlformats.org/presentationml/2006/main">
  <p:tag name="GENSWF_SLIDE_UID" val="{64CA12A8-B1A3-492A-B251-45BA055100B6}:2007577498"/>
</p:tagLst>
</file>

<file path=ppt/tags/tag28.xml><?xml version="1.0" encoding="utf-8"?>
<p:tagLst xmlns:a="http://schemas.openxmlformats.org/drawingml/2006/main" xmlns:r="http://schemas.openxmlformats.org/officeDocument/2006/relationships" xmlns:p="http://schemas.openxmlformats.org/presentationml/2006/main">
  <p:tag name="GENSWF_SLIDE_UID" val="{5A89CAAE-782D-467A-8002-98F8CF00AAC8}:280"/>
</p:tagLst>
</file>

<file path=ppt/tags/tag3.xml><?xml version="1.0" encoding="utf-8"?>
<p:tagLst xmlns:a="http://schemas.openxmlformats.org/drawingml/2006/main" xmlns:r="http://schemas.openxmlformats.org/officeDocument/2006/relationships" xmlns:p="http://schemas.openxmlformats.org/presentationml/2006/main">
  <p:tag name="GENSWF_SLIDE_UID" val="{F7276262-B0F7-4FAE-B5C2-74590BA35377}:374"/>
</p:tagLst>
</file>

<file path=ppt/tags/tag4.xml><?xml version="1.0" encoding="utf-8"?>
<p:tagLst xmlns:a="http://schemas.openxmlformats.org/drawingml/2006/main" xmlns:r="http://schemas.openxmlformats.org/officeDocument/2006/relationships" xmlns:p="http://schemas.openxmlformats.org/presentationml/2006/main">
  <p:tag name="GENSWF_SLIDE_UID" val="{32EE0E6C-AEF2-4458-AB4B-A242966B8CA1}:375"/>
</p:tagLst>
</file>

<file path=ppt/tags/tag5.xml><?xml version="1.0" encoding="utf-8"?>
<p:tagLst xmlns:a="http://schemas.openxmlformats.org/drawingml/2006/main" xmlns:r="http://schemas.openxmlformats.org/officeDocument/2006/relationships" xmlns:p="http://schemas.openxmlformats.org/presentationml/2006/main">
  <p:tag name="GENSWF_SLIDE_UID" val="{6546A5D1-B021-4E8D-A6AB-FA3932A6875B}:378"/>
</p:tagLst>
</file>

<file path=ppt/tags/tag6.xml><?xml version="1.0" encoding="utf-8"?>
<p:tagLst xmlns:a="http://schemas.openxmlformats.org/drawingml/2006/main" xmlns:r="http://schemas.openxmlformats.org/officeDocument/2006/relationships" xmlns:p="http://schemas.openxmlformats.org/presentationml/2006/main">
  <p:tag name="GENSWF_SLIDE_UID" val="{897412FC-30BB-4194-A006-DB303F76835D}:379"/>
</p:tagLst>
</file>

<file path=ppt/tags/tag7.xml><?xml version="1.0" encoding="utf-8"?>
<p:tagLst xmlns:a="http://schemas.openxmlformats.org/drawingml/2006/main" xmlns:r="http://schemas.openxmlformats.org/officeDocument/2006/relationships" xmlns:p="http://schemas.openxmlformats.org/presentationml/2006/main">
  <p:tag name="GENSWF_SLIDE_UID" val="{FFDC0D07-5CB0-4EBC-A61D-CCB5BBAA9674}:397"/>
</p:tagLst>
</file>

<file path=ppt/tags/tag8.xml><?xml version="1.0" encoding="utf-8"?>
<p:tagLst xmlns:a="http://schemas.openxmlformats.org/drawingml/2006/main" xmlns:r="http://schemas.openxmlformats.org/officeDocument/2006/relationships" xmlns:p="http://schemas.openxmlformats.org/presentationml/2006/main">
  <p:tag name="GENSWF_SLIDE_UID" val="{9D88BCBF-3D65-4373-AF3D-54F8570EA1C4}:2007577494"/>
</p:tagLst>
</file>

<file path=ppt/tags/tag9.xml><?xml version="1.0" encoding="utf-8"?>
<p:tagLst xmlns:a="http://schemas.openxmlformats.org/drawingml/2006/main" xmlns:r="http://schemas.openxmlformats.org/officeDocument/2006/relationships" xmlns:p="http://schemas.openxmlformats.org/presentationml/2006/main">
  <p:tag name="GENSWF_SLIDE_UID" val="{A2DCDEF1-2C97-44E9-BFFB-31E69B036D25}:42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943</Words>
  <Application>Microsoft Office PowerPoint</Application>
  <PresentationFormat>Widescreen</PresentationFormat>
  <Paragraphs>67</Paragraphs>
  <Slides>27</Slides>
  <Notes>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DengXian</vt:lpstr>
      <vt:lpstr>DengXian</vt:lpstr>
      <vt:lpstr>等线 Light</vt:lpstr>
      <vt:lpstr>Arial</vt:lpstr>
      <vt:lpstr>Book Antiqua</vt:lpstr>
      <vt:lpstr>Calibri</vt:lpstr>
      <vt:lpstr>Calibri Light</vt:lpstr>
      <vt:lpstr>Cambria</vt:lpstr>
      <vt:lpstr>Noto Sans S Chinese Light</vt:lpstr>
      <vt:lpstr>Wingdings</vt:lpstr>
      <vt:lpstr>1_Office Theme</vt:lpstr>
      <vt:lpstr>2_千图网海量PPT模板www.58pic.com ​​</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Trâm - 4A -  Khoa học-  CHẾ ĐỘ ĂN UỐNG CÂN BẰNG</dc:title>
  <dc:creator>Thao Tran</dc:creator>
  <cp:lastModifiedBy>Administrator</cp:lastModifiedBy>
  <cp:revision>29</cp:revision>
  <dcterms:created xsi:type="dcterms:W3CDTF">2023-11-12T06:41:20Z</dcterms:created>
  <dcterms:modified xsi:type="dcterms:W3CDTF">2025-03-06T09:43:48Z</dcterms:modified>
</cp:coreProperties>
</file>