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631" r:id="rId2"/>
    <p:sldId id="632" r:id="rId3"/>
    <p:sldId id="633" r:id="rId4"/>
    <p:sldId id="634" r:id="rId5"/>
    <p:sldId id="635" r:id="rId6"/>
    <p:sldId id="636" r:id="rId7"/>
    <p:sldId id="585" r:id="rId8"/>
    <p:sldId id="626" r:id="rId9"/>
    <p:sldId id="587" r:id="rId10"/>
    <p:sldId id="595" r:id="rId11"/>
    <p:sldId id="596" r:id="rId12"/>
    <p:sldId id="616" r:id="rId13"/>
    <p:sldId id="600" r:id="rId14"/>
    <p:sldId id="601" r:id="rId15"/>
    <p:sldId id="604" r:id="rId16"/>
    <p:sldId id="605" r:id="rId17"/>
    <p:sldId id="607" r:id="rId18"/>
    <p:sldId id="608" r:id="rId19"/>
    <p:sldId id="609" r:id="rId20"/>
    <p:sldId id="627" r:id="rId21"/>
    <p:sldId id="63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60"/>
  </p:normalViewPr>
  <p:slideViewPr>
    <p:cSldViewPr>
      <p:cViewPr varScale="1">
        <p:scale>
          <a:sx n="68" d="100"/>
          <a:sy n="68" d="100"/>
        </p:scale>
        <p:origin x="60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4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4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microsoft.com/office/2007/relationships/hdphoto" Target="../media/hdphoto18.wdp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2.png"/><Relationship Id="rId18" Type="http://schemas.microsoft.com/office/2007/relationships/hdphoto" Target="../media/hdphoto22.wdp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12" Type="http://schemas.microsoft.com/office/2007/relationships/hdphoto" Target="../media/hdphoto16.wdp"/><Relationship Id="rId17" Type="http://schemas.openxmlformats.org/officeDocument/2006/relationships/image" Target="../media/image34.png"/><Relationship Id="rId2" Type="http://schemas.openxmlformats.org/officeDocument/2006/relationships/audio" Target="../media/audio4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microsoft.com/office/2007/relationships/hdphoto" Target="../media/hdphoto20.wdp"/><Relationship Id="rId4" Type="http://schemas.openxmlformats.org/officeDocument/2006/relationships/image" Target="../media/image7.png"/><Relationship Id="rId9" Type="http://schemas.openxmlformats.org/officeDocument/2006/relationships/image" Target="../media/image31.png"/><Relationship Id="rId1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6.png"/><Relationship Id="rId18" Type="http://schemas.microsoft.com/office/2007/relationships/hdphoto" Target="../media/hdphoto22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microsoft.com/office/2007/relationships/hdphoto" Target="../media/hdphoto16.wdp"/><Relationship Id="rId17" Type="http://schemas.openxmlformats.org/officeDocument/2006/relationships/image" Target="../media/image34.png"/><Relationship Id="rId2" Type="http://schemas.openxmlformats.org/officeDocument/2006/relationships/audio" Target="../media/audio6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microsoft.com/office/2007/relationships/hdphoto" Target="../media/hdphoto23.wdp"/><Relationship Id="rId4" Type="http://schemas.openxmlformats.org/officeDocument/2006/relationships/image" Target="../media/image7.png"/><Relationship Id="rId9" Type="http://schemas.openxmlformats.org/officeDocument/2006/relationships/image" Target="../media/image35.png"/><Relationship Id="rId1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18" Type="http://schemas.openxmlformats.org/officeDocument/2006/relationships/image" Target="../media/image6.png"/><Relationship Id="rId3" Type="http://schemas.openxmlformats.org/officeDocument/2006/relationships/audio" Target="../media/audio8.wav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17" Type="http://schemas.microsoft.com/office/2007/relationships/hdphoto" Target="../media/hdphoto1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5.wdp"/><Relationship Id="rId5" Type="http://schemas.openxmlformats.org/officeDocument/2006/relationships/image" Target="../media/image7.png"/><Relationship Id="rId15" Type="http://schemas.microsoft.com/office/2007/relationships/hdphoto" Target="../media/hdphoto23.wdp"/><Relationship Id="rId10" Type="http://schemas.openxmlformats.org/officeDocument/2006/relationships/image" Target="../media/image23.png"/><Relationship Id="rId19" Type="http://schemas.microsoft.com/office/2007/relationships/hdphoto" Target="../media/hdphoto6.wdp"/><Relationship Id="rId4" Type="http://schemas.openxmlformats.org/officeDocument/2006/relationships/audio" Target="../media/audio9.wav"/><Relationship Id="rId9" Type="http://schemas.microsoft.com/office/2007/relationships/hdphoto" Target="../media/hdphoto17.wdp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6.wdp"/><Relationship Id="rId1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" Type="http://schemas.openxmlformats.org/officeDocument/2006/relationships/audio" Target="../media/audio10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4.wdp"/><Relationship Id="rId15" Type="http://schemas.microsoft.com/office/2007/relationships/hdphoto" Target="../media/hdphoto19.wdp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microsoft.com/office/2007/relationships/hdphoto" Target="../media/hdphoto15.wdp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6.wdp"/><Relationship Id="rId1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" Type="http://schemas.openxmlformats.org/officeDocument/2006/relationships/audio" Target="../media/audio10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4.wdp"/><Relationship Id="rId15" Type="http://schemas.microsoft.com/office/2007/relationships/hdphoto" Target="../media/hdphoto19.wdp"/><Relationship Id="rId10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38.png"/><Relationship Id="rId9" Type="http://schemas.microsoft.com/office/2007/relationships/hdphoto" Target="../media/hdphoto25.wdp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png"/><Relationship Id="rId3" Type="http://schemas.microsoft.com/office/2007/relationships/hdphoto" Target="../media/hdphoto12.wdp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image" Target="../media/image7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7.wdp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microsoft.com/office/2007/relationships/hdphoto" Target="../media/hdphoto3.wdp"/><Relationship Id="rId1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microsoft.com/office/2007/relationships/hdphoto" Target="../media/hdphoto9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312" y="-19007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66959" y="-3936"/>
            <a:ext cx="1925039" cy="241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795" l="0" r="96604">
                        <a14:backgroundMark x1="52994" y1="26301" x2="52994" y2="26301"/>
                        <a14:backgroundMark x1="52368" y1="25205" x2="52368" y2="25205"/>
                        <a14:backgroundMark x1="50492" y1="26575" x2="50492" y2="26575"/>
                        <a14:backgroundMark x1="62288" y1="81918" x2="62288" y2="81918"/>
                        <a14:backgroundMark x1="58088" y1="73699" x2="58088" y2="73699"/>
                        <a14:backgroundMark x1="80161" y1="78082" x2="80161" y2="78082"/>
                        <a14:backgroundMark x1="85255" y1="89863" x2="85255" y2="89863"/>
                        <a14:backgroundMark x1="89991" y1="87945" x2="89991" y2="87945"/>
                        <a14:backgroundMark x1="93387" y1="60000" x2="93387" y2="60000"/>
                        <a14:backgroundMark x1="93476" y1="41370" x2="93476" y2="41370"/>
                        <a14:backgroundMark x1="63271" y1="22192" x2="63271" y2="2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 bwMode="auto">
          <a:xfrm>
            <a:off x="5428312" y="-19007"/>
            <a:ext cx="6763687" cy="227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537092" y="1596412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100000" l="0" r="100000">
                        <a14:foregroundMark x1="29519" y1="90842" x2="29519" y2="90842"/>
                        <a14:foregroundMark x1="76201" y1="91337" x2="76201" y2="91337"/>
                        <a14:foregroundMark x1="30664" y1="26980" x2="30664" y2="26980"/>
                        <a14:foregroundMark x1="41991" y1="23762" x2="41991" y2="23762"/>
                        <a14:foregroundMark x1="36156" y1="18564" x2="36156" y2="18564"/>
                        <a14:foregroundMark x1="26888" y1="16584" x2="25629" y2="21040"/>
                        <a14:foregroundMark x1="21968" y1="32178" x2="21968" y2="32178"/>
                        <a14:foregroundMark x1="37300" y1="36139" x2="37300" y2="36139"/>
                        <a14:foregroundMark x1="42105" y1="33663" x2="42105" y2="33663"/>
                        <a14:foregroundMark x1="48398" y1="25000" x2="47254" y2="23020"/>
                        <a14:foregroundMark x1="35584" y1="18812" x2="30892" y2="22030"/>
                        <a14:foregroundMark x1="21510" y1="28465" x2="21510" y2="28465"/>
                        <a14:foregroundMark x1="19222" y1="29703" x2="24828" y2="32921"/>
                        <a14:foregroundMark x1="30320" y1="32921" x2="30320" y2="32921"/>
                        <a14:foregroundMark x1="23341" y1="32178" x2="23341" y2="32178"/>
                        <a14:foregroundMark x1="19336" y1="28960" x2="16705" y2="32178"/>
                        <a14:foregroundMark x1="13158" y1="34901" x2="13158" y2="34901"/>
                        <a14:foregroundMark x1="17162" y1="25000" x2="17162" y2="25000"/>
                        <a14:foregroundMark x1="25172" y1="21782" x2="25172" y2="21782"/>
                        <a14:foregroundMark x1="18993" y1="21782" x2="18993" y2="21782"/>
                        <a14:foregroundMark x1="19222" y1="21287" x2="19222" y2="21287"/>
                        <a14:foregroundMark x1="21625" y1="18564" x2="21625" y2="18564"/>
                        <a14:foregroundMark x1="21968" y1="18564" x2="21968" y2="18564"/>
                        <a14:foregroundMark x1="23913" y1="18069" x2="26316" y2="16832"/>
                        <a14:foregroundMark x1="26316" y1="16832" x2="26316" y2="16832"/>
                        <a14:foregroundMark x1="27803" y1="16832" x2="28375" y2="16832"/>
                        <a14:foregroundMark x1="31236" y1="16584" x2="31236" y2="16584"/>
                        <a14:foregroundMark x1="32723" y1="17327" x2="34211" y2="19802"/>
                        <a14:foregroundMark x1="35355" y1="21040" x2="36842" y2="25248"/>
                        <a14:foregroundMark x1="36842" y1="25743" x2="37643" y2="27723"/>
                        <a14:foregroundMark x1="37872" y1="28465" x2="38444" y2="29703"/>
                        <a14:foregroundMark x1="38787" y1="30198" x2="38902" y2="31436"/>
                        <a14:foregroundMark x1="38902" y1="31436" x2="39703" y2="33663"/>
                        <a14:foregroundMark x1="39703" y1="33663" x2="39703" y2="33663"/>
                        <a14:foregroundMark x1="40046" y1="34901" x2="40275" y2="36139"/>
                        <a14:foregroundMark x1="16018" y1="37376" x2="16018" y2="37376"/>
                        <a14:foregroundMark x1="16018" y1="37376" x2="16018" y2="37376"/>
                        <a14:foregroundMark x1="15217" y1="37376" x2="15217" y2="37376"/>
                        <a14:foregroundMark x1="14531" y1="37376" x2="14531" y2="37376"/>
                        <a14:foregroundMark x1="13730" y1="35396" x2="13730" y2="35396"/>
                        <a14:foregroundMark x1="14874" y1="32921" x2="14874" y2="32921"/>
                        <a14:foregroundMark x1="26545" y1="16089" x2="26545" y2="16089"/>
                        <a14:foregroundMark x1="25973" y1="15347" x2="25973" y2="15347"/>
                        <a14:foregroundMark x1="54005" y1="30198" x2="54005" y2="30198"/>
                        <a14:foregroundMark x1="56407" y1="30198" x2="57208" y2="30198"/>
                        <a14:foregroundMark x1="58352" y1="30198" x2="58352" y2="30198"/>
                        <a14:foregroundMark x1="51030" y1="27228" x2="51030" y2="27228"/>
                        <a14:foregroundMark x1="65332" y1="21287" x2="65332" y2="21287"/>
                        <a14:foregroundMark x1="68307" y1="17327" x2="68307" y2="17327"/>
                        <a14:foregroundMark x1="62815" y1="22525" x2="62815" y2="2252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427004"/>
            <a:ext cx="6749628" cy="3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Trang trí cây dừa png | PNGEg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312" y="2852936"/>
            <a:ext cx="2466762" cy="20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rang trí cây dừa png | PNGEg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8899" y="3902229"/>
            <a:ext cx="1541195" cy="15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4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8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041518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3287688" y="3944040"/>
            <a:ext cx="5844611" cy="82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37" t="62761"/>
          <a:stretch/>
        </p:blipFill>
        <p:spPr bwMode="auto">
          <a:xfrm>
            <a:off x="6960096" y="4992815"/>
            <a:ext cx="3653314" cy="9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Trang trí cây dừa png | PNGEg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75" y="4210884"/>
            <a:ext cx="3078549" cy="252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425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31884"/>
            <a:ext cx="8928992" cy="5096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A89C8-7F8E-952B-887D-38B02D01A4F9}"/>
              </a:ext>
            </a:extLst>
          </p:cNvPr>
          <p:cNvSpPr txBox="1"/>
          <p:nvPr/>
        </p:nvSpPr>
        <p:spPr>
          <a:xfrm>
            <a:off x="8633556" y="908720"/>
            <a:ext cx="240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Cambria" pitchFamily="18" charset="0"/>
              </a:rPr>
              <a:t>Giới</a:t>
            </a:r>
            <a:r>
              <a:rPr lang="en-US" sz="3600" b="1" dirty="0">
                <a:latin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</a:rPr>
              <a:t>thiệu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11535497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1697451"/>
            <a:ext cx="11233248" cy="4323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6C634-8CE2-9441-416F-D2FD119A8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1939" y="409461"/>
            <a:ext cx="3268489" cy="1032301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F9304800-C90B-4420-5B91-56832122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69693"/>
            <a:ext cx="3312368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3" name="Rectangle 2"/>
          <p:cNvSpPr/>
          <p:nvPr/>
        </p:nvSpPr>
        <p:spPr>
          <a:xfrm>
            <a:off x="1343472" y="1916832"/>
            <a:ext cx="95050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Đẹp sao đất nước như bài thơ</a:t>
            </a:r>
            <a:r>
              <a:rPr lang="en-US" sz="2800" dirty="0">
                <a:latin typeface="+mj-lt"/>
              </a:rPr>
              <a:t>.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Biển xanh thấp thoáng bao cách buồm</a:t>
            </a:r>
            <a:r>
              <a:rPr lang="en-US" sz="2800" dirty="0">
                <a:latin typeface="+mj-lt"/>
              </a:rPr>
              <a:t>.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Dừa xanh ôm ấp bao nếp nhà</a:t>
            </a:r>
            <a:r>
              <a:rPr lang="en-US" sz="2800" dirty="0">
                <a:latin typeface="+mj-lt"/>
              </a:rPr>
              <a:t>.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Êm ấm tiếng ru hời trên cánh nôi tuổi thơ.</a:t>
            </a:r>
            <a:br>
              <a:rPr lang="vi-VN" sz="2800" dirty="0">
                <a:latin typeface="+mj-lt"/>
              </a:rPr>
            </a:b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Ngày mai như cánh chim hải âu</a:t>
            </a:r>
            <a:r>
              <a:rPr lang="en-US" sz="2800" dirty="0">
                <a:latin typeface="+mj-lt"/>
              </a:rPr>
              <a:t>.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Vượt khơi bay khắp muôn phương trời</a:t>
            </a:r>
            <a:r>
              <a:rPr lang="en-US" sz="2800" dirty="0">
                <a:latin typeface="+mj-lt"/>
              </a:rPr>
              <a:t>.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Càng yêu tha thiết quê hương này</a:t>
            </a:r>
            <a:r>
              <a:rPr lang="en-US" sz="2800" dirty="0">
                <a:latin typeface="+mj-lt"/>
              </a:rPr>
              <a:t>.</a:t>
            </a:r>
          </a:p>
          <a:p>
            <a:pPr algn="ctr"/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ùng tiếng hát ru hời ngày ấu thơ êm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đềm</a:t>
            </a:r>
            <a:endParaRPr lang="vi-VN" sz="2800" dirty="0">
              <a:latin typeface="+mj-lt"/>
              <a:ea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3816785" y="515084"/>
            <a:ext cx="4583472" cy="6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37" t="62761"/>
          <a:stretch/>
        </p:blipFill>
        <p:spPr bwMode="auto">
          <a:xfrm>
            <a:off x="7680176" y="1068328"/>
            <a:ext cx="2376264" cy="6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5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 descr="Cây tre png | PNGEg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3503712" y="308467"/>
            <a:ext cx="1246041" cy="18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4464857" y="1148765"/>
            <a:ext cx="3431343" cy="48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05551" y="2320146"/>
            <a:ext cx="10675194" cy="3269093"/>
            <a:chOff x="705551" y="2320146"/>
            <a:chExt cx="10675194" cy="326909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15" b="51746"/>
            <a:stretch/>
          </p:blipFill>
          <p:spPr bwMode="auto">
            <a:xfrm>
              <a:off x="705551" y="2320146"/>
              <a:ext cx="10675194" cy="3269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442536" y="3777931"/>
              <a:ext cx="878497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768408" y="5085183"/>
              <a:ext cx="122413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6607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1340768"/>
            <a:ext cx="11233248" cy="469413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8" name="Picture 17" descr="Cây tre png | PNGEg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3503712" y="329015"/>
            <a:ext cx="1246041" cy="10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4412941" y="629817"/>
            <a:ext cx="3431343" cy="48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23044" y="1574717"/>
            <a:ext cx="8033396" cy="4162307"/>
            <a:chOff x="705551" y="2320146"/>
            <a:chExt cx="10675194" cy="579505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64" b="4150"/>
            <a:stretch/>
          </p:blipFill>
          <p:spPr bwMode="auto">
            <a:xfrm>
              <a:off x="705551" y="2320146"/>
              <a:ext cx="10675194" cy="576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1587583" y="3674141"/>
              <a:ext cx="9136085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55317" y="7611145"/>
              <a:ext cx="122413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7583" y="3272236"/>
              <a:ext cx="7759003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90621" y="5610542"/>
              <a:ext cx="9689429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35252" y="4509119"/>
            <a:ext cx="122516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401822" y="1547004"/>
            <a:ext cx="1157579" cy="14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92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1339252"/>
            <a:ext cx="11233248" cy="469564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 descr="Cây tre png | PNGEg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3503712" y="306951"/>
            <a:ext cx="1246041" cy="10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4511823" y="629817"/>
            <a:ext cx="3431343" cy="48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19536" y="1556792"/>
            <a:ext cx="8280920" cy="4349173"/>
            <a:chOff x="705551" y="2460202"/>
            <a:chExt cx="10675194" cy="629987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07" b="-946"/>
            <a:stretch/>
          </p:blipFill>
          <p:spPr bwMode="auto">
            <a:xfrm>
              <a:off x="705551" y="2460202"/>
              <a:ext cx="10675194" cy="629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169690" y="3475660"/>
              <a:ext cx="9769298" cy="3319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58212" y="5441590"/>
              <a:ext cx="9516062" cy="31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04912" y="3807642"/>
              <a:ext cx="8226450" cy="425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01044" y="7884073"/>
              <a:ext cx="7466180" cy="31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35252" y="4509119"/>
            <a:ext cx="122516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401822" y="1547004"/>
            <a:ext cx="1157579" cy="14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95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7639" y="1339252"/>
            <a:ext cx="11233248" cy="48260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12424" y="1561119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823412" y="1577531"/>
            <a:ext cx="6512948" cy="4410556"/>
            <a:chOff x="705551" y="2320146"/>
            <a:chExt cx="10675194" cy="811196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16" b="134"/>
            <a:stretch/>
          </p:blipFill>
          <p:spPr bwMode="auto">
            <a:xfrm>
              <a:off x="705551" y="2320146"/>
              <a:ext cx="10675194" cy="8111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797255" y="3370695"/>
              <a:ext cx="9350018" cy="303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45203" y="9654860"/>
              <a:ext cx="105062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58212" y="5250423"/>
              <a:ext cx="9516063" cy="286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14395" y="7200864"/>
              <a:ext cx="9516063" cy="315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53731" y="9649375"/>
              <a:ext cx="9516063" cy="315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Cây tre png | PNGEg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3503712" y="306951"/>
            <a:ext cx="1246041" cy="10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4511823" y="629817"/>
            <a:ext cx="3431343" cy="48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Trang trí cây dừa png | PNGEg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" y="3052812"/>
            <a:ext cx="2567405" cy="21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rang trí cây dừa png | PNGEg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423" y="4317114"/>
            <a:ext cx="1968169" cy="161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07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276693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2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7" y="332655"/>
            <a:ext cx="2019733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3863752" y="335635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100000" l="0" r="100000">
                        <a14:foregroundMark x1="29519" y1="90842" x2="29519" y2="90842"/>
                        <a14:foregroundMark x1="76201" y1="91337" x2="76201" y2="91337"/>
                        <a14:foregroundMark x1="30664" y1="26980" x2="30664" y2="26980"/>
                        <a14:foregroundMark x1="41991" y1="23762" x2="41991" y2="23762"/>
                        <a14:foregroundMark x1="36156" y1="18564" x2="36156" y2="18564"/>
                        <a14:foregroundMark x1="26888" y1="16584" x2="25629" y2="21040"/>
                        <a14:foregroundMark x1="21968" y1="32178" x2="21968" y2="32178"/>
                        <a14:foregroundMark x1="37300" y1="36139" x2="37300" y2="36139"/>
                        <a14:foregroundMark x1="42105" y1="33663" x2="42105" y2="33663"/>
                        <a14:foregroundMark x1="48398" y1="25000" x2="47254" y2="23020"/>
                        <a14:foregroundMark x1="35584" y1="18812" x2="30892" y2="22030"/>
                        <a14:foregroundMark x1="21510" y1="28465" x2="21510" y2="28465"/>
                        <a14:foregroundMark x1="19222" y1="29703" x2="24828" y2="32921"/>
                        <a14:foregroundMark x1="30320" y1="32921" x2="30320" y2="32921"/>
                        <a14:foregroundMark x1="23341" y1="32178" x2="23341" y2="32178"/>
                        <a14:foregroundMark x1="19336" y1="28960" x2="16705" y2="32178"/>
                        <a14:foregroundMark x1="13158" y1="34901" x2="13158" y2="34901"/>
                        <a14:foregroundMark x1="17162" y1="25000" x2="17162" y2="25000"/>
                        <a14:foregroundMark x1="25172" y1="21782" x2="25172" y2="21782"/>
                        <a14:foregroundMark x1="18993" y1="21782" x2="18993" y2="21782"/>
                        <a14:foregroundMark x1="19222" y1="21287" x2="19222" y2="21287"/>
                        <a14:foregroundMark x1="21625" y1="18564" x2="21625" y2="18564"/>
                        <a14:foregroundMark x1="21968" y1="18564" x2="21968" y2="18564"/>
                        <a14:foregroundMark x1="23913" y1="18069" x2="26316" y2="16832"/>
                        <a14:foregroundMark x1="26316" y1="16832" x2="26316" y2="16832"/>
                        <a14:foregroundMark x1="27803" y1="16832" x2="28375" y2="16832"/>
                        <a14:foregroundMark x1="31236" y1="16584" x2="31236" y2="16584"/>
                        <a14:foregroundMark x1="32723" y1="17327" x2="34211" y2="19802"/>
                        <a14:foregroundMark x1="35355" y1="21040" x2="36842" y2="25248"/>
                        <a14:foregroundMark x1="36842" y1="25743" x2="37643" y2="27723"/>
                        <a14:foregroundMark x1="37872" y1="28465" x2="38444" y2="29703"/>
                        <a14:foregroundMark x1="38787" y1="30198" x2="38902" y2="31436"/>
                        <a14:foregroundMark x1="38902" y1="31436" x2="39703" y2="33663"/>
                        <a14:foregroundMark x1="39703" y1="33663" x2="39703" y2="33663"/>
                        <a14:foregroundMark x1="40046" y1="34901" x2="40275" y2="36139"/>
                        <a14:foregroundMark x1="16018" y1="37376" x2="16018" y2="37376"/>
                        <a14:foregroundMark x1="16018" y1="37376" x2="16018" y2="37376"/>
                        <a14:foregroundMark x1="15217" y1="37376" x2="15217" y2="37376"/>
                        <a14:foregroundMark x1="14531" y1="37376" x2="14531" y2="37376"/>
                        <a14:foregroundMark x1="13730" y1="35396" x2="13730" y2="35396"/>
                        <a14:foregroundMark x1="14874" y1="32921" x2="14874" y2="32921"/>
                        <a14:foregroundMark x1="26545" y1="16089" x2="26545" y2="16089"/>
                        <a14:foregroundMark x1="25973" y1="15347" x2="25973" y2="15347"/>
                        <a14:foregroundMark x1="54005" y1="30198" x2="54005" y2="30198"/>
                        <a14:foregroundMark x1="56407" y1="30198" x2="57208" y2="30198"/>
                        <a14:foregroundMark x1="58352" y1="30198" x2="58352" y2="30198"/>
                        <a14:foregroundMark x1="51030" y1="27228" x2="51030" y2="27228"/>
                        <a14:foregroundMark x1="65332" y1="21287" x2="65332" y2="21287"/>
                        <a14:foregroundMark x1="68307" y1="17327" x2="68307" y2="17327"/>
                        <a14:foregroundMark x1="62815" y1="22525" x2="62815" y2="2252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6" y="3305531"/>
            <a:ext cx="5122240" cy="297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611155" y="368436"/>
            <a:ext cx="6038747" cy="5834166"/>
            <a:chOff x="5611155" y="368436"/>
            <a:chExt cx="6038747" cy="5834166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0" r="36567" b="59503"/>
            <a:stretch/>
          </p:blipFill>
          <p:spPr bwMode="auto">
            <a:xfrm>
              <a:off x="7103510" y="368436"/>
              <a:ext cx="3572789" cy="526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1155" y="894454"/>
              <a:ext cx="6038747" cy="5308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6" descr="Trang trí cây dừa png |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" y="2542870"/>
            <a:ext cx="3101697" cy="254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94491"/>
            <a:ext cx="1127834" cy="6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33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DAT NUOC TUOI DEP S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4984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1" y="1323240"/>
            <a:ext cx="10684889" cy="376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5042232"/>
            <a:ext cx="3384376" cy="1758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22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5"/>
            <a:ext cx="1512168" cy="15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100000" l="0" r="100000">
                        <a14:foregroundMark x1="29519" y1="90842" x2="29519" y2="90842"/>
                        <a14:foregroundMark x1="76201" y1="91337" x2="76201" y2="91337"/>
                        <a14:foregroundMark x1="30664" y1="26980" x2="30664" y2="26980"/>
                        <a14:foregroundMark x1="41991" y1="23762" x2="41991" y2="23762"/>
                        <a14:foregroundMark x1="36156" y1="18564" x2="36156" y2="18564"/>
                        <a14:foregroundMark x1="26888" y1="16584" x2="25629" y2="21040"/>
                        <a14:foregroundMark x1="21968" y1="32178" x2="21968" y2="32178"/>
                        <a14:foregroundMark x1="37300" y1="36139" x2="37300" y2="36139"/>
                        <a14:foregroundMark x1="42105" y1="33663" x2="42105" y2="33663"/>
                        <a14:foregroundMark x1="48398" y1="25000" x2="47254" y2="23020"/>
                        <a14:foregroundMark x1="35584" y1="18812" x2="30892" y2="22030"/>
                        <a14:foregroundMark x1="21510" y1="28465" x2="21510" y2="28465"/>
                        <a14:foregroundMark x1="19222" y1="29703" x2="24828" y2="32921"/>
                        <a14:foregroundMark x1="30320" y1="32921" x2="30320" y2="32921"/>
                        <a14:foregroundMark x1="23341" y1="32178" x2="23341" y2="32178"/>
                        <a14:foregroundMark x1="19336" y1="28960" x2="16705" y2="32178"/>
                        <a14:foregroundMark x1="13158" y1="34901" x2="13158" y2="34901"/>
                        <a14:foregroundMark x1="17162" y1="25000" x2="17162" y2="25000"/>
                        <a14:foregroundMark x1="25172" y1="21782" x2="25172" y2="21782"/>
                        <a14:foregroundMark x1="18993" y1="21782" x2="18993" y2="21782"/>
                        <a14:foregroundMark x1="19222" y1="21287" x2="19222" y2="21287"/>
                        <a14:foregroundMark x1="21625" y1="18564" x2="21625" y2="18564"/>
                        <a14:foregroundMark x1="21968" y1="18564" x2="21968" y2="18564"/>
                        <a14:foregroundMark x1="23913" y1="18069" x2="26316" y2="16832"/>
                        <a14:foregroundMark x1="26316" y1="16832" x2="26316" y2="16832"/>
                        <a14:foregroundMark x1="27803" y1="16832" x2="28375" y2="16832"/>
                        <a14:foregroundMark x1="31236" y1="16584" x2="31236" y2="16584"/>
                        <a14:foregroundMark x1="32723" y1="17327" x2="34211" y2="19802"/>
                        <a14:foregroundMark x1="35355" y1="21040" x2="36842" y2="25248"/>
                        <a14:foregroundMark x1="36842" y1="25743" x2="37643" y2="27723"/>
                        <a14:foregroundMark x1="37872" y1="28465" x2="38444" y2="29703"/>
                        <a14:foregroundMark x1="38787" y1="30198" x2="38902" y2="31436"/>
                        <a14:foregroundMark x1="38902" y1="31436" x2="39703" y2="33663"/>
                        <a14:foregroundMark x1="39703" y1="33663" x2="39703" y2="33663"/>
                        <a14:foregroundMark x1="40046" y1="34901" x2="40275" y2="36139"/>
                        <a14:foregroundMark x1="16018" y1="37376" x2="16018" y2="37376"/>
                        <a14:foregroundMark x1="16018" y1="37376" x2="16018" y2="37376"/>
                        <a14:foregroundMark x1="15217" y1="37376" x2="15217" y2="37376"/>
                        <a14:foregroundMark x1="14531" y1="37376" x2="14531" y2="37376"/>
                        <a14:foregroundMark x1="13730" y1="35396" x2="13730" y2="35396"/>
                        <a14:foregroundMark x1="14874" y1="32921" x2="14874" y2="32921"/>
                        <a14:foregroundMark x1="26545" y1="16089" x2="26545" y2="16089"/>
                        <a14:foregroundMark x1="25973" y1="15347" x2="25973" y2="15347"/>
                        <a14:foregroundMark x1="54005" y1="30198" x2="54005" y2="30198"/>
                        <a14:foregroundMark x1="56407" y1="30198" x2="57208" y2="30198"/>
                        <a14:foregroundMark x1="58352" y1="30198" x2="58352" y2="30198"/>
                        <a14:foregroundMark x1="51030" y1="27228" x2="51030" y2="27228"/>
                        <a14:foregroundMark x1="65332" y1="21287" x2="65332" y2="21287"/>
                        <a14:foregroundMark x1="68307" y1="17327" x2="68307" y2="17327"/>
                        <a14:foregroundMark x1="62815" y1="22525" x2="62815" y2="2252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6" y="3548528"/>
            <a:ext cx="5122240" cy="27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611155" y="368436"/>
            <a:ext cx="6038747" cy="5834166"/>
            <a:chOff x="5611155" y="368436"/>
            <a:chExt cx="6038747" cy="583416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0" r="36567" b="59503"/>
            <a:stretch/>
          </p:blipFill>
          <p:spPr bwMode="auto">
            <a:xfrm>
              <a:off x="7103510" y="368436"/>
              <a:ext cx="3572789" cy="526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1155" y="894454"/>
              <a:ext cx="6038747" cy="5308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6" descr="Trang trí cây dừa png |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054" y="3548528"/>
            <a:ext cx="2031737" cy="166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94491"/>
            <a:ext cx="1127834" cy="6739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3860" y="2132856"/>
            <a:ext cx="4900052" cy="1296391"/>
            <a:chOff x="403860" y="2132856"/>
            <a:chExt cx="4900052" cy="1296391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3" t="14020" r="2042" b="71474"/>
            <a:stretch/>
          </p:blipFill>
          <p:spPr bwMode="auto">
            <a:xfrm>
              <a:off x="403860" y="2132856"/>
              <a:ext cx="4900052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317" y="2978831"/>
              <a:ext cx="454155" cy="45041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4735" y="2978831"/>
              <a:ext cx="454155" cy="45041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697" y="2978831"/>
              <a:ext cx="454155" cy="45041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5840" y="2978831"/>
              <a:ext cx="454155" cy="450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207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DAT NUOC TUOI DEP S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4" y="3284984"/>
            <a:ext cx="1875328" cy="9523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795" l="0" r="96604">
                        <a14:backgroundMark x1="52994" y1="26301" x2="52994" y2="26301"/>
                        <a14:backgroundMark x1="52368" y1="25205" x2="52368" y2="25205"/>
                        <a14:backgroundMark x1="50492" y1="26575" x2="50492" y2="26575"/>
                        <a14:backgroundMark x1="62288" y1="81918" x2="62288" y2="81918"/>
                        <a14:backgroundMark x1="58088" y1="73699" x2="58088" y2="73699"/>
                        <a14:backgroundMark x1="80161" y1="78082" x2="80161" y2="78082"/>
                        <a14:backgroundMark x1="85255" y1="89863" x2="85255" y2="89863"/>
                        <a14:backgroundMark x1="89991" y1="87945" x2="89991" y2="87945"/>
                        <a14:backgroundMark x1="93387" y1="60000" x2="93387" y2="60000"/>
                        <a14:backgroundMark x1="93476" y1="41370" x2="93476" y2="41370"/>
                        <a14:backgroundMark x1="63271" y1="22192" x2="63271" y2="2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 bwMode="auto">
          <a:xfrm>
            <a:off x="375855" y="332656"/>
            <a:ext cx="8088991" cy="271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41915" b="78727"/>
          <a:stretch/>
        </p:blipFill>
        <p:spPr bwMode="auto">
          <a:xfrm>
            <a:off x="4982534" y="3797830"/>
            <a:ext cx="2226931" cy="89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5" y="4365104"/>
            <a:ext cx="1564251" cy="934677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36567" b="59503"/>
          <a:stretch/>
        </p:blipFill>
        <p:spPr bwMode="auto">
          <a:xfrm>
            <a:off x="3359696" y="5013176"/>
            <a:ext cx="5689741" cy="79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 descr="Trang trí cây dừa png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797830"/>
            <a:ext cx="2655703" cy="22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1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39390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1" y="1323240"/>
            <a:ext cx="10684889" cy="376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95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5724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3392" y="452483"/>
            <a:ext cx="11189369" cy="5194120"/>
            <a:chOff x="623392" y="452483"/>
            <a:chExt cx="11189369" cy="5194120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95"/>
            <a:stretch/>
          </p:blipFill>
          <p:spPr bwMode="auto">
            <a:xfrm>
              <a:off x="695314" y="4007995"/>
              <a:ext cx="10684889" cy="1158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6"/>
            <a:stretch/>
          </p:blipFill>
          <p:spPr bwMode="auto">
            <a:xfrm>
              <a:off x="623392" y="1196752"/>
              <a:ext cx="10684889" cy="2241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07F047-1B87-F5E4-E7FC-6E2AE7568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4" t="8649" r="2687" b="74474"/>
            <a:stretch/>
          </p:blipFill>
          <p:spPr>
            <a:xfrm flipH="1">
              <a:off x="8544272" y="452483"/>
              <a:ext cx="3268489" cy="1032301"/>
            </a:xfrm>
            <a:prstGeom prst="rect">
              <a:avLst/>
            </a:prstGeom>
          </p:spPr>
        </p:pic>
        <p:pic>
          <p:nvPicPr>
            <p:cNvPr id="1026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1775520" y="3280379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4151784" y="3297975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6820483" y="3336120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10128448" y="3280379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1393504" y="5013176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4180697" y="5001854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6888088" y="5041903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Thanh phá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0" t="12277" r="22877" b="13662"/>
            <a:stretch/>
          </p:blipFill>
          <p:spPr bwMode="auto">
            <a:xfrm>
              <a:off x="10178516" y="5001854"/>
              <a:ext cx="638201" cy="60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73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3113673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ĐỌC NHẠC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BODY PERCUSSION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3392" y="1196752"/>
            <a:ext cx="11120178" cy="4448240"/>
            <a:chOff x="623392" y="1196752"/>
            <a:chExt cx="11120178" cy="4448240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95"/>
            <a:stretch/>
          </p:blipFill>
          <p:spPr bwMode="auto">
            <a:xfrm>
              <a:off x="695314" y="4007995"/>
              <a:ext cx="10684889" cy="1158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6"/>
            <a:stretch/>
          </p:blipFill>
          <p:spPr bwMode="auto">
            <a:xfrm>
              <a:off x="623392" y="1196752"/>
              <a:ext cx="10684889" cy="2241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448" y="3301240"/>
              <a:ext cx="607137" cy="6021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01" y="3373248"/>
              <a:ext cx="754702" cy="703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061" y="3373248"/>
              <a:ext cx="754702" cy="70382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072" y="3307494"/>
              <a:ext cx="754702" cy="7038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440" y="3256651"/>
              <a:ext cx="754702" cy="7038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888" y="3330917"/>
              <a:ext cx="607137" cy="60213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559" y="3307494"/>
              <a:ext cx="607137" cy="60213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7902" y="3256651"/>
              <a:ext cx="607137" cy="6021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756" y="4920002"/>
              <a:ext cx="607137" cy="6021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50" y="4941168"/>
              <a:ext cx="754702" cy="7038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742" y="4885416"/>
              <a:ext cx="754702" cy="7038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072" y="4869160"/>
              <a:ext cx="754702" cy="70382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701" y="4941168"/>
              <a:ext cx="754702" cy="7038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043" y="4885416"/>
              <a:ext cx="607137" cy="6021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056" y="4883452"/>
              <a:ext cx="607137" cy="6021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403" y="4885415"/>
              <a:ext cx="607137" cy="60213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180" y="3307494"/>
              <a:ext cx="607137" cy="60213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189" y="3340121"/>
              <a:ext cx="607137" cy="60213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026" y="3307494"/>
              <a:ext cx="607137" cy="60213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433" y="3256651"/>
              <a:ext cx="607137" cy="60213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5" y="4917510"/>
              <a:ext cx="607137" cy="60213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431" y="4891597"/>
              <a:ext cx="607137" cy="60213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2526" y="4863102"/>
              <a:ext cx="607137" cy="60213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6634" y="4879920"/>
              <a:ext cx="607137" cy="60213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34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49706" y="3092767"/>
            <a:ext cx="5436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3600" b="1" dirty="0">
                <a:latin typeface="Cambria" pitchFamily="18" charset="0"/>
              </a:rPr>
              <a:t>NỐI TIẾP THEO NHÓM</a:t>
            </a:r>
            <a:endParaRPr lang="vi-VN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46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9584</TotalTime>
  <Words>164</Words>
  <Application>Microsoft Office PowerPoint</Application>
  <PresentationFormat>Widescreen</PresentationFormat>
  <Paragraphs>40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711</cp:revision>
  <dcterms:created xsi:type="dcterms:W3CDTF">2010-04-30T18:19:48Z</dcterms:created>
  <dcterms:modified xsi:type="dcterms:W3CDTF">2025-04-01T09:24:23Z</dcterms:modified>
</cp:coreProperties>
</file>