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7" r:id="rId4"/>
    <p:sldId id="270" r:id="rId5"/>
    <p:sldId id="260" r:id="rId6"/>
    <p:sldId id="271" r:id="rId7"/>
    <p:sldId id="273" r:id="rId8"/>
    <p:sldId id="263" r:id="rId9"/>
    <p:sldId id="274" r:id="rId10"/>
    <p:sldId id="275" r:id="rId11"/>
    <p:sldId id="276" r:id="rId12"/>
    <p:sldId id="278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2024/3/24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15840" y="1739900"/>
            <a:ext cx="183515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Arial-Rounded" panose="020B0500000000000000" pitchFamily="34" charset="-93"/>
                <a:cs typeface="+mn-lt"/>
                <a:sym typeface="+mn-lt"/>
              </a:rPr>
              <a:t>Bài 4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200850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</a:t>
            </a:r>
            <a:endParaRPr lang="en-US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1455" y="3258185"/>
            <a:ext cx="6919595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 bé chăn cừu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95" y="2728595"/>
            <a:ext cx="9097010" cy="179324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965" y="258445"/>
            <a:ext cx="8242300" cy="623125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132455" y="2192655"/>
            <a:ext cx="3155315" cy="57975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Củng cố bài học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2927648" y="2862167"/>
            <a:ext cx="3478417" cy="2160167"/>
          </a:xfrm>
          <a:prstGeom prst="rect">
            <a:avLst/>
          </a:prstGeom>
        </p:spPr>
        <p:txBody>
          <a:bodyPr vert="horz" wrap="square" lIns="0" tIns="96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</a:rPr>
              <a:t>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486410"/>
            <a:ext cx="8084185" cy="59950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+mj-lt"/>
                <a:ea typeface="Arial-Rounded" panose="020B0500000000000000" pitchFamily="34" charset="-93"/>
                <a:cs typeface="+mj-lt"/>
                <a:sym typeface="+mn-lt"/>
              </a:rPr>
              <a:t>Đọc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conveyor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dirty="0" err="1"/>
              <a:t>chăn</a:t>
            </a:r>
            <a:r>
              <a:rPr lang="en-US" sz="3200" b="1" dirty="0"/>
              <a:t> </a:t>
            </a:r>
            <a:r>
              <a:rPr lang="en-US" sz="3200" b="1" dirty="0" err="1"/>
              <a:t>cừu</a:t>
            </a:r>
            <a:endParaRPr lang="en-US" sz="3200" b="1" dirty="0"/>
          </a:p>
          <a:p>
            <a:pPr algn="just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chăn</a:t>
            </a:r>
            <a:r>
              <a:rPr lang="en-US" sz="3200" dirty="0"/>
              <a:t> </a:t>
            </a:r>
            <a:r>
              <a:rPr lang="en-US" sz="3200" dirty="0" err="1" smtClean="0"/>
              <a:t>cừu</a:t>
            </a:r>
            <a:r>
              <a:rPr lang="en-US" sz="3200" dirty="0" smtClean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thả</a:t>
            </a:r>
            <a:r>
              <a:rPr lang="en-US" sz="3200" dirty="0"/>
              <a:t> </a:t>
            </a:r>
            <a:r>
              <a:rPr lang="en-US" sz="3200" dirty="0" err="1"/>
              <a:t>cừu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buồn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.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vờ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toáng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-  </a:t>
            </a:r>
            <a:r>
              <a:rPr lang="en-US" sz="3200" dirty="0" err="1"/>
              <a:t>Sói</a:t>
            </a:r>
            <a:r>
              <a:rPr lang="en-US" sz="3200" dirty="0"/>
              <a:t>! </a:t>
            </a:r>
            <a:r>
              <a:rPr lang="en-US" sz="3200" dirty="0" err="1"/>
              <a:t>Sói</a:t>
            </a:r>
            <a:r>
              <a:rPr lang="en-US" sz="3200" dirty="0"/>
              <a:t>!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!</a:t>
            </a:r>
          </a:p>
          <a:p>
            <a:pPr algn="just"/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,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r>
              <a:rPr lang="en-US" sz="3200" dirty="0"/>
              <a:t> </a:t>
            </a:r>
            <a:r>
              <a:rPr lang="en-US" sz="3200" dirty="0" err="1"/>
              <a:t>tức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.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.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vậy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khoái</a:t>
            </a:r>
            <a:r>
              <a:rPr lang="en-US" sz="3200" dirty="0"/>
              <a:t> </a:t>
            </a:r>
            <a:r>
              <a:rPr lang="en-US" sz="3200" dirty="0" err="1"/>
              <a:t>chí</a:t>
            </a:r>
            <a:r>
              <a:rPr lang="en-US" sz="3200" dirty="0"/>
              <a:t> </a:t>
            </a:r>
            <a:r>
              <a:rPr lang="en-US" sz="3200" dirty="0" err="1"/>
              <a:t>lắm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ấy</a:t>
            </a:r>
            <a:r>
              <a:rPr lang="en-US" sz="3200" dirty="0"/>
              <a:t>.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.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,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.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hốt</a:t>
            </a:r>
            <a:r>
              <a:rPr lang="en-US" sz="3200" dirty="0"/>
              <a:t> </a:t>
            </a:r>
            <a:r>
              <a:rPr lang="en-US" sz="3200" dirty="0" err="1"/>
              <a:t>hoảng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gào</a:t>
            </a:r>
            <a:r>
              <a:rPr lang="en-US" sz="3200" dirty="0"/>
              <a:t> </a:t>
            </a:r>
            <a:r>
              <a:rPr lang="en-US" sz="3200" dirty="0" err="1"/>
              <a:t>xin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.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lừa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,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thản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.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thỏa</a:t>
            </a:r>
            <a:r>
              <a:rPr lang="en-US" sz="3200" dirty="0"/>
              <a:t> </a:t>
            </a:r>
            <a:r>
              <a:rPr lang="en-US" sz="3200" dirty="0" err="1"/>
              <a:t>thuê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thịt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đàn</a:t>
            </a:r>
            <a:r>
              <a:rPr lang="en-US" sz="3200" dirty="0"/>
              <a:t> </a:t>
            </a:r>
            <a:r>
              <a:rPr lang="en-US" sz="3200" dirty="0" err="1"/>
              <a:t>cừu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71625" y="675005"/>
            <a:ext cx="8605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anose="020B0503020204020204" charset="-122"/>
                <a:cs typeface="+mj-lt"/>
              </a:rPr>
              <a:t>a. Ban đầu thấy tiếng kêu cứu, mấy bác nông dân đã làm gì?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3916045" y="1135380"/>
            <a:ext cx="3508375" cy="178879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tốc chạy tới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697990" y="309753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anose="020B0503020204020204" charset="-122"/>
                <a:cs typeface="+mj-lt"/>
              </a:rPr>
              <a:t>a. Vì sao bầy sói có thể thỏa thuê ăn thịt đàn cừu?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3115945" y="3432175"/>
            <a:ext cx="5535930" cy="1914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 bé nói dối nên không ai tin nữa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71625" y="5474335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panose="020B0503020204020204" charset="-122"/>
                <a:cs typeface="+mj-lt"/>
              </a:rPr>
              <a:t>a. Em rút ra được bài học gì từ câu chuyện này?</a:t>
            </a:r>
          </a:p>
        </p:txBody>
      </p:sp>
      <p:sp>
        <p:nvSpPr>
          <p:cNvPr id="7" name="Flowchart: Preparation 6"/>
          <p:cNvSpPr/>
          <p:nvPr/>
        </p:nvSpPr>
        <p:spPr>
          <a:xfrm>
            <a:off x="3617595" y="6064250"/>
            <a:ext cx="4798060" cy="67691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nói dối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76057" y="2684879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ea typeface="Arial-Rounded" panose="020B0500000000000000" pitchFamily="34" charset="-93"/>
                <a:cs typeface="+mn-lt"/>
                <a:sym typeface="+mn-lt"/>
              </a:rPr>
              <a:t>Viết vào vở</a:t>
            </a:r>
            <a:endParaRPr 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ea typeface="Arial-Rounded" panose="020B0500000000000000" pitchFamily="34" charset="-93"/>
              <a:cs typeface="+mn-lt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94397" y="1473564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721360"/>
            <a:ext cx="10671175" cy="44075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089400" y="2539365"/>
            <a:ext cx="912495" cy="1305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51175" y="2555240"/>
            <a:ext cx="708025" cy="207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07010"/>
            <a:ext cx="7767955" cy="647446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" y="1307465"/>
            <a:ext cx="10123170" cy="31426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270</Words>
  <Application>Microsoft Office PowerPoint</Application>
  <PresentationFormat>Widescreen</PresentationFormat>
  <Paragraphs>26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inpin heiti</vt:lpstr>
      <vt:lpstr>Times New Roman</vt:lpstr>
      <vt:lpstr>Office Theme</vt:lpstr>
      <vt:lpstr>Default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NHATMINH</cp:lastModifiedBy>
  <cp:revision>4</cp:revision>
  <dcterms:created xsi:type="dcterms:W3CDTF">2020-08-26T04:14:31Z</dcterms:created>
  <dcterms:modified xsi:type="dcterms:W3CDTF">2024-03-25T03:03:38Z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