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  <p:sldMasterId id="2147483707" r:id="rId3"/>
  </p:sldMasterIdLst>
  <p:notesMasterIdLst>
    <p:notesMasterId r:id="rId11"/>
  </p:notesMasterIdLst>
  <p:sldIdLst>
    <p:sldId id="331" r:id="rId4"/>
    <p:sldId id="302" r:id="rId5"/>
    <p:sldId id="303" r:id="rId6"/>
    <p:sldId id="317" r:id="rId7"/>
    <p:sldId id="325" r:id="rId8"/>
    <p:sldId id="328" r:id="rId9"/>
    <p:sldId id="332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E40"/>
    <a:srgbClr val="9CD6EA"/>
    <a:srgbClr val="F7941E"/>
    <a:srgbClr val="A6DDFB"/>
    <a:srgbClr val="70D0F6"/>
    <a:srgbClr val="FFF79A"/>
    <a:srgbClr val="DF3C7E"/>
    <a:srgbClr val="FFFAC2"/>
    <a:srgbClr val="D34CD6"/>
    <a:srgbClr val="EA8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55" autoAdjust="0"/>
    <p:restoredTop sz="94325" autoAdjust="0"/>
  </p:normalViewPr>
  <p:slideViewPr>
    <p:cSldViewPr snapToGrid="0">
      <p:cViewPr varScale="1">
        <p:scale>
          <a:sx n="86" d="100"/>
          <a:sy n="86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732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5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38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879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590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4833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8298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068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6866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7109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7571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90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5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5448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109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343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8929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5344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8197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6732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7145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2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9113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2333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61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20089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38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3" r:id="rId7"/>
    <p:sldLayoutId id="2147483692" r:id="rId8"/>
    <p:sldLayoutId id="2147483662" r:id="rId9"/>
    <p:sldLayoutId id="2147483663" r:id="rId10"/>
    <p:sldLayoutId id="2147483664" r:id="rId11"/>
    <p:sldLayoutId id="2147483665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6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63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02860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08760" y="2114580"/>
            <a:ext cx="955866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Thầy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Mạnh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Toán</a:t>
            </a:r>
            <a:endParaRPr kumimoji="0" lang="en-US" altLang="zh-CN" sz="66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0071859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986CED1A-DBFE-A240-840C-3E61EA17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FCBA7B3-8BF7-0041-9536-B84CAB1714CF}"/>
              </a:ext>
            </a:extLst>
          </p:cNvPr>
          <p:cNvGrpSpPr/>
          <p:nvPr/>
        </p:nvGrpSpPr>
        <p:grpSpPr>
          <a:xfrm>
            <a:off x="2765317" y="439325"/>
            <a:ext cx="5945546" cy="580447"/>
            <a:chOff x="2957822" y="607865"/>
            <a:chExt cx="5945546" cy="580447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ADDC87D-DC7C-D947-9656-65469076726B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12A1738-5CCE-9543-ADF8-8AB388A1163D}"/>
                </a:ext>
              </a:extLst>
            </p:cNvPr>
            <p:cNvGrpSpPr/>
            <p:nvPr/>
          </p:nvGrpSpPr>
          <p:grpSpPr>
            <a:xfrm>
              <a:off x="2957822" y="617724"/>
              <a:ext cx="5945546" cy="570588"/>
              <a:chOff x="1183343" y="1464304"/>
              <a:chExt cx="5945546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B39127-01CC-8A4D-8A25-60279F2FDCA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5308820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11DE061-C4BD-D243-B799-D02B6698A441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6C3EAFD-4095-0548-98D5-8CF8722AA24A}"/>
              </a:ext>
            </a:extLst>
          </p:cNvPr>
          <p:cNvGrpSpPr/>
          <p:nvPr/>
        </p:nvGrpSpPr>
        <p:grpSpPr>
          <a:xfrm>
            <a:off x="577518" y="1394312"/>
            <a:ext cx="10685222" cy="1772138"/>
            <a:chOff x="705854" y="1198653"/>
            <a:chExt cx="10685222" cy="17721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096B41-B084-994A-A25C-3851A68301FA}"/>
                </a:ext>
              </a:extLst>
            </p:cNvPr>
            <p:cNvGrpSpPr/>
            <p:nvPr/>
          </p:nvGrpSpPr>
          <p:grpSpPr>
            <a:xfrm>
              <a:off x="705854" y="1198653"/>
              <a:ext cx="10685222" cy="1682127"/>
              <a:chOff x="882316" y="1198653"/>
              <a:chExt cx="10685222" cy="1682127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DC0504-C4BD-224E-BA5E-024EE2CDF6DC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052752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3 dm =         cm		6 dm =           cm		3 m =           dm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 m =          dm		3 m =            cm		6 m =          cm</a:t>
                </a:r>
                <a:endParaRPr lang="en-VN" sz="2800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9DC8EC-8C0A-9243-A492-09D4CF9B1AC6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en-VN" sz="2800" dirty="0"/>
              </a:p>
            </p:txBody>
          </p:sp>
        </p:grp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3B4D2BF-E3A4-BF47-94F0-6F1EA51ABDFB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BE218F1-3126-2042-8FF0-35C51FC68578}"/>
                </a:ext>
              </a:extLst>
            </p:cNvPr>
            <p:cNvSpPr/>
            <p:nvPr/>
          </p:nvSpPr>
          <p:spPr>
            <a:xfrm>
              <a:off x="249384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455986F-7121-9D44-837F-BE8CFAE11AF1}"/>
                </a:ext>
              </a:extLst>
            </p:cNvPr>
            <p:cNvSpPr/>
            <p:nvPr/>
          </p:nvSpPr>
          <p:spPr>
            <a:xfrm>
              <a:off x="62878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6544388-FE80-8C4D-9719-61F1493BE3AC}"/>
                </a:ext>
              </a:extLst>
            </p:cNvPr>
            <p:cNvSpPr/>
            <p:nvPr/>
          </p:nvSpPr>
          <p:spPr>
            <a:xfrm>
              <a:off x="6191555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AEE55DF-A1A3-7345-A710-8155771A0F6D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0458839-A20F-B342-A224-F16A5706C796}"/>
                </a:ext>
              </a:extLst>
            </p:cNvPr>
            <p:cNvSpPr/>
            <p:nvPr/>
          </p:nvSpPr>
          <p:spPr>
            <a:xfrm>
              <a:off x="9705319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D5F598-F965-1548-A257-24D0A31E405C}"/>
              </a:ext>
            </a:extLst>
          </p:cNvPr>
          <p:cNvGrpSpPr/>
          <p:nvPr/>
        </p:nvGrpSpPr>
        <p:grpSpPr>
          <a:xfrm>
            <a:off x="577518" y="3672557"/>
            <a:ext cx="10986587" cy="1772138"/>
            <a:chOff x="705854" y="1198653"/>
            <a:chExt cx="10986587" cy="177213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4744BC2-A308-9247-BE65-95E91C40D999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DE1191-72DB-7940-BB1E-3E377AF5DE91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100 cm = 1 m 		200 cm =         m		500 cm =         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 dm = 1 m 		20 dm =           m		50 dm =          m</a:t>
                </a:r>
                <a:endParaRPr lang="en-VN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B56475-C92C-2B47-AAA7-45F7DAA042ED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en-VN" sz="2800" dirty="0"/>
              </a:p>
            </p:txBody>
          </p:sp>
        </p:grp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E0C4969-749B-C54B-9C76-462BB763BD94}"/>
                </a:ext>
              </a:extLst>
            </p:cNvPr>
            <p:cNvSpPr/>
            <p:nvPr/>
          </p:nvSpPr>
          <p:spPr>
            <a:xfrm>
              <a:off x="664073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57F34C7-1F0F-424F-981B-C6202EE464C3}"/>
                </a:ext>
              </a:extLst>
            </p:cNvPr>
            <p:cNvSpPr/>
            <p:nvPr/>
          </p:nvSpPr>
          <p:spPr>
            <a:xfrm>
              <a:off x="654447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8894F77A-35A3-164A-9CD5-2CDE0D6FB2ED}"/>
                </a:ext>
              </a:extLst>
            </p:cNvPr>
            <p:cNvSpPr/>
            <p:nvPr/>
          </p:nvSpPr>
          <p:spPr>
            <a:xfrm>
              <a:off x="10314916" y="140638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2C20E390-92F0-454D-8F2E-80EBEC961DF1}"/>
                </a:ext>
              </a:extLst>
            </p:cNvPr>
            <p:cNvSpPr/>
            <p:nvPr/>
          </p:nvSpPr>
          <p:spPr>
            <a:xfrm>
              <a:off x="10186579" y="225707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7DB74A7-6C69-804F-88EB-639F847DB3EA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8D5D1E-B868-C942-A494-2C38E019A4E3}"/>
              </a:ext>
            </a:extLst>
          </p:cNvPr>
          <p:cNvSpPr txBox="1"/>
          <p:nvPr/>
        </p:nvSpPr>
        <p:spPr>
          <a:xfrm>
            <a:off x="2439546" y="2550692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A681BE-2C78-8040-82D5-94B85A9BF754}"/>
              </a:ext>
            </a:extLst>
          </p:cNvPr>
          <p:cNvSpPr txBox="1"/>
          <p:nvPr/>
        </p:nvSpPr>
        <p:spPr>
          <a:xfrm>
            <a:off x="6298455" y="1685543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841597-7C74-5C42-BABC-EC526374B2FC}"/>
              </a:ext>
            </a:extLst>
          </p:cNvPr>
          <p:cNvSpPr txBox="1"/>
          <p:nvPr/>
        </p:nvSpPr>
        <p:spPr>
          <a:xfrm>
            <a:off x="6075781" y="2544298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9F0682-7688-AB4B-BFB0-7F0F4A969EEA}"/>
              </a:ext>
            </a:extLst>
          </p:cNvPr>
          <p:cNvSpPr txBox="1"/>
          <p:nvPr/>
        </p:nvSpPr>
        <p:spPr>
          <a:xfrm>
            <a:off x="9741689" y="1691937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757CF5-0424-6747-8F52-255824108E26}"/>
              </a:ext>
            </a:extLst>
          </p:cNvPr>
          <p:cNvSpPr txBox="1"/>
          <p:nvPr/>
        </p:nvSpPr>
        <p:spPr>
          <a:xfrm>
            <a:off x="9583183" y="2534650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91642D-C37F-1445-8B22-68722919E439}"/>
              </a:ext>
            </a:extLst>
          </p:cNvPr>
          <p:cNvSpPr txBox="1"/>
          <p:nvPr/>
        </p:nvSpPr>
        <p:spPr>
          <a:xfrm>
            <a:off x="6689207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D32B43-9B4F-EB4F-9E51-C2E3AB78A089}"/>
              </a:ext>
            </a:extLst>
          </p:cNvPr>
          <p:cNvSpPr txBox="1"/>
          <p:nvPr/>
        </p:nvSpPr>
        <p:spPr>
          <a:xfrm>
            <a:off x="6594869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1DAB54-031F-874B-A6A3-ED67CEFC9914}"/>
              </a:ext>
            </a:extLst>
          </p:cNvPr>
          <p:cNvSpPr txBox="1"/>
          <p:nvPr/>
        </p:nvSpPr>
        <p:spPr>
          <a:xfrm>
            <a:off x="10352754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6DD08D-304A-BE44-BCDE-15C03093D8FC}"/>
              </a:ext>
            </a:extLst>
          </p:cNvPr>
          <p:cNvSpPr txBox="1"/>
          <p:nvPr/>
        </p:nvSpPr>
        <p:spPr>
          <a:xfrm>
            <a:off x="10226332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CD1E955-30C6-B540-8430-26A67175D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375527-D8A4-ED4F-9D9E-2845D5650C66}"/>
              </a:ext>
            </a:extLst>
          </p:cNvPr>
          <p:cNvSpPr txBox="1"/>
          <p:nvPr/>
        </p:nvSpPr>
        <p:spPr>
          <a:xfrm>
            <a:off x="2749275" y="713239"/>
            <a:ext cx="8416031" cy="138114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/>
              <a:t>                   Người ta làm một cây cầu gỗ trên hồ nước và đóng các cọc làm thành cầu (như hình vẽ). Hai cọc cạnh nhau cách nhau đúng 1 m.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37A3E52-5C83-BD43-88EA-32718531C974}"/>
              </a:ext>
            </a:extLst>
          </p:cNvPr>
          <p:cNvGrpSpPr/>
          <p:nvPr/>
        </p:nvGrpSpPr>
        <p:grpSpPr>
          <a:xfrm>
            <a:off x="2749275" y="698297"/>
            <a:ext cx="1560027" cy="580447"/>
            <a:chOff x="2957822" y="607865"/>
            <a:chExt cx="1560027" cy="58044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E145158-387C-8A47-BEE8-5F9A228D2009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4060B8-75F3-0442-972B-03AE41DE0AF1}"/>
                </a:ext>
              </a:extLst>
            </p:cNvPr>
            <p:cNvGrpSpPr/>
            <p:nvPr/>
          </p:nvGrpSpPr>
          <p:grpSpPr>
            <a:xfrm>
              <a:off x="2957822" y="617724"/>
              <a:ext cx="1560027" cy="570588"/>
              <a:chOff x="1183343" y="1464304"/>
              <a:chExt cx="1560027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52B5D4-1528-AE44-B4F3-09E948BEB909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F9383FE-6537-9442-933C-53F1E7883CA8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2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DF27916-8FD9-4A41-BA17-B9CE1AF95E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7" r="108" b="33671"/>
          <a:stretch/>
        </p:blipFill>
        <p:spPr>
          <a:xfrm>
            <a:off x="4733748" y="2309189"/>
            <a:ext cx="6641431" cy="319729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F486D6B-E23E-EE4A-93DF-87F71C056171}"/>
              </a:ext>
            </a:extLst>
          </p:cNvPr>
          <p:cNvGrpSpPr/>
          <p:nvPr/>
        </p:nvGrpSpPr>
        <p:grpSpPr>
          <a:xfrm>
            <a:off x="683091" y="2094386"/>
            <a:ext cx="4782720" cy="713719"/>
            <a:chOff x="683091" y="2094386"/>
            <a:chExt cx="4782720" cy="7137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A75EB0-69DF-904A-8162-56DD65ECADE2}"/>
                </a:ext>
              </a:extLst>
            </p:cNvPr>
            <p:cNvSpPr/>
            <p:nvPr/>
          </p:nvSpPr>
          <p:spPr>
            <a:xfrm>
              <a:off x="683091" y="2289109"/>
              <a:ext cx="4782720" cy="45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          m.</a:t>
              </a:r>
              <a:endParaRPr lang="en-VN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9FC79D3-6139-F64C-BB99-0D1AF17B5251}"/>
                </a:ext>
              </a:extLst>
            </p:cNvPr>
            <p:cNvSpPr/>
            <p:nvPr/>
          </p:nvSpPr>
          <p:spPr>
            <a:xfrm>
              <a:off x="4084197" y="209438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D68385D-274C-F042-87AF-1730E376886C}"/>
              </a:ext>
            </a:extLst>
          </p:cNvPr>
          <p:cNvSpPr txBox="1"/>
          <p:nvPr/>
        </p:nvSpPr>
        <p:spPr>
          <a:xfrm>
            <a:off x="5776650" y="25451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CDA6C4-276D-4E46-B580-892A99BCF667}"/>
              </a:ext>
            </a:extLst>
          </p:cNvPr>
          <p:cNvSpPr txBox="1"/>
          <p:nvPr/>
        </p:nvSpPr>
        <p:spPr>
          <a:xfrm>
            <a:off x="6096000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5F2DC5-0940-FC4E-B694-561D853BE836}"/>
              </a:ext>
            </a:extLst>
          </p:cNvPr>
          <p:cNvSpPr txBox="1"/>
          <p:nvPr/>
        </p:nvSpPr>
        <p:spPr>
          <a:xfrm>
            <a:off x="6385006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4AA11C-9E8B-BC46-9039-46853775D655}"/>
              </a:ext>
            </a:extLst>
          </p:cNvPr>
          <p:cNvSpPr txBox="1"/>
          <p:nvPr/>
        </p:nvSpPr>
        <p:spPr>
          <a:xfrm>
            <a:off x="6685822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74B73-5D87-EC46-8005-FA62BCB1545A}"/>
              </a:ext>
            </a:extLst>
          </p:cNvPr>
          <p:cNvSpPr txBox="1"/>
          <p:nvPr/>
        </p:nvSpPr>
        <p:spPr>
          <a:xfrm>
            <a:off x="6974828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B59F20-A708-D449-8752-B6A97CD5C6F5}"/>
              </a:ext>
            </a:extLst>
          </p:cNvPr>
          <p:cNvSpPr txBox="1"/>
          <p:nvPr/>
        </p:nvSpPr>
        <p:spPr>
          <a:xfrm>
            <a:off x="7275644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B51CAD-BADC-0049-8475-7C74617DB76C}"/>
              </a:ext>
            </a:extLst>
          </p:cNvPr>
          <p:cNvSpPr txBox="1"/>
          <p:nvPr/>
        </p:nvSpPr>
        <p:spPr>
          <a:xfrm>
            <a:off x="7589550" y="252796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D57239-3AFA-BF4B-A8AF-94581F457A1A}"/>
              </a:ext>
            </a:extLst>
          </p:cNvPr>
          <p:cNvSpPr txBox="1"/>
          <p:nvPr/>
        </p:nvSpPr>
        <p:spPr>
          <a:xfrm>
            <a:off x="7871832" y="25256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409706-6F2D-0A41-B6DA-AC7E79F9D54F}"/>
              </a:ext>
            </a:extLst>
          </p:cNvPr>
          <p:cNvSpPr txBox="1"/>
          <p:nvPr/>
        </p:nvSpPr>
        <p:spPr>
          <a:xfrm>
            <a:off x="8164625" y="252340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6204F8-0B11-2F42-B352-8A894434BAC9}"/>
              </a:ext>
            </a:extLst>
          </p:cNvPr>
          <p:cNvSpPr txBox="1"/>
          <p:nvPr/>
        </p:nvSpPr>
        <p:spPr>
          <a:xfrm>
            <a:off x="4258169" y="2130006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41C50E7E-BC21-924A-809B-521A42024601}"/>
              </a:ext>
            </a:extLst>
          </p:cNvPr>
          <p:cNvSpPr/>
          <p:nvPr/>
        </p:nvSpPr>
        <p:spPr>
          <a:xfrm rot="10800000">
            <a:off x="8569805" y="3037630"/>
            <a:ext cx="296433" cy="160637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1A3076-4728-F14F-A131-E9AF1C9543F3}"/>
              </a:ext>
            </a:extLst>
          </p:cNvPr>
          <p:cNvSpPr txBox="1"/>
          <p:nvPr/>
        </p:nvSpPr>
        <p:spPr>
          <a:xfrm>
            <a:off x="8830475" y="359099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B7ECDDAB-4804-E84E-9BE6-D112E1BCB7C3}"/>
              </a:ext>
            </a:extLst>
          </p:cNvPr>
          <p:cNvSpPr/>
          <p:nvPr/>
        </p:nvSpPr>
        <p:spPr>
          <a:xfrm rot="5400000">
            <a:off x="9393403" y="3451627"/>
            <a:ext cx="296433" cy="2012761"/>
          </a:xfrm>
          <a:prstGeom prst="leftBrace">
            <a:avLst>
              <a:gd name="adj1" fmla="val 64431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474C79-3EA2-D24C-81CA-D73535B41335}"/>
              </a:ext>
            </a:extLst>
          </p:cNvPr>
          <p:cNvSpPr txBox="1"/>
          <p:nvPr/>
        </p:nvSpPr>
        <p:spPr>
          <a:xfrm>
            <a:off x="9370712" y="3870366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7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0D1E5B-51E7-D446-8C86-14F5789A6585}"/>
              </a:ext>
            </a:extLst>
          </p:cNvPr>
          <p:cNvGrpSpPr/>
          <p:nvPr/>
        </p:nvGrpSpPr>
        <p:grpSpPr>
          <a:xfrm>
            <a:off x="692610" y="2936918"/>
            <a:ext cx="4327625" cy="2377959"/>
            <a:chOff x="692610" y="3134137"/>
            <a:chExt cx="4327625" cy="237795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DF94B29-5F5E-6942-9B20-D39C62C38483}"/>
                </a:ext>
              </a:extLst>
            </p:cNvPr>
            <p:cNvSpPr/>
            <p:nvPr/>
          </p:nvSpPr>
          <p:spPr>
            <a:xfrm>
              <a:off x="692610" y="3134137"/>
              <a:ext cx="4327625" cy="2342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tính</a:t>
              </a:r>
              <a:r>
                <a:rPr lang="en-US" sz="2400" dirty="0"/>
                <a:t> </a:t>
              </a:r>
              <a:r>
                <a:rPr lang="en-US" sz="2400" dirty="0" err="1"/>
                <a:t>bằng</a:t>
              </a:r>
              <a:r>
                <a:rPr lang="en-US" sz="2400" dirty="0"/>
                <a:t>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đường</a:t>
              </a:r>
              <a:r>
                <a:rPr lang="en-US" sz="2400" dirty="0"/>
                <a:t> </a:t>
              </a:r>
              <a:r>
                <a:rPr lang="en-US" sz="2400" dirty="0" err="1"/>
                <a:t>gấp</a:t>
              </a:r>
              <a:r>
                <a:rPr lang="en-US" sz="2400" dirty="0"/>
                <a:t> </a:t>
              </a:r>
              <a:r>
                <a:rPr lang="en-US" sz="2400" dirty="0" err="1"/>
                <a:t>khúc</a:t>
              </a:r>
              <a:r>
                <a:rPr lang="en-US" sz="2400" dirty="0"/>
                <a:t> ABCD. </a:t>
              </a:r>
            </a:p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             m.</a:t>
              </a:r>
              <a:r>
                <a:rPr lang="en-VN" sz="2400" dirty="0"/>
                <a:t> </a:t>
              </a:r>
              <a:endParaRPr lang="en-VN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02ADC614-CA5F-6E46-843B-76612CD1AE6E}"/>
                </a:ext>
              </a:extLst>
            </p:cNvPr>
            <p:cNvSpPr/>
            <p:nvPr/>
          </p:nvSpPr>
          <p:spPr>
            <a:xfrm>
              <a:off x="3301043" y="4798377"/>
              <a:ext cx="863600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A6D7B84-7B56-114C-A1B2-B4224D6A0F6E}"/>
              </a:ext>
            </a:extLst>
          </p:cNvPr>
          <p:cNvSpPr txBox="1"/>
          <p:nvPr/>
        </p:nvSpPr>
        <p:spPr>
          <a:xfrm>
            <a:off x="692610" y="5719482"/>
            <a:ext cx="169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( ABCD =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1BD08D-3383-D841-8AEB-F2A4F0B43427}"/>
              </a:ext>
            </a:extLst>
          </p:cNvPr>
          <p:cNvSpPr/>
          <p:nvPr/>
        </p:nvSpPr>
        <p:spPr>
          <a:xfrm>
            <a:off x="2383522" y="5719482"/>
            <a:ext cx="29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AB</a:t>
            </a:r>
            <a:r>
              <a:rPr lang="en-VN" sz="2800" dirty="0"/>
              <a:t> + </a:t>
            </a:r>
            <a:r>
              <a:rPr lang="en-VN" sz="2800" dirty="0">
                <a:solidFill>
                  <a:srgbClr val="FF0000"/>
                </a:solidFill>
              </a:rPr>
              <a:t>BC</a:t>
            </a:r>
            <a:r>
              <a:rPr lang="en-VN" sz="2800" dirty="0"/>
              <a:t> + </a:t>
            </a:r>
            <a:r>
              <a:rPr lang="en-VN" sz="2800" dirty="0">
                <a:solidFill>
                  <a:srgbClr val="FF0000"/>
                </a:solidFill>
              </a:rPr>
              <a:t>CD</a:t>
            </a:r>
            <a:r>
              <a:rPr lang="en-VN" sz="2800" dirty="0"/>
              <a:t> =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CD665B-1E98-B24B-8B6F-6DCEBE4107C5}"/>
              </a:ext>
            </a:extLst>
          </p:cNvPr>
          <p:cNvSpPr/>
          <p:nvPr/>
        </p:nvSpPr>
        <p:spPr>
          <a:xfrm>
            <a:off x="5147898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9 </a:t>
            </a:r>
            <a:r>
              <a:rPr lang="en-VN" sz="2800" dirty="0"/>
              <a:t>+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AD6CB23-0D14-E248-ABB6-57299E4F0014}"/>
              </a:ext>
            </a:extLst>
          </p:cNvPr>
          <p:cNvSpPr/>
          <p:nvPr/>
        </p:nvSpPr>
        <p:spPr>
          <a:xfrm>
            <a:off x="5845455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5 </a:t>
            </a:r>
            <a:r>
              <a:rPr lang="en-VN" sz="2800" dirty="0"/>
              <a:t>+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05768AF-F131-9448-8D75-0D2290E5CD9E}"/>
              </a:ext>
            </a:extLst>
          </p:cNvPr>
          <p:cNvSpPr/>
          <p:nvPr/>
        </p:nvSpPr>
        <p:spPr>
          <a:xfrm>
            <a:off x="6570894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 </a:t>
            </a:r>
            <a:r>
              <a:rPr lang="en-VN" sz="2800" dirty="0"/>
              <a:t>=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973B87D-CFF8-114C-9F7C-A4E77E9BF5FA}"/>
              </a:ext>
            </a:extLst>
          </p:cNvPr>
          <p:cNvSpPr/>
          <p:nvPr/>
        </p:nvSpPr>
        <p:spPr>
          <a:xfrm>
            <a:off x="7249192" y="5712783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21 m )</a:t>
            </a:r>
            <a:endParaRPr lang="en-VN" sz="2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E81055-8C00-2847-8E3F-B17BAADF2EB4}"/>
              </a:ext>
            </a:extLst>
          </p:cNvPr>
          <p:cNvSpPr txBox="1"/>
          <p:nvPr/>
        </p:nvSpPr>
        <p:spPr>
          <a:xfrm>
            <a:off x="3396705" y="4634851"/>
            <a:ext cx="69762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4969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 animBg="1"/>
      <p:bldP spid="20" grpId="0" animBg="1"/>
      <p:bldP spid="31" grpId="0"/>
      <p:bldP spid="32" grpId="0" animBg="1"/>
      <p:bldP spid="33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79E14EA-D9C7-884D-A4A6-680A9D18507B}"/>
              </a:ext>
            </a:extLst>
          </p:cNvPr>
          <p:cNvGrpSpPr/>
          <p:nvPr/>
        </p:nvGrpSpPr>
        <p:grpSpPr>
          <a:xfrm>
            <a:off x="795784" y="396428"/>
            <a:ext cx="1580809" cy="570588"/>
            <a:chOff x="2937040" y="596942"/>
            <a:chExt cx="1580809" cy="570588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10B8D9D-B9AA-FA42-8958-5C1E99668BF2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E4E50A1-6EB5-AA46-94CD-E0EC956E8B08}"/>
                </a:ext>
              </a:extLst>
            </p:cNvPr>
            <p:cNvGrpSpPr/>
            <p:nvPr/>
          </p:nvGrpSpPr>
          <p:grpSpPr>
            <a:xfrm>
              <a:off x="2937040" y="596942"/>
              <a:ext cx="1580809" cy="570588"/>
              <a:chOff x="1162561" y="1443522"/>
              <a:chExt cx="1580809" cy="57058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CBD102-6F16-8841-89F0-64BC4949D15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F9854FA-0F03-5040-83FB-EA95385DDC9B}"/>
                  </a:ext>
                </a:extLst>
              </p:cNvPr>
              <p:cNvSpPr/>
              <p:nvPr/>
            </p:nvSpPr>
            <p:spPr>
              <a:xfrm>
                <a:off x="1162561" y="1443522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3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45825F6-1C72-D642-886D-E16E2394556F}"/>
              </a:ext>
            </a:extLst>
          </p:cNvPr>
          <p:cNvSpPr/>
          <p:nvPr/>
        </p:nvSpPr>
        <p:spPr>
          <a:xfrm>
            <a:off x="1366372" y="1204606"/>
            <a:ext cx="5895204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 B, C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3CD99-70D4-234B-8B3E-0E23656A7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42" y="1693156"/>
            <a:ext cx="7366000" cy="18669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26838F2-0B06-1A4A-8D00-6462E9A94703}"/>
              </a:ext>
            </a:extLst>
          </p:cNvPr>
          <p:cNvGrpSpPr/>
          <p:nvPr/>
        </p:nvGrpSpPr>
        <p:grpSpPr>
          <a:xfrm>
            <a:off x="2366576" y="3444356"/>
            <a:ext cx="6096000" cy="2828569"/>
            <a:chOff x="2366576" y="3527484"/>
            <a:chExt cx="6096000" cy="28285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D09DBC-C9DB-C74C-A182-A1D24BD2AB74}"/>
                </a:ext>
              </a:extLst>
            </p:cNvPr>
            <p:cNvSpPr/>
            <p:nvPr/>
          </p:nvSpPr>
          <p:spPr>
            <a:xfrm>
              <a:off x="2366576" y="3527484"/>
              <a:ext cx="6096000" cy="27621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DAD1E06-EA9F-1B45-838A-C527DB7D51B7}"/>
                </a:ext>
              </a:extLst>
            </p:cNvPr>
            <p:cNvSpPr/>
            <p:nvPr/>
          </p:nvSpPr>
          <p:spPr>
            <a:xfrm>
              <a:off x="4992293" y="3685589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B54AFFF-8970-F340-A079-0D7781BD6CC1}"/>
                </a:ext>
              </a:extLst>
            </p:cNvPr>
            <p:cNvSpPr/>
            <p:nvPr/>
          </p:nvSpPr>
          <p:spPr>
            <a:xfrm>
              <a:off x="4997143" y="46788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374FEB11-DB01-6042-96B8-32830CE2EBCF}"/>
                </a:ext>
              </a:extLst>
            </p:cNvPr>
            <p:cNvSpPr/>
            <p:nvPr/>
          </p:nvSpPr>
          <p:spPr>
            <a:xfrm>
              <a:off x="5017925" y="5642334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193AC30-3286-F644-B40D-E88F51D5F62D}"/>
              </a:ext>
            </a:extLst>
          </p:cNvPr>
          <p:cNvSpPr txBox="1"/>
          <p:nvPr/>
        </p:nvSpPr>
        <p:spPr>
          <a:xfrm>
            <a:off x="5065762" y="3636154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458C93-F85E-F246-9A3E-48E3D5CF4524}"/>
              </a:ext>
            </a:extLst>
          </p:cNvPr>
          <p:cNvSpPr txBox="1"/>
          <p:nvPr/>
        </p:nvSpPr>
        <p:spPr>
          <a:xfrm>
            <a:off x="5082881" y="4629447"/>
            <a:ext cx="66338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DBBA1C-8B96-394C-AF24-8050C659E97A}"/>
              </a:ext>
            </a:extLst>
          </p:cNvPr>
          <p:cNvSpPr txBox="1"/>
          <p:nvPr/>
        </p:nvSpPr>
        <p:spPr>
          <a:xfrm>
            <a:off x="5069567" y="5577038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81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5BD9CC-1755-734A-B755-4C6C438DA88A}"/>
              </a:ext>
            </a:extLst>
          </p:cNvPr>
          <p:cNvGrpSpPr/>
          <p:nvPr/>
        </p:nvGrpSpPr>
        <p:grpSpPr>
          <a:xfrm>
            <a:off x="795784" y="214210"/>
            <a:ext cx="10471484" cy="1685846"/>
            <a:chOff x="1162561" y="1381224"/>
            <a:chExt cx="10471484" cy="16858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7E39FC-94A5-0244-8A1A-F31316A926D7}"/>
                </a:ext>
              </a:extLst>
            </p:cNvPr>
            <p:cNvSpPr txBox="1"/>
            <p:nvPr/>
          </p:nvSpPr>
          <p:spPr>
            <a:xfrm>
              <a:off x="1733149" y="1381224"/>
              <a:ext cx="9900896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Mi và Mai đi tham quan cùng bố mẹ. Điểm tham quan cách nhà 50 km. Đến trạm dừng nghỉ, bố cho biết ô tô đã đi được 25 km. Hỏi từ trạm dừng nghỉ còn cách điểm đến bao nhiêu ki-lô-mét? </a:t>
              </a:r>
              <a:endParaRPr lang="en-US" sz="24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EFD371F-28A9-F54C-8000-C93B5B237E10}"/>
                </a:ext>
              </a:extLst>
            </p:cNvPr>
            <p:cNvSpPr/>
            <p:nvPr/>
          </p:nvSpPr>
          <p:spPr>
            <a:xfrm>
              <a:off x="1162561" y="1443522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8232C7-FB9E-2142-9414-DD3615CDDF2B}"/>
              </a:ext>
            </a:extLst>
          </p:cNvPr>
          <p:cNvGrpSpPr/>
          <p:nvPr/>
        </p:nvGrpSpPr>
        <p:grpSpPr>
          <a:xfrm>
            <a:off x="1298026" y="1624578"/>
            <a:ext cx="9776374" cy="1902345"/>
            <a:chOff x="1298026" y="1894398"/>
            <a:chExt cx="9776374" cy="1902345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1CA996A-09FB-404D-8BDF-29126CC09CCE}"/>
                </a:ext>
              </a:extLst>
            </p:cNvPr>
            <p:cNvSpPr/>
            <p:nvPr/>
          </p:nvSpPr>
          <p:spPr>
            <a:xfrm>
              <a:off x="1649506" y="3429000"/>
              <a:ext cx="8803341" cy="34243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050" name="Picture 2" descr="Funny house cartoon Royalty Free Vector Image - VectorStock">
              <a:extLst>
                <a:ext uri="{FF2B5EF4-FFF2-40B4-BE49-F238E27FC236}">
                  <a16:creationId xmlns:a16="http://schemas.microsoft.com/office/drawing/2014/main" id="{D51089C4-E00A-ED4F-9729-17A88ED9FB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3"/>
            <a:stretch/>
          </p:blipFill>
          <p:spPr bwMode="auto">
            <a:xfrm>
              <a:off x="1298026" y="2495490"/>
              <a:ext cx="974082" cy="104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Bus stop cartoon pop art Royalty Free Vector Image">
              <a:extLst>
                <a:ext uri="{FF2B5EF4-FFF2-40B4-BE49-F238E27FC236}">
                  <a16:creationId xmlns:a16="http://schemas.microsoft.com/office/drawing/2014/main" id="{3BC37AD7-0B72-404C-B3EF-E26962F77E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38"/>
            <a:stretch/>
          </p:blipFill>
          <p:spPr bwMode="auto">
            <a:xfrm>
              <a:off x="4952643" y="2168352"/>
              <a:ext cx="2197065" cy="136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artoon collection zoo animals | Stock Images Page | Everypixel">
              <a:extLst>
                <a:ext uri="{FF2B5EF4-FFF2-40B4-BE49-F238E27FC236}">
                  <a16:creationId xmlns:a16="http://schemas.microsoft.com/office/drawing/2014/main" id="{04D8C0BE-9621-A54F-BED8-E2A311129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1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2448" y="1894398"/>
              <a:ext cx="1321952" cy="190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6D207D69-E17A-F148-B82B-34B41D7D325D}"/>
              </a:ext>
            </a:extLst>
          </p:cNvPr>
          <p:cNvSpPr/>
          <p:nvPr/>
        </p:nvSpPr>
        <p:spPr>
          <a:xfrm rot="16200000">
            <a:off x="5820055" y="-63655"/>
            <a:ext cx="362949" cy="754102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0B12CE-EC6C-9848-A5D8-6ED5E913D142}"/>
              </a:ext>
            </a:extLst>
          </p:cNvPr>
          <p:cNvSpPr txBox="1"/>
          <p:nvPr/>
        </p:nvSpPr>
        <p:spPr>
          <a:xfrm>
            <a:off x="5485154" y="3792784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50 km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576DDF-A152-6F4E-90CC-0CB89626790D}"/>
              </a:ext>
            </a:extLst>
          </p:cNvPr>
          <p:cNvSpPr/>
          <p:nvPr/>
        </p:nvSpPr>
        <p:spPr>
          <a:xfrm>
            <a:off x="6358907" y="322877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Điểm tham quan cách nhà 50 km </a:t>
            </a:r>
            <a:endParaRPr lang="en-VN" sz="240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1BE74D-DF65-6047-B2D9-9473ECEE92D2}"/>
              </a:ext>
            </a:extLst>
          </p:cNvPr>
          <p:cNvSpPr/>
          <p:nvPr/>
        </p:nvSpPr>
        <p:spPr>
          <a:xfrm>
            <a:off x="5824775" y="866930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2857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ô tô đã đi được 25 km</a:t>
            </a:r>
            <a:endParaRPr lang="en-VN" sz="2400" dirty="0">
              <a:ln w="28575"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E8FE0F-3B86-D045-97BE-0F831BB97775}"/>
              </a:ext>
            </a:extLst>
          </p:cNvPr>
          <p:cNvCxnSpPr/>
          <p:nvPr/>
        </p:nvCxnSpPr>
        <p:spPr>
          <a:xfrm>
            <a:off x="5898925" y="1305222"/>
            <a:ext cx="30052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id="{301AE98C-8EEA-6E4C-852C-0ADF1F2E9F3A}"/>
              </a:ext>
            </a:extLst>
          </p:cNvPr>
          <p:cNvSpPr/>
          <p:nvPr/>
        </p:nvSpPr>
        <p:spPr>
          <a:xfrm rot="5400000" flipV="1">
            <a:off x="3452275" y="1280669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2DF343-97CE-644E-812D-F5A204A80150}"/>
              </a:ext>
            </a:extLst>
          </p:cNvPr>
          <p:cNvSpPr txBox="1"/>
          <p:nvPr/>
        </p:nvSpPr>
        <p:spPr>
          <a:xfrm>
            <a:off x="3085253" y="1907317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25 km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F3164A47-2DBF-DF45-94BB-DB3B66A612AB}"/>
              </a:ext>
            </a:extLst>
          </p:cNvPr>
          <p:cNvSpPr/>
          <p:nvPr/>
        </p:nvSpPr>
        <p:spPr>
          <a:xfrm rot="5400000" flipV="1">
            <a:off x="8082687" y="1280670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15B4C-C1E4-6845-B83D-5E951F609862}"/>
              </a:ext>
            </a:extLst>
          </p:cNvPr>
          <p:cNvSpPr txBox="1"/>
          <p:nvPr/>
        </p:nvSpPr>
        <p:spPr>
          <a:xfrm>
            <a:off x="7850575" y="1907318"/>
            <a:ext cx="9637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? km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4A2D19-8B5F-2A47-9456-ADA4A29AA339}"/>
              </a:ext>
            </a:extLst>
          </p:cNvPr>
          <p:cNvSpPr txBox="1"/>
          <p:nvPr/>
        </p:nvSpPr>
        <p:spPr>
          <a:xfrm>
            <a:off x="2086199" y="4227186"/>
            <a:ext cx="7511993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Từ trạm dừng nghỉ còn cách điểm đến số ki-lô-mét là: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 </a:t>
            </a:r>
            <a:r>
              <a:rPr lang="vi-VN" sz="2400" dirty="0">
                <a:solidFill>
                  <a:srgbClr val="FF0000"/>
                </a:solidFill>
                <a:sym typeface="Wingdings" pitchFamily="2" charset="2"/>
              </a:rPr>
              <a:t>50 –  25 = 25 (km)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Đáp số: 25 km</a:t>
            </a: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3470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2" grpId="0"/>
      <p:bldP spid="19" grpId="0"/>
      <p:bldP spid="22" grpId="0" animBg="1"/>
      <p:bldP spid="23" grpId="0"/>
      <p:bldP spid="24" grpId="0" animBg="1"/>
      <p:bldP spid="25" grpId="0"/>
      <p:bldP spid="2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18052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18" y="2818048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Dặn dò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5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2971</TotalTime>
  <Words>290</Words>
  <Application>Microsoft Office PowerPoint</Application>
  <PresentationFormat>Widescreen</PresentationFormat>
  <Paragraphs>83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宋体</vt:lpstr>
      <vt:lpstr>宋体</vt:lpstr>
      <vt:lpstr>Arial</vt:lpstr>
      <vt:lpstr>Calibri</vt:lpstr>
      <vt:lpstr>Calibri Light</vt:lpstr>
      <vt:lpstr>等线</vt:lpstr>
      <vt:lpstr>DomCasual</vt:lpstr>
      <vt:lpstr>Montserrat Medium</vt:lpstr>
      <vt:lpstr>Times New Roman</vt:lpstr>
      <vt:lpstr>UTM Cookies</vt:lpstr>
      <vt:lpstr>Wingdings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NHATMINH</cp:lastModifiedBy>
  <cp:revision>314</cp:revision>
  <dcterms:created xsi:type="dcterms:W3CDTF">2021-06-02T01:34:28Z</dcterms:created>
  <dcterms:modified xsi:type="dcterms:W3CDTF">2025-03-31T11:35:09Z</dcterms:modified>
</cp:coreProperties>
</file>