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07" r:id="rId3"/>
  </p:sldMasterIdLst>
  <p:notesMasterIdLst>
    <p:notesMasterId r:id="rId12"/>
  </p:notesMasterIdLst>
  <p:sldIdLst>
    <p:sldId id="331" r:id="rId4"/>
    <p:sldId id="290" r:id="rId5"/>
    <p:sldId id="299" r:id="rId6"/>
    <p:sldId id="327" r:id="rId7"/>
    <p:sldId id="304" r:id="rId8"/>
    <p:sldId id="329" r:id="rId9"/>
    <p:sldId id="330" r:id="rId10"/>
    <p:sldId id="332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5" autoAdjust="0"/>
    <p:restoredTop sz="94325" autoAdjust="0"/>
  </p:normalViewPr>
  <p:slideViewPr>
    <p:cSldViewPr snapToGrid="0">
      <p:cViewPr varScale="1">
        <p:scale>
          <a:sx n="86" d="100"/>
          <a:sy n="86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20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42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979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49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432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127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4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866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927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735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572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64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60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17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697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394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2331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2604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1923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017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71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639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8353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3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C9F57-EDD4-4E2D-BCDE-F8E55C59F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77E9-1799-48C2-A89C-08399DD2F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94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9.wdp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08760" y="2114580"/>
            <a:ext cx="955866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Thầy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Mạnh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Toán</a:t>
            </a:r>
            <a:endParaRPr kumimoji="0" lang="en-US" altLang="zh-CN" sz="6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927753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651F1E-99BA-3449-A5A9-BC9E8CFB2BC6}"/>
              </a:ext>
            </a:extLst>
          </p:cNvPr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C2EE17-F88E-3C47-BF1E-CF25A748203C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84C488-C8E6-8744-BCBE-723FA83192E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  <a:endParaRPr lang="en-VN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77E75A-6214-5442-87F5-5B523C884CD5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527BF32-9640-8B44-89D2-9CE7CDBB0DE3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78CC008-548B-D84E-B319-42273CF52A39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61B3D40-D4C9-164B-A402-62F9FB815CA0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91D64DD-3E8E-024B-8375-9E1B093AE376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D780A62-4F40-614E-8F30-976745E6930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70BC9D6-F885-014F-9E0E-76A3D45E82B4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2A5D8C-5169-774D-8371-E5C3221B4F72}"/>
              </a:ext>
            </a:extLst>
          </p:cNvPr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92813CE-8490-EA4A-8412-CA8020BEB4CE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3714C-39C5-8240-860F-B753F736AA9E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  <a:endParaRPr lang="en-VN" sz="28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8F9644-FF00-9947-A4BF-C6F2453AEE04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F029581-B771-594F-B7FC-40A02E2B1DD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1FB78C07-CEE0-3F41-ADCD-17CADE12BAFE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97E37A0-913C-304F-84D9-883FBCC45847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19A64F-CB3E-6047-B368-E06C29C0A5D8}"/>
              </a:ext>
            </a:extLst>
          </p:cNvPr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8E3001-6E61-5343-80D9-28DDAC3F75AD}"/>
              </a:ext>
            </a:extLst>
          </p:cNvPr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2ADAD8-BFAA-854E-82B9-13DBFA3989BE}"/>
              </a:ext>
            </a:extLst>
          </p:cNvPr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F8279F-E6E1-9C4D-969C-242B8283E4BE}"/>
              </a:ext>
            </a:extLst>
          </p:cNvPr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3E3085-68CB-EC42-89B8-8A1AB83804C1}"/>
              </a:ext>
            </a:extLst>
          </p:cNvPr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B3447C-08E7-A441-9314-0BD8831583DC}"/>
              </a:ext>
            </a:extLst>
          </p:cNvPr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A31BD0-2A79-C741-8B59-D16E5342BDB9}"/>
              </a:ext>
            </a:extLst>
          </p:cNvPr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7E2BB1F-4BA6-3545-A5DF-D8629E27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EB762D-7AFE-9244-A20F-EF135240AFE8}"/>
              </a:ext>
            </a:extLst>
          </p:cNvPr>
          <p:cNvSpPr txBox="1"/>
          <p:nvPr/>
        </p:nvSpPr>
        <p:spPr>
          <a:xfrm>
            <a:off x="3301839" y="4840708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18 m + 35 m + 18 m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9A9787-8898-B54E-B511-CFBB7ACDD82E}"/>
              </a:ext>
            </a:extLst>
          </p:cNvPr>
          <p:cNvSpPr txBox="1"/>
          <p:nvPr/>
        </p:nvSpPr>
        <p:spPr>
          <a:xfrm>
            <a:off x="6940887" y="484763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71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1F73F-8F64-2C4C-A1A4-2CC07FE8B58F}"/>
              </a:ext>
            </a:extLst>
          </p:cNvPr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ym typeface="Wingdings" pitchFamily="2" charset="2"/>
              </a:rPr>
              <a:t> </a:t>
            </a:r>
            <a:r>
              <a:rPr lang="vi-VN" sz="3200" dirty="0"/>
              <a:t>Vườn hoa đã được làm </a:t>
            </a:r>
            <a:r>
              <a:rPr lang="vi-VN" sz="3200" dirty="0">
                <a:solidFill>
                  <a:srgbClr val="FF0000"/>
                </a:solidFill>
              </a:rPr>
              <a:t>71 m</a:t>
            </a:r>
            <a:r>
              <a:rPr lang="vi-VN" sz="3200" dirty="0"/>
              <a:t> hàng rào.</a:t>
            </a:r>
            <a:r>
              <a:rPr lang="en-VN" sz="3200" dirty="0">
                <a:sym typeface="Wingdings" pitchFamily="2" charset="2"/>
              </a:rPr>
              <a:t> 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Chúc 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87C7BD-9786-E14D-BEA3-BBFAC2ECD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19875"/>
              </p:ext>
            </p:extLst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A.</a:t>
            </a:r>
            <a:endParaRPr lang="en-VN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B.</a:t>
            </a:r>
            <a:endParaRPr lang="en-VN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en-VN" sz="2400" dirty="0">
                <a:sym typeface="Wingdings" pitchFamily="2" charset="2"/>
              </a:rPr>
              <a:t>nhìn thấy tàu C.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VN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:a16="http://schemas.microsoft.com/office/drawing/2014/main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:a16="http://schemas.microsoft.com/office/drawing/2014/main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163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18052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Dặn dò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304</Words>
  <Application>Microsoft Office PowerPoint</Application>
  <PresentationFormat>Widescreen</PresentationFormat>
  <Paragraphs>70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SimSun</vt:lpstr>
      <vt:lpstr>SimSun</vt:lpstr>
      <vt:lpstr>Arial</vt:lpstr>
      <vt:lpstr>Calibri</vt:lpstr>
      <vt:lpstr>Calibri Light</vt:lpstr>
      <vt:lpstr>等线</vt:lpstr>
      <vt:lpstr>DomCasual</vt:lpstr>
      <vt:lpstr>Montserrat Medium</vt:lpstr>
      <vt:lpstr>Times New Roman</vt:lpstr>
      <vt:lpstr>UTM Avo</vt:lpstr>
      <vt:lpstr>UTM Cookies</vt:lpstr>
      <vt:lpstr>Wingdings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NHATMINH</cp:lastModifiedBy>
  <cp:revision>314</cp:revision>
  <dcterms:created xsi:type="dcterms:W3CDTF">2021-06-02T01:34:28Z</dcterms:created>
  <dcterms:modified xsi:type="dcterms:W3CDTF">2025-03-31T11:35:35Z</dcterms:modified>
</cp:coreProperties>
</file>