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608" r:id="rId3"/>
    <p:sldId id="699" r:id="rId4"/>
    <p:sldId id="942" r:id="rId5"/>
    <p:sldId id="473" r:id="rId6"/>
    <p:sldId id="1239" r:id="rId7"/>
    <p:sldId id="1240" r:id="rId8"/>
    <p:sldId id="876" r:id="rId9"/>
    <p:sldId id="1241" r:id="rId10"/>
    <p:sldId id="1387" r:id="rId11"/>
    <p:sldId id="1390" r:id="rId12"/>
    <p:sldId id="1388" r:id="rId13"/>
    <p:sldId id="1406" r:id="rId14"/>
    <p:sldId id="1410" r:id="rId15"/>
    <p:sldId id="1407" r:id="rId16"/>
    <p:sldId id="1409" r:id="rId17"/>
    <p:sldId id="1408" r:id="rId18"/>
    <p:sldId id="1411" r:id="rId19"/>
    <p:sldId id="525" r:id="rId20"/>
    <p:sldId id="535" r:id="rId21"/>
    <p:sldId id="45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78832" autoAdjust="0"/>
  </p:normalViewPr>
  <p:slideViewPr>
    <p:cSldViewPr snapToGrid="0">
      <p:cViewPr varScale="1">
        <p:scale>
          <a:sx n="61" d="100"/>
          <a:sy n="61" d="100"/>
        </p:scale>
        <p:origin x="7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8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7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2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1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3347-2217-35CD-BBBA-B30A6B2F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78441-E62A-489B-9DFC-1A6835AE4C72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40A28-B073-D6C5-C505-3F79C720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6CFED-3B54-37B3-D01A-C7602E40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F9A0-452C-4A76-A3D4-0B502020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4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4" r:id="rId6"/>
    <p:sldLayoutId id="214748367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4.mp3"/><Relationship Id="rId16" Type="http://schemas.openxmlformats.org/officeDocument/2006/relationships/image" Target="../media/image12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.xml"/><Relationship Id="rId5" Type="http://schemas.microsoft.com/office/2007/relationships/media" Target="../media/media6.mp3"/><Relationship Id="rId15" Type="http://schemas.openxmlformats.org/officeDocument/2006/relationships/image" Target="../media/image13.png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26" Type="http://schemas.openxmlformats.org/officeDocument/2006/relationships/image" Target="../media/image17.png"/><Relationship Id="rId3" Type="http://schemas.microsoft.com/office/2007/relationships/media" Target="../media/media10.mp3"/><Relationship Id="rId21" Type="http://schemas.openxmlformats.org/officeDocument/2006/relationships/image" Target="../media/image10.png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5" Type="http://schemas.openxmlformats.org/officeDocument/2006/relationships/image" Target="../media/image16.png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notesSlide" Target="../notesSlides/notesSlide6.xml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24" Type="http://schemas.openxmlformats.org/officeDocument/2006/relationships/image" Target="../media/image15.png"/><Relationship Id="rId5" Type="http://schemas.microsoft.com/office/2007/relationships/media" Target="../media/media11.mp3"/><Relationship Id="rId15" Type="http://schemas.microsoft.com/office/2007/relationships/media" Target="../media/media16.mp3"/><Relationship Id="rId23" Type="http://schemas.openxmlformats.org/officeDocument/2006/relationships/image" Target="../media/image14.png"/><Relationship Id="rId10" Type="http://schemas.openxmlformats.org/officeDocument/2006/relationships/audio" Target="../media/media13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image" Target="../media/image2.png"/><Relationship Id="rId27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gif"/><Relationship Id="rId5" Type="http://schemas.openxmlformats.org/officeDocument/2006/relationships/image" Target="../media/image20.sv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C913B-BA63-4013-B576-9827583546B4}"/>
              </a:ext>
            </a:extLst>
          </p:cNvPr>
          <p:cNvSpPr/>
          <p:nvPr/>
        </p:nvSpPr>
        <p:spPr>
          <a:xfrm>
            <a:off x="1552330" y="2035343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</a:t>
            </a:r>
            <a:r>
              <a:rPr lang="en-US" sz="79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CLASS 5</a:t>
            </a:r>
            <a:endParaRPr lang="en-US" sz="79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E6F2E-44FB-4DA1-98C4-8794F40A326C}"/>
              </a:ext>
            </a:extLst>
          </p:cNvPr>
          <p:cNvSpPr/>
          <p:nvPr/>
        </p:nvSpPr>
        <p:spPr>
          <a:xfrm>
            <a:off x="2693831" y="5165081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Trần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Thị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Thanh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Tâm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WordArt 7">
            <a:extLst>
              <a:ext uri="{FF2B5EF4-FFF2-40B4-BE49-F238E27FC236}">
                <a16:creationId xmlns:a16="http://schemas.microsoft.com/office/drawing/2014/main" id="{3DBCE99A-445E-4D52-9967-66146BB51A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743201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Nguyen Du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40754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404704" y="413610"/>
            <a:ext cx="11595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Listen and repeat. Pay attention to the intonation.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DB439-8062-5057-3623-EA7A1F6F92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0816" y="1461535"/>
            <a:ext cx="9107784" cy="4484688"/>
          </a:xfrm>
          <a:prstGeom prst="rect">
            <a:avLst/>
          </a:prstGeom>
        </p:spPr>
      </p:pic>
      <p:pic>
        <p:nvPicPr>
          <p:cNvPr id="4" name="Track 70">
            <a:hlinkClick r:id="" action="ppaction://media"/>
            <a:extLst>
              <a:ext uri="{FF2B5EF4-FFF2-40B4-BE49-F238E27FC236}">
                <a16:creationId xmlns:a16="http://schemas.microsoft.com/office/drawing/2014/main" id="{1CA3EC0C-D369-EBBE-681D-4CB4F34D0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69439" y="11270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CF3D3D-A744-C9DB-70A8-8C6AC37C6524}"/>
              </a:ext>
            </a:extLst>
          </p:cNvPr>
          <p:cNvCxnSpPr>
            <a:cxnSpLocks/>
          </p:cNvCxnSpPr>
          <p:nvPr/>
        </p:nvCxnSpPr>
        <p:spPr>
          <a:xfrm flipV="1">
            <a:off x="9485221" y="1242394"/>
            <a:ext cx="566377" cy="988463"/>
          </a:xfrm>
          <a:prstGeom prst="straightConnector1">
            <a:avLst/>
          </a:prstGeom>
          <a:ln w="1206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FB481B-C808-5D21-05AA-A4899DEBA080}"/>
              </a:ext>
            </a:extLst>
          </p:cNvPr>
          <p:cNvCxnSpPr>
            <a:cxnSpLocks/>
          </p:cNvCxnSpPr>
          <p:nvPr/>
        </p:nvCxnSpPr>
        <p:spPr>
          <a:xfrm flipV="1">
            <a:off x="10420730" y="2321751"/>
            <a:ext cx="652766" cy="1050473"/>
          </a:xfrm>
          <a:prstGeom prst="straightConnector1">
            <a:avLst/>
          </a:prstGeom>
          <a:ln w="1206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6D2C49-3D19-2EF1-2F8B-786D87855402}"/>
              </a:ext>
            </a:extLst>
          </p:cNvPr>
          <p:cNvCxnSpPr>
            <a:cxnSpLocks/>
          </p:cNvCxnSpPr>
          <p:nvPr/>
        </p:nvCxnSpPr>
        <p:spPr>
          <a:xfrm flipV="1">
            <a:off x="9924933" y="3443013"/>
            <a:ext cx="690007" cy="1001684"/>
          </a:xfrm>
          <a:prstGeom prst="straightConnector1">
            <a:avLst/>
          </a:prstGeom>
          <a:ln w="12065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8AAA92-053B-D9F2-9EEB-2011474E5261}"/>
              </a:ext>
            </a:extLst>
          </p:cNvPr>
          <p:cNvCxnSpPr>
            <a:cxnSpLocks/>
          </p:cNvCxnSpPr>
          <p:nvPr/>
        </p:nvCxnSpPr>
        <p:spPr>
          <a:xfrm flipV="1">
            <a:off x="9480253" y="4559256"/>
            <a:ext cx="789683" cy="1047823"/>
          </a:xfrm>
          <a:prstGeom prst="straightConnector1">
            <a:avLst/>
          </a:prstGeom>
          <a:ln w="12065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U 17. l 3. 2. cau 1">
            <a:hlinkClick r:id="" action="ppaction://media"/>
            <a:extLst>
              <a:ext uri="{FF2B5EF4-FFF2-40B4-BE49-F238E27FC236}">
                <a16:creationId xmlns:a16="http://schemas.microsoft.com/office/drawing/2014/main" id="{ADEB1198-EBDD-EFDD-270F-3F7D8E628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0924" y="1875854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U 17. l 3. 2. cau 2">
            <a:hlinkClick r:id="" action="ppaction://media"/>
            <a:extLst>
              <a:ext uri="{FF2B5EF4-FFF2-40B4-BE49-F238E27FC236}">
                <a16:creationId xmlns:a16="http://schemas.microsoft.com/office/drawing/2014/main" id="{7D8EE6D1-90E2-2E9F-55F8-63E94966D8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0204" y="2879724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5" name="U 17. l 3. 2. cau 3">
            <a:hlinkClick r:id="" action="ppaction://media"/>
            <a:extLst>
              <a:ext uri="{FF2B5EF4-FFF2-40B4-BE49-F238E27FC236}">
                <a16:creationId xmlns:a16="http://schemas.microsoft.com/office/drawing/2014/main" id="{3FF131BE-E7A4-C650-900D-9BBB4B0E2B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0924" y="3930637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U 17. l 3. 2. cau 4">
            <a:hlinkClick r:id="" action="ppaction://media"/>
            <a:extLst>
              <a:ext uri="{FF2B5EF4-FFF2-40B4-BE49-F238E27FC236}">
                <a16:creationId xmlns:a16="http://schemas.microsoft.com/office/drawing/2014/main" id="{902C4850-53F9-C71B-5E27-B0D6EC55F9A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4794" y="504435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892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7728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chant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C1F9E5-941B-DBC5-A3F4-97BC22718E65}"/>
              </a:ext>
            </a:extLst>
          </p:cNvPr>
          <p:cNvGrpSpPr/>
          <p:nvPr/>
        </p:nvGrpSpPr>
        <p:grpSpPr>
          <a:xfrm>
            <a:off x="1143486" y="825143"/>
            <a:ext cx="10032514" cy="5635257"/>
            <a:chOff x="1143486" y="825143"/>
            <a:chExt cx="10032514" cy="56352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0F7691-5A48-02D0-7107-B626CE10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43486" y="825143"/>
              <a:ext cx="5600214" cy="29467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FCC80F-B441-91FE-A4D3-9EE4C55C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43486" y="3873500"/>
              <a:ext cx="5869974" cy="241335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726819-FC6E-3C2E-7C79-F21DACB56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8" b="1118"/>
            <a:stretch/>
          </p:blipFill>
          <p:spPr>
            <a:xfrm>
              <a:off x="6959600" y="939443"/>
              <a:ext cx="4216400" cy="25874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AD7C77-5086-8D1A-1505-9BB0AD52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" b="762"/>
            <a:stretch/>
          </p:blipFill>
          <p:spPr>
            <a:xfrm>
              <a:off x="7124700" y="3797300"/>
              <a:ext cx="4051300" cy="26631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5" name="Track 71">
            <a:hlinkClick r:id="" action="ppaction://media"/>
            <a:extLst>
              <a:ext uri="{FF2B5EF4-FFF2-40B4-BE49-F238E27FC236}">
                <a16:creationId xmlns:a16="http://schemas.microsoft.com/office/drawing/2014/main" id="{DB434C44-DBA8-715D-D1FC-A2C9BC615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078473" y="367943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U 17. l 3. 3 cau 1">
            <a:hlinkClick r:id="" action="ppaction://media"/>
            <a:extLst>
              <a:ext uri="{FF2B5EF4-FFF2-40B4-BE49-F238E27FC236}">
                <a16:creationId xmlns:a16="http://schemas.microsoft.com/office/drawing/2014/main" id="{9D64219F-3B92-C274-E2AF-6EEF0E8BF0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65370" y="8632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17. l 3. 3 cau 2, 4, 7">
            <a:hlinkClick r:id="" action="ppaction://media"/>
            <a:extLst>
              <a:ext uri="{FF2B5EF4-FFF2-40B4-BE49-F238E27FC236}">
                <a16:creationId xmlns:a16="http://schemas.microsoft.com/office/drawing/2014/main" id="{2A59ABE8-4A0D-C537-62BA-2ABB6F9746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52670" y="13331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7. l 3. 3 cau 2, 4, 7">
            <a:hlinkClick r:id="" action="ppaction://media"/>
            <a:extLst>
              <a:ext uri="{FF2B5EF4-FFF2-40B4-BE49-F238E27FC236}">
                <a16:creationId xmlns:a16="http://schemas.microsoft.com/office/drawing/2014/main" id="{BC07A64B-1234-2177-7528-4CDFE37D5F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59286" y="223317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 17. l 3. 3 cau 2, 4, 7">
            <a:hlinkClick r:id="" action="ppaction://media"/>
            <a:extLst>
              <a:ext uri="{FF2B5EF4-FFF2-40B4-BE49-F238E27FC236}">
                <a16:creationId xmlns:a16="http://schemas.microsoft.com/office/drawing/2014/main" id="{B636C7BC-F13F-7A95-AC83-6633A231D4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7340" y="431249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 17. l 3. 3 cau 3">
            <a:hlinkClick r:id="" action="ppaction://media"/>
            <a:extLst>
              <a:ext uri="{FF2B5EF4-FFF2-40B4-BE49-F238E27FC236}">
                <a16:creationId xmlns:a16="http://schemas.microsoft.com/office/drawing/2014/main" id="{B122C66A-C113-B637-E11C-478D937A2D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58800" y="178453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" name="U 17. l 3. 3 cau 5">
            <a:hlinkClick r:id="" action="ppaction://media"/>
            <a:extLst>
              <a:ext uri="{FF2B5EF4-FFF2-40B4-BE49-F238E27FC236}">
                <a16:creationId xmlns:a16="http://schemas.microsoft.com/office/drawing/2014/main" id="{5D6FCF96-F571-98EE-68EB-CD51F255FF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8070" y="2769652"/>
            <a:ext cx="463330" cy="607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U 17. l 3. 3 cau 6">
            <a:hlinkClick r:id="" action="ppaction://media"/>
            <a:extLst>
              <a:ext uri="{FF2B5EF4-FFF2-40B4-BE49-F238E27FC236}">
                <a16:creationId xmlns:a16="http://schemas.microsoft.com/office/drawing/2014/main" id="{6A373EBB-218C-CD21-AE16-06C932ED0FF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0770" y="37846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3" name="U 17. l 3. 3 cau  8">
            <a:hlinkClick r:id="" action="ppaction://media"/>
            <a:extLst>
              <a:ext uri="{FF2B5EF4-FFF2-40B4-BE49-F238E27FC236}">
                <a16:creationId xmlns:a16="http://schemas.microsoft.com/office/drawing/2014/main" id="{33B7AB9B-B0F6-CA22-9EFF-2FDFA6573CB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1940" y="492314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4" name="U 17. l 3. 3 cau 9">
            <a:hlinkClick r:id="" action="ppaction://media"/>
            <a:extLst>
              <a:ext uri="{FF2B5EF4-FFF2-40B4-BE49-F238E27FC236}">
                <a16:creationId xmlns:a16="http://schemas.microsoft.com/office/drawing/2014/main" id="{5D53DA99-A7FB-2A2F-5317-7628B83F636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1500" y="545428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5" name="U 17. l 3. 3 cau 10">
            <a:hlinkClick r:id="" action="ppaction://media"/>
            <a:extLst>
              <a:ext uri="{FF2B5EF4-FFF2-40B4-BE49-F238E27FC236}">
                <a16:creationId xmlns:a16="http://schemas.microsoft.com/office/drawing/2014/main" id="{989C847D-4CA9-E2EE-A358-0F2C7B1D710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71500" y="59796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726000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" y="-38344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5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TRUE OR FALSE GAME</a:t>
            </a:r>
            <a:endParaRPr lang="en-US" sz="75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EB26E-402A-27E9-FF41-2DD8EBA2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702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16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1093627" y="58004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792" y="6169394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512280" y="6199422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25594" y="104413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612640" y="4153161"/>
            <a:ext cx="11031828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the hare and the tortoise.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731520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4487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B25ED-F6EF-2ACB-82ED-A25671310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35" y="541740"/>
            <a:ext cx="6196902" cy="31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1129809" y="234792"/>
            <a:ext cx="906141" cy="901199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325" y="-106171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47639" y="5722140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79600" y="3962966"/>
            <a:ext cx="9035245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fox and ant.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BA088-E793-F7E8-8357-502281D3C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17" y="375322"/>
            <a:ext cx="5101310" cy="32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13" name="Freeform 13"/>
          <p:cNvSpPr/>
          <p:nvPr/>
        </p:nvSpPr>
        <p:spPr>
          <a:xfrm rot="-381725">
            <a:off x="11612728" y="84819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29" y="-1314"/>
            <a:ext cx="964210" cy="958951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1535568" y="6199422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016535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3146213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3669" y="3908475"/>
            <a:ext cx="11088231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the ant and the grasshopper.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9237F-DC12-25A0-C0F7-2B7E83D4EA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671852"/>
            <a:ext cx="5677462" cy="3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316336" y="5947447"/>
            <a:ext cx="972779" cy="967473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107" y="174148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1384464" y="131070"/>
            <a:ext cx="573675" cy="570546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1562505" y="6373611"/>
            <a:ext cx="487046" cy="484389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-1097891" y="4291890"/>
            <a:ext cx="13620091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The main characters are Snow White and the six dwarfs.</a:t>
            </a:r>
            <a:endParaRPr lang="en-US" sz="5334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7281270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9410948" y="5410200"/>
            <a:ext cx="1460253" cy="107449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25500-8E54-5E0B-0E17-40586B3BD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32" y="378623"/>
            <a:ext cx="5155912" cy="35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470809" y="2401981"/>
            <a:ext cx="2324100" cy="2054037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44585" y="5490139"/>
            <a:ext cx="685802" cy="682061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70809" y="5490139"/>
            <a:ext cx="1276171" cy="1269210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1432054" y="320735"/>
            <a:ext cx="830706" cy="826175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3616623" y="958153"/>
            <a:ext cx="560065" cy="557010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1725">
            <a:off x="9484341" y="1569612"/>
            <a:ext cx="616971" cy="613606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1136125" y="126865"/>
            <a:ext cx="926827" cy="921771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3409" y="4445000"/>
            <a:ext cx="2058591" cy="2413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509963" y="1549400"/>
            <a:ext cx="596698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8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2286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17- lesson 3 ( 4, 5, 6)</a:t>
            </a:r>
          </a:p>
        </p:txBody>
      </p:sp>
    </p:spTree>
    <p:extLst>
      <p:ext uri="{BB962C8B-B14F-4D97-AF65-F5344CB8AC3E}">
        <p14:creationId xmlns:p14="http://schemas.microsoft.com/office/powerpoint/2010/main" val="139671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12" y="1259868"/>
            <a:ext cx="105805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17: STORIES FOR CHILDREN</a:t>
            </a:r>
          </a:p>
        </p:txBody>
      </p:sp>
    </p:spTree>
    <p:extLst>
      <p:ext uri="{BB962C8B-B14F-4D97-AF65-F5344CB8AC3E}">
        <p14:creationId xmlns:p14="http://schemas.microsoft.com/office/powerpoint/2010/main" val="258011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9244762" cy="1666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796465" y="3120425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UNDERLINE ONE MORE STRESSED WORD. THEN REPEAT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121234" y="286955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374534" y="4023592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629802" y="409920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720631" y="4927205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045400" y="494597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358329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140119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03083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07369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3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47277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6E2923-CD18-6BDD-6D24-1185E0936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869" y="6140540"/>
            <a:ext cx="1011026" cy="7174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16A1E-BCC1-EF86-43A9-2BD748104BD9}"/>
              </a:ext>
            </a:extLst>
          </p:cNvPr>
          <p:cNvSpPr/>
          <p:nvPr/>
        </p:nvSpPr>
        <p:spPr>
          <a:xfrm>
            <a:off x="1073523" y="2078443"/>
            <a:ext cx="10044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BRAINSTORMING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67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" y="-38344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EB26E-402A-27E9-FF41-2DD8EBA2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702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3B3705-6A67-D78E-AFA9-8606E1366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7" y="1909525"/>
            <a:ext cx="1123352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       </a:t>
            </a:r>
            <a:r>
              <a:rPr lang="vi-VN" sz="4800" b="1" dirty="0">
                <a:solidFill>
                  <a:srgbClr val="0000FF"/>
                </a:solidFill>
                <a:latin typeface="Arial" pitchFamily="34" charset="0"/>
              </a:rPr>
              <a:t>Let’s tell about characters 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</a:rPr>
              <a:t>          </a:t>
            </a:r>
            <a:r>
              <a:rPr lang="vi-VN" sz="4800" b="1" dirty="0">
                <a:solidFill>
                  <a:srgbClr val="0000FF"/>
                </a:solidFill>
                <a:latin typeface="Arial" pitchFamily="34" charset="0"/>
              </a:rPr>
              <a:t>   that you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vi-VN" sz="4800" b="1" dirty="0" err="1">
                <a:solidFill>
                  <a:srgbClr val="0000FF"/>
                </a:solidFill>
                <a:latin typeface="Arial" pitchFamily="34" charset="0"/>
              </a:rPr>
              <a:t>have</a:t>
            </a:r>
            <a:r>
              <a:rPr lang="vi-VN" sz="48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Arial" pitchFamily="34" charset="0"/>
              </a:rPr>
              <a:t>learnt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87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7" y="-136527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D4B96-CA8D-93C0-3355-AA531783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10477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096092-EB2C-8B20-2B7F-599A69C0AFA5}"/>
              </a:ext>
            </a:extLst>
          </p:cNvPr>
          <p:cNvSpPr/>
          <p:nvPr/>
        </p:nvSpPr>
        <p:spPr>
          <a:xfrm>
            <a:off x="3699934" y="1845732"/>
            <a:ext cx="4961466" cy="27601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FF"/>
                </a:solidFill>
              </a:rPr>
              <a:t>Characters</a:t>
            </a:r>
            <a:endParaRPr lang="en-US" sz="4500" b="1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D90B3F-9228-90E3-A847-86A70DDD63D0}"/>
              </a:ext>
            </a:extLst>
          </p:cNvPr>
          <p:cNvCxnSpPr>
            <a:cxnSpLocks/>
          </p:cNvCxnSpPr>
          <p:nvPr/>
        </p:nvCxnSpPr>
        <p:spPr>
          <a:xfrm flipV="1">
            <a:off x="8128389" y="1394035"/>
            <a:ext cx="1565395" cy="9584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63721A-C84E-1ADE-C4B3-B43A7670115F}"/>
              </a:ext>
            </a:extLst>
          </p:cNvPr>
          <p:cNvCxnSpPr>
            <a:cxnSpLocks/>
          </p:cNvCxnSpPr>
          <p:nvPr/>
        </p:nvCxnSpPr>
        <p:spPr>
          <a:xfrm>
            <a:off x="7823833" y="4277720"/>
            <a:ext cx="1080744" cy="138859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C0B5BD-CF93-4B38-EC81-28203FC52130}"/>
              </a:ext>
            </a:extLst>
          </p:cNvPr>
          <p:cNvCxnSpPr>
            <a:cxnSpLocks/>
          </p:cNvCxnSpPr>
          <p:nvPr/>
        </p:nvCxnSpPr>
        <p:spPr>
          <a:xfrm flipV="1">
            <a:off x="6180667" y="800549"/>
            <a:ext cx="0" cy="10451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688B90-D7A2-8F0A-07B4-0EFA92970929}"/>
              </a:ext>
            </a:extLst>
          </p:cNvPr>
          <p:cNvCxnSpPr>
            <a:cxnSpLocks/>
          </p:cNvCxnSpPr>
          <p:nvPr/>
        </p:nvCxnSpPr>
        <p:spPr>
          <a:xfrm flipH="1" flipV="1">
            <a:off x="2808336" y="3531144"/>
            <a:ext cx="955230" cy="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178D120-30A6-1293-3757-1D4CF034A8BC}"/>
              </a:ext>
            </a:extLst>
          </p:cNvPr>
          <p:cNvSpPr/>
          <p:nvPr/>
        </p:nvSpPr>
        <p:spPr>
          <a:xfrm>
            <a:off x="5198533" y="169894"/>
            <a:ext cx="1964267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74D46-C1CB-E3E9-20EA-0BD62FFEF957}"/>
              </a:ext>
            </a:extLst>
          </p:cNvPr>
          <p:cNvSpPr/>
          <p:nvPr/>
        </p:nvSpPr>
        <p:spPr>
          <a:xfrm>
            <a:off x="9726163" y="1145659"/>
            <a:ext cx="2265191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15B07-D8C3-8BF4-AB7B-B1D6AE177AEB}"/>
              </a:ext>
            </a:extLst>
          </p:cNvPr>
          <p:cNvSpPr/>
          <p:nvPr/>
        </p:nvSpPr>
        <p:spPr>
          <a:xfrm>
            <a:off x="414976" y="3225797"/>
            <a:ext cx="2322415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5F742-B8F4-4CAE-A800-A9DE6FB589E8}"/>
              </a:ext>
            </a:extLst>
          </p:cNvPr>
          <p:cNvSpPr/>
          <p:nvPr/>
        </p:nvSpPr>
        <p:spPr>
          <a:xfrm>
            <a:off x="7761896" y="5816218"/>
            <a:ext cx="1964267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AAF372-17A9-23B2-EF49-4B409B0B9E64}"/>
              </a:ext>
            </a:extLst>
          </p:cNvPr>
          <p:cNvCxnSpPr>
            <a:cxnSpLocks/>
          </p:cNvCxnSpPr>
          <p:nvPr/>
        </p:nvCxnSpPr>
        <p:spPr>
          <a:xfrm>
            <a:off x="8661400" y="3225797"/>
            <a:ext cx="1064763" cy="38087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987F7-BF1A-7906-C34A-57E558F1AA5E}"/>
              </a:ext>
            </a:extLst>
          </p:cNvPr>
          <p:cNvSpPr/>
          <p:nvPr/>
        </p:nvSpPr>
        <p:spPr>
          <a:xfrm>
            <a:off x="9758521" y="3301320"/>
            <a:ext cx="2312866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0DD55C-4B3A-F972-88F1-AEDDFB0D9E6F}"/>
              </a:ext>
            </a:extLst>
          </p:cNvPr>
          <p:cNvCxnSpPr>
            <a:cxnSpLocks/>
          </p:cNvCxnSpPr>
          <p:nvPr/>
        </p:nvCxnSpPr>
        <p:spPr>
          <a:xfrm flipH="1">
            <a:off x="3699934" y="4347046"/>
            <a:ext cx="1092389" cy="104343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C7A424-1167-0634-1CAD-9F7F0CAFC026}"/>
              </a:ext>
            </a:extLst>
          </p:cNvPr>
          <p:cNvSpPr/>
          <p:nvPr/>
        </p:nvSpPr>
        <p:spPr>
          <a:xfrm>
            <a:off x="2737391" y="5816218"/>
            <a:ext cx="2566747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2B470A-B674-1343-CB8A-006539397030}"/>
              </a:ext>
            </a:extLst>
          </p:cNvPr>
          <p:cNvCxnSpPr>
            <a:cxnSpLocks/>
          </p:cNvCxnSpPr>
          <p:nvPr/>
        </p:nvCxnSpPr>
        <p:spPr>
          <a:xfrm flipH="1" flipV="1">
            <a:off x="3456757" y="1394035"/>
            <a:ext cx="1128016" cy="77984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2080D-940C-0E65-6EB3-1143187503F1}"/>
              </a:ext>
            </a:extLst>
          </p:cNvPr>
          <p:cNvSpPr/>
          <p:nvPr/>
        </p:nvSpPr>
        <p:spPr>
          <a:xfrm>
            <a:off x="1003906" y="1017793"/>
            <a:ext cx="2452851" cy="610694"/>
          </a:xfrm>
          <a:prstGeom prst="rect">
            <a:avLst/>
          </a:prstGeom>
          <a:solidFill>
            <a:srgbClr val="BC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877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7" y="-136527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D4B96-CA8D-93C0-3355-AA531783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94" y="5772150"/>
            <a:ext cx="753605" cy="10477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096092-EB2C-8B20-2B7F-599A69C0AFA5}"/>
              </a:ext>
            </a:extLst>
          </p:cNvPr>
          <p:cNvSpPr/>
          <p:nvPr/>
        </p:nvSpPr>
        <p:spPr>
          <a:xfrm>
            <a:off x="3699934" y="1845732"/>
            <a:ext cx="4961466" cy="2760133"/>
          </a:xfrm>
          <a:prstGeom prst="ellipse">
            <a:avLst/>
          </a:prstGeom>
          <a:solidFill>
            <a:srgbClr val="BCF8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FF5050"/>
                </a:solidFill>
              </a:rPr>
              <a:t>Characters</a:t>
            </a:r>
            <a:endParaRPr lang="en-US" sz="4500" b="1" dirty="0">
              <a:solidFill>
                <a:srgbClr val="FF505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D90B3F-9228-90E3-A847-86A70DDD63D0}"/>
              </a:ext>
            </a:extLst>
          </p:cNvPr>
          <p:cNvCxnSpPr>
            <a:cxnSpLocks/>
          </p:cNvCxnSpPr>
          <p:nvPr/>
        </p:nvCxnSpPr>
        <p:spPr>
          <a:xfrm flipV="1">
            <a:off x="8128389" y="1394035"/>
            <a:ext cx="1565395" cy="9584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63721A-C84E-1ADE-C4B3-B43A7670115F}"/>
              </a:ext>
            </a:extLst>
          </p:cNvPr>
          <p:cNvCxnSpPr>
            <a:cxnSpLocks/>
          </p:cNvCxnSpPr>
          <p:nvPr/>
        </p:nvCxnSpPr>
        <p:spPr>
          <a:xfrm>
            <a:off x="7826493" y="4347046"/>
            <a:ext cx="1410284" cy="113206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C0B5BD-CF93-4B38-EC81-28203FC52130}"/>
              </a:ext>
            </a:extLst>
          </p:cNvPr>
          <p:cNvCxnSpPr>
            <a:cxnSpLocks/>
          </p:cNvCxnSpPr>
          <p:nvPr/>
        </p:nvCxnSpPr>
        <p:spPr>
          <a:xfrm flipV="1">
            <a:off x="6180667" y="800549"/>
            <a:ext cx="0" cy="10451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688B90-D7A2-8F0A-07B4-0EFA92970929}"/>
              </a:ext>
            </a:extLst>
          </p:cNvPr>
          <p:cNvCxnSpPr>
            <a:cxnSpLocks/>
          </p:cNvCxnSpPr>
          <p:nvPr/>
        </p:nvCxnSpPr>
        <p:spPr>
          <a:xfrm flipH="1" flipV="1">
            <a:off x="2808336" y="3531144"/>
            <a:ext cx="955230" cy="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178D120-30A6-1293-3757-1D4CF034A8BC}"/>
              </a:ext>
            </a:extLst>
          </p:cNvPr>
          <p:cNvSpPr/>
          <p:nvPr/>
        </p:nvSpPr>
        <p:spPr>
          <a:xfrm>
            <a:off x="5198533" y="169894"/>
            <a:ext cx="1964267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fox</a:t>
            </a:r>
            <a:endParaRPr lang="en-US" sz="4500" b="1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374D46-C1CB-E3E9-20EA-0BD62FFEF957}"/>
              </a:ext>
            </a:extLst>
          </p:cNvPr>
          <p:cNvSpPr/>
          <p:nvPr/>
        </p:nvSpPr>
        <p:spPr>
          <a:xfrm>
            <a:off x="9726163" y="1145659"/>
            <a:ext cx="2265191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crow</a:t>
            </a:r>
            <a:endParaRPr lang="en-US" sz="4500" b="1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15B07-D8C3-8BF4-AB7B-B1D6AE177AEB}"/>
              </a:ext>
            </a:extLst>
          </p:cNvPr>
          <p:cNvSpPr/>
          <p:nvPr/>
        </p:nvSpPr>
        <p:spPr>
          <a:xfrm>
            <a:off x="414976" y="3225797"/>
            <a:ext cx="2322415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ant</a:t>
            </a:r>
            <a:endParaRPr lang="en-US" sz="4500" b="1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5F742-B8F4-4CAE-A800-A9DE6FB589E8}"/>
              </a:ext>
            </a:extLst>
          </p:cNvPr>
          <p:cNvSpPr/>
          <p:nvPr/>
        </p:nvSpPr>
        <p:spPr>
          <a:xfrm>
            <a:off x="7826493" y="5532682"/>
            <a:ext cx="3371948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Snow White</a:t>
            </a:r>
            <a:endParaRPr lang="en-US" sz="4500" b="1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AAF372-17A9-23B2-EF49-4B409B0B9E64}"/>
              </a:ext>
            </a:extLst>
          </p:cNvPr>
          <p:cNvCxnSpPr>
            <a:cxnSpLocks/>
          </p:cNvCxnSpPr>
          <p:nvPr/>
        </p:nvCxnSpPr>
        <p:spPr>
          <a:xfrm>
            <a:off x="8661400" y="3225797"/>
            <a:ext cx="1064763" cy="38087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987F7-BF1A-7906-C34A-57E558F1AA5E}"/>
              </a:ext>
            </a:extLst>
          </p:cNvPr>
          <p:cNvSpPr/>
          <p:nvPr/>
        </p:nvSpPr>
        <p:spPr>
          <a:xfrm>
            <a:off x="9756367" y="3301320"/>
            <a:ext cx="2312866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hare</a:t>
            </a:r>
            <a:endParaRPr lang="en-US" sz="4500" b="1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C0DD55C-4B3A-F972-88F1-AEDDFB0D9E6F}"/>
              </a:ext>
            </a:extLst>
          </p:cNvPr>
          <p:cNvCxnSpPr>
            <a:cxnSpLocks/>
          </p:cNvCxnSpPr>
          <p:nvPr/>
        </p:nvCxnSpPr>
        <p:spPr>
          <a:xfrm flipH="1">
            <a:off x="3589034" y="4347046"/>
            <a:ext cx="1203289" cy="72823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C7A424-1167-0634-1CAD-9F7F0CAFC026}"/>
              </a:ext>
            </a:extLst>
          </p:cNvPr>
          <p:cNvSpPr/>
          <p:nvPr/>
        </p:nvSpPr>
        <p:spPr>
          <a:xfrm>
            <a:off x="365944" y="4925506"/>
            <a:ext cx="3223090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grasshopper</a:t>
            </a:r>
            <a:endParaRPr lang="en-US" sz="4500" b="1" dirty="0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2B470A-B674-1343-CB8A-006539397030}"/>
              </a:ext>
            </a:extLst>
          </p:cNvPr>
          <p:cNvCxnSpPr>
            <a:cxnSpLocks/>
          </p:cNvCxnSpPr>
          <p:nvPr/>
        </p:nvCxnSpPr>
        <p:spPr>
          <a:xfrm flipH="1" flipV="1">
            <a:off x="3456757" y="1394035"/>
            <a:ext cx="1128016" cy="77984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2080D-940C-0E65-6EB3-1143187503F1}"/>
              </a:ext>
            </a:extLst>
          </p:cNvPr>
          <p:cNvSpPr/>
          <p:nvPr/>
        </p:nvSpPr>
        <p:spPr>
          <a:xfrm>
            <a:off x="1003906" y="1017793"/>
            <a:ext cx="2452851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tortoise</a:t>
            </a:r>
            <a:endParaRPr lang="en-US" sz="45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51FDD1-1EB9-2CC0-1443-81D600847E6E}"/>
              </a:ext>
            </a:extLst>
          </p:cNvPr>
          <p:cNvCxnSpPr>
            <a:cxnSpLocks/>
          </p:cNvCxnSpPr>
          <p:nvPr/>
        </p:nvCxnSpPr>
        <p:spPr>
          <a:xfrm>
            <a:off x="5906814" y="4605865"/>
            <a:ext cx="0" cy="142637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CFE0805-627A-8674-ED98-7B5237F51016}"/>
              </a:ext>
            </a:extLst>
          </p:cNvPr>
          <p:cNvSpPr/>
          <p:nvPr/>
        </p:nvSpPr>
        <p:spPr>
          <a:xfrm>
            <a:off x="3918251" y="6032242"/>
            <a:ext cx="3371948" cy="610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rgbClr val="000000"/>
                </a:solidFill>
              </a:rPr>
              <a:t>Seven dwarfs</a:t>
            </a:r>
            <a:endParaRPr lang="en-US" sz="45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2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8" grpId="0" animBg="1"/>
      <p:bldP spid="30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8795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B7234-2BAF-7390-363D-7C96702A4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436" y="1355834"/>
            <a:ext cx="9405295" cy="40580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6CF8D0F-578A-BE17-DCF6-BF5F5335B67E}"/>
              </a:ext>
            </a:extLst>
          </p:cNvPr>
          <p:cNvCxnSpPr>
            <a:cxnSpLocks/>
          </p:cNvCxnSpPr>
          <p:nvPr/>
        </p:nvCxnSpPr>
        <p:spPr>
          <a:xfrm flipV="1">
            <a:off x="10198100" y="1444106"/>
            <a:ext cx="503737" cy="1130679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754A4A-374C-966B-C721-B72F733349B0}"/>
              </a:ext>
            </a:extLst>
          </p:cNvPr>
          <p:cNvCxnSpPr>
            <a:cxnSpLocks/>
          </p:cNvCxnSpPr>
          <p:nvPr/>
        </p:nvCxnSpPr>
        <p:spPr>
          <a:xfrm flipV="1">
            <a:off x="10354298" y="3959111"/>
            <a:ext cx="654645" cy="968927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Track 69">
            <a:hlinkClick r:id="" action="ppaction://media"/>
            <a:extLst>
              <a:ext uri="{FF2B5EF4-FFF2-40B4-BE49-F238E27FC236}">
                <a16:creationId xmlns:a16="http://schemas.microsoft.com/office/drawing/2014/main" id="{8B86160B-4BE9-ADD6-6D18-FABD5ECD4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6133" y="43144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17. l 3. 1. cau 1">
            <a:hlinkClick r:id="" action="ppaction://media"/>
            <a:extLst>
              <a:ext uri="{FF2B5EF4-FFF2-40B4-BE49-F238E27FC236}">
                <a16:creationId xmlns:a16="http://schemas.microsoft.com/office/drawing/2014/main" id="{1D80D416-FABE-9672-4A7D-B4E30106FE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1424" y="237158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9" name="U 17. l 3. 1. cau 2">
            <a:hlinkClick r:id="" action="ppaction://media"/>
            <a:extLst>
              <a:ext uri="{FF2B5EF4-FFF2-40B4-BE49-F238E27FC236}">
                <a16:creationId xmlns:a16="http://schemas.microsoft.com/office/drawing/2014/main" id="{8D945603-AFCC-65E0-1A19-E5F5460A1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130" y="425608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547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2211</TotalTime>
  <Words>308</Words>
  <Application>Microsoft Office PowerPoint</Application>
  <PresentationFormat>Widescreen</PresentationFormat>
  <Paragraphs>86</Paragraphs>
  <Slides>20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.VnTime</vt:lpstr>
      <vt:lpstr>A3.OpenSansBold-San</vt:lpstr>
      <vt:lpstr>A3.OpenSans-San</vt:lpstr>
      <vt:lpstr>Arial</vt:lpstr>
      <vt:lpstr>Berlin Sans FB Demi</vt:lpstr>
      <vt:lpstr>Calibri</vt:lpstr>
      <vt:lpstr>Calibri Light</vt:lpstr>
      <vt:lpstr>Gloucester MT Extra Condensed</vt:lpstr>
      <vt:lpstr>Impact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Thanh Tâm</cp:lastModifiedBy>
  <cp:revision>142</cp:revision>
  <dcterms:created xsi:type="dcterms:W3CDTF">2021-11-11T15:46:46Z</dcterms:created>
  <dcterms:modified xsi:type="dcterms:W3CDTF">2024-07-22T13:02:59Z</dcterms:modified>
</cp:coreProperties>
</file>