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601BB-463E-4673-8F6A-25C671BD9F65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84731-0AE0-492E-854E-92196173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4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71FB32-6AEB-442D-AB19-5252E9645312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48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668020-E1E1-44BD-94DF-FC6A50397D8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14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1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9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25C-10A9-49FA-8638-3B54AACD0A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D2BE-EFA5-420C-AD9F-12D06B24F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 bwMode="auto">
          <a:xfrm>
            <a:off x="7569200" y="4983164"/>
            <a:ext cx="3352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320800" y="-282575"/>
            <a:ext cx="961548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6" r="6934" b="5896"/>
          <a:stretch>
            <a:fillRect/>
          </a:stretch>
        </p:blipFill>
        <p:spPr bwMode="auto">
          <a:xfrm>
            <a:off x="9520238" y="1528764"/>
            <a:ext cx="1389062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2" t="18964" r="21600" b="52948"/>
          <a:stretch>
            <a:fillRect/>
          </a:stretch>
        </p:blipFill>
        <p:spPr bwMode="auto">
          <a:xfrm>
            <a:off x="7978775" y="495300"/>
            <a:ext cx="14859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>
            <a:fillRect/>
          </a:stretch>
        </p:blipFill>
        <p:spPr bwMode="auto">
          <a:xfrm>
            <a:off x="7358063" y="-142875"/>
            <a:ext cx="14462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2073275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AN TOÀN GIAO THÔNG ( TIẾT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3+4)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87725" y="1470026"/>
            <a:ext cx="473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 </a:t>
            </a:r>
            <a:r>
              <a:rPr lang="vi-VN" altLang="zh-CN" sz="3600" b="1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CHỦ ĐỀ </a:t>
            </a:r>
            <a:r>
              <a:rPr lang="en-US" altLang="zh-CN" sz="3600" b="1"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rPr>
              <a:t>10	</a:t>
            </a:r>
            <a:endParaRPr lang="vi-VN" altLang="zh-CN" sz="3600" b="1">
              <a:latin typeface="Times New Roman" panose="02020603050405020304" pitchFamily="18" charset="0"/>
              <a:ea typeface="方正粗圆_GBK"/>
              <a:cs typeface="Times New Roman" panose="02020603050405020304" pitchFamily="18" charset="0"/>
            </a:endParaRPr>
          </a:p>
        </p:txBody>
      </p:sp>
      <p:pic>
        <p:nvPicPr>
          <p:cNvPr id="20489" name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306513" y="3446463"/>
            <a:ext cx="1873251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7"/>
          <a:stretch>
            <a:fillRect/>
          </a:stretch>
        </p:blipFill>
        <p:spPr bwMode="auto">
          <a:xfrm>
            <a:off x="8535989" y="3768726"/>
            <a:ext cx="14493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>
            <a:fillRect/>
          </a:stretch>
        </p:blipFill>
        <p:spPr bwMode="auto">
          <a:xfrm>
            <a:off x="3886200" y="3868739"/>
            <a:ext cx="38862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67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2590800" y="5334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:Vận dụng</a:t>
            </a:r>
          </a:p>
        </p:txBody>
      </p:sp>
      <p:pic>
        <p:nvPicPr>
          <p:cNvPr id="29703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112838"/>
            <a:ext cx="9021763" cy="5592762"/>
          </a:xfrm>
        </p:spPr>
      </p:pic>
      <p:sp>
        <p:nvSpPr>
          <p:cNvPr id="4" name="Rectangle 3"/>
          <p:cNvSpPr/>
          <p:nvPr/>
        </p:nvSpPr>
        <p:spPr>
          <a:xfrm>
            <a:off x="3352801" y="1997075"/>
            <a:ext cx="562292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Trang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trí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chiếc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mũ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bảo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hiểm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theo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cách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mà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em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thích</a:t>
            </a:r>
            <a:r>
              <a:rPr lang="en-US" sz="3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  <a:endParaRPr lang="en-US" sz="3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3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1485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9701"/>
            <a:ext cx="284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>
          <a:xfrm>
            <a:off x="1668463" y="739776"/>
            <a:ext cx="6553200" cy="460375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  <a:latin typeface="HP001 4 hàng" pitchFamily="34" charset="0"/>
              </a:rPr>
              <a:t>Cách 1: Vẽ và trang trí chiếc mũ bảo hiểm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79513"/>
            <a:ext cx="35385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1184275"/>
            <a:ext cx="35385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86106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20220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Vận dụng</a:t>
            </a:r>
          </a:p>
        </p:txBody>
      </p:sp>
      <p:pic>
        <p:nvPicPr>
          <p:cNvPr id="3" name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670050" y="1743076"/>
            <a:ext cx="31623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>
          <a:xfrm>
            <a:off x="2830514" y="965200"/>
            <a:ext cx="6745287" cy="369888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HP001 4 hàng" pitchFamily="34" charset="0"/>
              </a:rPr>
              <a:t>Sản phẩm của học sinh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6350"/>
            <a:ext cx="5753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1485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893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Vận dụng</a:t>
            </a:r>
          </a:p>
        </p:txBody>
      </p:sp>
      <p:pic>
        <p:nvPicPr>
          <p:cNvPr id="3" name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670050" y="1743076"/>
            <a:ext cx="31623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>
          <a:xfrm>
            <a:off x="2895600" y="906464"/>
            <a:ext cx="6745288" cy="369887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HP001 4 hàng" pitchFamily="34" charset="0"/>
              </a:rPr>
              <a:t>Sản phẩm của học sinh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6350"/>
            <a:ext cx="5715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1485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331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"/>
          <p:cNvSpPr>
            <a:spLocks noChangeArrowheads="1"/>
          </p:cNvSpPr>
          <p:nvPr/>
        </p:nvSpPr>
        <p:spPr bwMode="auto">
          <a:xfrm>
            <a:off x="1779588" y="147638"/>
            <a:ext cx="846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: Vận dụng</a:t>
            </a:r>
          </a:p>
        </p:txBody>
      </p:sp>
      <p:pic>
        <p:nvPicPr>
          <p:cNvPr id="3" name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1670050" y="1743076"/>
            <a:ext cx="31623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>
          <a:xfrm>
            <a:off x="2828925" y="954089"/>
            <a:ext cx="6745288" cy="369887"/>
          </a:xfrm>
        </p:spPr>
        <p:txBody>
          <a:bodyPr>
            <a:normAutofit fontScale="90000"/>
          </a:bodyPr>
          <a:lstStyle/>
          <a:p>
            <a:r>
              <a:rPr lang="en-US" altLang="en-US" b="1" smtClean="0">
                <a:latin typeface="HP001 4 hàng" pitchFamily="34" charset="0"/>
              </a:rPr>
              <a:t>Sản phẩm của học sinh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76350"/>
            <a:ext cx="5867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1485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9884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4325" y="-127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3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gach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9701"/>
            <a:ext cx="284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 noChangeArrowheads="1"/>
          </p:cNvSpPr>
          <p:nvPr>
            <p:ph type="title"/>
          </p:nvPr>
        </p:nvSpPr>
        <p:spPr>
          <a:xfrm>
            <a:off x="1579564" y="739776"/>
            <a:ext cx="8963025" cy="460375"/>
          </a:xfrm>
        </p:spPr>
        <p:txBody>
          <a:bodyPr>
            <a:normAutofit fontScale="90000"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HP001 4 hàng" pitchFamily="34" charset="0"/>
              </a:rPr>
              <a:t>Cách 2:Trang trí một chiếc mũ bảo hiểm cũ bằng màu a-cờ-ry-lic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200150"/>
            <a:ext cx="87249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209676"/>
            <a:ext cx="88392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603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905000" y="6858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Chúc các em một ngày vui.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85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HP001 4 hàng</vt:lpstr>
      <vt:lpstr>Segoe UI Black</vt:lpstr>
      <vt:lpstr>Times New Roman</vt:lpstr>
      <vt:lpstr>方正粗圆_GBK</vt:lpstr>
      <vt:lpstr>Office Theme</vt:lpstr>
      <vt:lpstr>PowerPoint Presentation</vt:lpstr>
      <vt:lpstr>PowerPoint Presentation</vt:lpstr>
      <vt:lpstr>Cách 1: Vẽ và trang trí chiếc mũ bảo hiểm</vt:lpstr>
      <vt:lpstr>Sản phẩm của học sinh</vt:lpstr>
      <vt:lpstr>Sản phẩm của học sinh</vt:lpstr>
      <vt:lpstr>Sản phẩm của học sinh</vt:lpstr>
      <vt:lpstr>Cách 2:Trang trí một chiếc mũ bảo hiểm cũ bằng màu a-cờ-ry-lic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2025-04-20T04:56:24Z</dcterms:created>
  <dcterms:modified xsi:type="dcterms:W3CDTF">2025-04-20T04:56:49Z</dcterms:modified>
</cp:coreProperties>
</file>