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5" r:id="rId3"/>
    <p:sldId id="347" r:id="rId4"/>
    <p:sldId id="342" r:id="rId5"/>
    <p:sldId id="320" r:id="rId6"/>
    <p:sldId id="340" r:id="rId7"/>
    <p:sldId id="344" r:id="rId8"/>
    <p:sldId id="350" r:id="rId9"/>
    <p:sldId id="351" r:id="rId10"/>
    <p:sldId id="352" r:id="rId11"/>
    <p:sldId id="317" r:id="rId12"/>
    <p:sldId id="256" r:id="rId13"/>
    <p:sldId id="316" r:id="rId14"/>
    <p:sldId id="306" r:id="rId15"/>
    <p:sldId id="305" r:id="rId16"/>
    <p:sldId id="307" r:id="rId17"/>
    <p:sldId id="259" r:id="rId18"/>
    <p:sldId id="265" r:id="rId19"/>
    <p:sldId id="309" r:id="rId20"/>
    <p:sldId id="348" r:id="rId21"/>
    <p:sldId id="310" r:id="rId22"/>
    <p:sldId id="311" r:id="rId23"/>
    <p:sldId id="349" r:id="rId24"/>
    <p:sldId id="312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33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241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gif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4.png"/><Relationship Id="rId17" Type="http://schemas.openxmlformats.org/officeDocument/2006/relationships/image" Target="../media/image34.png"/><Relationship Id="rId2" Type="http://schemas.openxmlformats.org/officeDocument/2006/relationships/audio" Target="../media/media10.mp3"/><Relationship Id="rId16" Type="http://schemas.openxmlformats.org/officeDocument/2006/relationships/image" Target="../media/image41.gif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.png"/><Relationship Id="rId5" Type="http://schemas.microsoft.com/office/2007/relationships/media" Target="../media/media12.mp3"/><Relationship Id="rId15" Type="http://schemas.openxmlformats.org/officeDocument/2006/relationships/image" Target="../media/image40.png"/><Relationship Id="rId10" Type="http://schemas.openxmlformats.org/officeDocument/2006/relationships/image" Target="../media/image2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19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8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7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gif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30.gif"/><Relationship Id="rId17" Type="http://schemas.openxmlformats.org/officeDocument/2006/relationships/image" Target="../media/image27.png"/><Relationship Id="rId2" Type="http://schemas.openxmlformats.org/officeDocument/2006/relationships/video" Target="../media/media2.mp4"/><Relationship Id="rId16" Type="http://schemas.openxmlformats.org/officeDocument/2006/relationships/image" Target="../media/image18.gif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i 10">
            <a:hlinkClick r:id="" action="ppaction://media"/>
            <a:extLst>
              <a:ext uri="{FF2B5EF4-FFF2-40B4-BE49-F238E27FC236}">
                <a16:creationId xmlns:a16="http://schemas.microsoft.com/office/drawing/2014/main" id="{C77E4C91-A0DE-EFE1-99E4-6A5133617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  <p:pic>
        <p:nvPicPr>
          <p:cNvPr id="3" name="san_sang_927dca40-20b6-444d-b1f0-3ad36f35cc0b">
            <a:hlinkClick r:id="" action="ppaction://media"/>
            <a:extLst>
              <a:ext uri="{FF2B5EF4-FFF2-40B4-BE49-F238E27FC236}">
                <a16:creationId xmlns:a16="http://schemas.microsoft.com/office/drawing/2014/main" id="{90F5A06C-720E-C73E-DD3E-C507BF549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chuan">
            <a:hlinkClick r:id="" action="ppaction://media"/>
            <a:extLst>
              <a:ext uri="{FF2B5EF4-FFF2-40B4-BE49-F238E27FC236}">
                <a16:creationId xmlns:a16="http://schemas.microsoft.com/office/drawing/2014/main" id="{A7077A6F-D498-69A8-B79B-9281F0B51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1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8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14738" y="6469045"/>
            <a:ext cx="2737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SGK/76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943794" y="991750"/>
            <a:ext cx="15972606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1105947" y="704960"/>
            <a:ext cx="15581853" cy="1287036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vi-VN" i="1"/>
              <a:t>B</a:t>
            </a:r>
            <a:r>
              <a:rPr lang="nl-NL" i="1">
                <a:latin typeface="Times New Roman" panose="02020603050405020304" pitchFamily="18" charset="0"/>
                <a:cs typeface="Times New Roman" panose="02020603050405020304" pitchFamily="18" charset="0"/>
              </a:rPr>
              <a:t>ài học này các em </a:t>
            </a:r>
            <a:r>
              <a:rPr lang="vi-VN" i="1">
                <a:latin typeface="Times New Roman" panose="02020603050405020304" pitchFamily="18" charset="0"/>
                <a:cs typeface="Times New Roman" panose="02020603050405020304" pitchFamily="18" charset="0"/>
              </a:rPr>
              <a:t>cần nắm được các yêu cầu sau</a:t>
            </a:r>
            <a:r>
              <a:rPr lang="nl-NL" i="1"/>
              <a:t>:</a:t>
            </a:r>
            <a:endParaRPr lang="en-US"/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6230600" y="1291467"/>
            <a:ext cx="881216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618360" y="1258137"/>
            <a:ext cx="878120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330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Ta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916755" y="1576894"/>
            <a:ext cx="30734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4905599"/>
            <a:ext cx="1330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</a:t>
            </a:r>
            <a:r>
              <a:rPr lang="nl-N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 nói gọn là vận tốc) của chim én là một trăm linh năm ki lô mét trên giờ. Viết tắt là: 105 </a:t>
            </a:r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r>
              <a:rPr lang="nl-N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(km/giờ). Vận tốc của chuột túi là mười bốn mét trên giây. Viết tắt là 14</a:t>
            </a:r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m/s</a:t>
            </a:r>
            <a:r>
              <a:rPr lang="nl-N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(m/giây).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053" y="2570129"/>
            <a:ext cx="10059943" cy="3639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3E4E4F-78B9-2777-55FA-9F63032363A0}"/>
              </a:ext>
            </a:extLst>
          </p:cNvPr>
          <p:cNvSpPr txBox="1"/>
          <p:nvPr/>
        </p:nvSpPr>
        <p:spPr>
          <a:xfrm>
            <a:off x="10363200" y="6553177"/>
            <a:ext cx="594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876F5-8DDE-3360-B0FF-49C56588B9F5}"/>
              </a:ext>
            </a:extLst>
          </p:cNvPr>
          <p:cNvSpPr txBox="1"/>
          <p:nvPr/>
        </p:nvSpPr>
        <p:spPr>
          <a:xfrm>
            <a:off x="1354535" y="6412207"/>
            <a:ext cx="594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180km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v: ? (km/h)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582400" y="1638300"/>
            <a:ext cx="5486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62400" y="2400300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58000" y="2386781"/>
            <a:ext cx="1676400" cy="135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2115800" y="2400300"/>
            <a:ext cx="4343400" cy="53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2EFDF4A4-D261-CBF9-2FD7-5171E26F90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beep2384.wav">
            <a:hlinkClick r:id="" action="ppaction://media"/>
            <a:extLst>
              <a:ext uri="{FF2B5EF4-FFF2-40B4-BE49-F238E27FC236}">
                <a16:creationId xmlns:a16="http://schemas.microsoft.com/office/drawing/2014/main" id="{51408170-2ABD-4035-73FF-C0781D56A44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  <a:extLst>
              <a:ext uri="{FF2B5EF4-FFF2-40B4-BE49-F238E27FC236}">
                <a16:creationId xmlns:a16="http://schemas.microsoft.com/office/drawing/2014/main" id="{E0AA0CC1-196F-5737-F3CD-58424A5B7CA3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5830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A6FD4BF1-A6C8-40C1-35E3-18B9B9BB691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  <a:extLst>
              <a:ext uri="{FF2B5EF4-FFF2-40B4-BE49-F238E27FC236}">
                <a16:creationId xmlns:a16="http://schemas.microsoft.com/office/drawing/2014/main" id="{67B9B929-3A7C-3295-E8FB-093E18B000C9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48690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6401305C-D4A1-2A81-3343-DA5A7A219A42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207" y="976074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9" descr="Picture1">
            <a:extLst>
              <a:ext uri="{FF2B5EF4-FFF2-40B4-BE49-F238E27FC236}">
                <a16:creationId xmlns:a16="http://schemas.microsoft.com/office/drawing/2014/main" id="{CF5C7C9B-42B0-5D04-1E70-069AB94012CC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10175082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4" descr="an30">
            <a:extLst>
              <a:ext uri="{FF2B5EF4-FFF2-40B4-BE49-F238E27FC236}">
                <a16:creationId xmlns:a16="http://schemas.microsoft.com/office/drawing/2014/main" id="{CF888841-D789-B41C-6C8B-D75C51F39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914400"/>
            <a:ext cx="813197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 descr="13">
            <a:extLst>
              <a:ext uri="{FF2B5EF4-FFF2-40B4-BE49-F238E27FC236}">
                <a16:creationId xmlns:a16="http://schemas.microsoft.com/office/drawing/2014/main" id="{1ADB610D-A050-EBD7-6916-8C896DD7C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11515725" y="1828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6" descr="13">
            <a:extLst>
              <a:ext uri="{FF2B5EF4-FFF2-40B4-BE49-F238E27FC236}">
                <a16:creationId xmlns:a16="http://schemas.microsoft.com/office/drawing/2014/main" id="{0F07DA95-9B89-0C82-596D-A2422729B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543175" y="1828800"/>
            <a:ext cx="445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>
            <a:extLst>
              <a:ext uri="{FF2B5EF4-FFF2-40B4-BE49-F238E27FC236}">
                <a16:creationId xmlns:a16="http://schemas.microsoft.com/office/drawing/2014/main" id="{D46F49BC-9EA9-E737-CC2E-4929BD7AFB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0500" y="6743700"/>
            <a:ext cx="106299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AAE51-DFF1-27DD-2C71-E200740E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0500"/>
            <a:ext cx="1453463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1143000" y="3384954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33336-41B9-B359-42AE-61A94301537C}"/>
              </a:ext>
            </a:extLst>
          </p:cNvPr>
          <p:cNvSpPr txBox="1"/>
          <p:nvPr/>
        </p:nvSpPr>
        <p:spPr>
          <a:xfrm>
            <a:off x="9029523" y="2855059"/>
            <a:ext cx="8001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3AFC2-7EC4-121D-C9B8-E269995B35FD}"/>
              </a:ext>
            </a:extLst>
          </p:cNvPr>
          <p:cNvSpPr txBox="1"/>
          <p:nvPr/>
        </p:nvSpPr>
        <p:spPr>
          <a:xfrm>
            <a:off x="1143000" y="4585599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6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8183F-98B8-90E2-2133-074FEB859255}"/>
              </a:ext>
            </a:extLst>
          </p:cNvPr>
          <p:cNvSpPr txBox="1"/>
          <p:nvPr/>
        </p:nvSpPr>
        <p:spPr>
          <a:xfrm>
            <a:off x="1143000" y="596451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6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940DF-2986-CFBE-ED7A-42902B4CC641}"/>
              </a:ext>
            </a:extLst>
          </p:cNvPr>
          <p:cNvSpPr txBox="1"/>
          <p:nvPr/>
        </p:nvSpPr>
        <p:spPr>
          <a:xfrm>
            <a:off x="1143000" y="7165598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6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(m/s)</a:t>
            </a:r>
            <a:endParaRPr lang="vi-VN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  <a:extLst>
              <a:ext uri="{FF2B5EF4-FFF2-40B4-BE49-F238E27FC236}">
                <a16:creationId xmlns:a16="http://schemas.microsoft.com/office/drawing/2014/main" id="{7B736A20-EBE8-1F8B-9533-B60714987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7754600" cy="93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5E7CB6FD-119D-16E6-80EA-135C5DE84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735933"/>
            <a:ext cx="811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pic>
        <p:nvPicPr>
          <p:cNvPr id="4099" name="Picture 4" descr="bell">
            <a:extLst>
              <a:ext uri="{FF2B5EF4-FFF2-40B4-BE49-F238E27FC236}">
                <a16:creationId xmlns:a16="http://schemas.microsoft.com/office/drawing/2014/main" id="{0E44187E-4B6D-4823-084B-9AC77509A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9258">
            <a:off x="2128838" y="-71438"/>
            <a:ext cx="26003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bell">
            <a:extLst>
              <a:ext uri="{FF2B5EF4-FFF2-40B4-BE49-F238E27FC236}">
                <a16:creationId xmlns:a16="http://schemas.microsoft.com/office/drawing/2014/main" id="{38449485-6854-E9BF-C39B-679FA7A11C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675" y="0"/>
            <a:ext cx="26003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22">
            <a:extLst>
              <a:ext uri="{FF2B5EF4-FFF2-40B4-BE49-F238E27FC236}">
                <a16:creationId xmlns:a16="http://schemas.microsoft.com/office/drawing/2014/main" id="{EBCB6CFA-89D5-41DB-4ADF-BD8057B35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894" y="226247"/>
            <a:ext cx="13716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1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1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81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5" name="Group 23">
            <a:extLst>
              <a:ext uri="{FF2B5EF4-FFF2-40B4-BE49-F238E27FC236}">
                <a16:creationId xmlns:a16="http://schemas.microsoft.com/office/drawing/2014/main" id="{D9CBAB15-CBF6-C8D6-D145-2AFF49A3446D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0"/>
            <a:ext cx="13716000" cy="10287000"/>
            <a:chOff x="0" y="0"/>
            <a:chExt cx="5760" cy="4320"/>
          </a:xfrm>
        </p:grpSpPr>
        <p:pic>
          <p:nvPicPr>
            <p:cNvPr id="4110" name="Picture 24" descr="bluline[1]">
              <a:extLst>
                <a:ext uri="{FF2B5EF4-FFF2-40B4-BE49-F238E27FC236}">
                  <a16:creationId xmlns:a16="http://schemas.microsoft.com/office/drawing/2014/main" id="{7B902550-7CCA-3B88-2F16-9EFE76E82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5" descr="bluline[1]">
              <a:extLst>
                <a:ext uri="{FF2B5EF4-FFF2-40B4-BE49-F238E27FC236}">
                  <a16:creationId xmlns:a16="http://schemas.microsoft.com/office/drawing/2014/main" id="{20E1D111-8C7A-3EC7-C5A4-006DF697E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26" descr="bluline[1]">
              <a:extLst>
                <a:ext uri="{FF2B5EF4-FFF2-40B4-BE49-F238E27FC236}">
                  <a16:creationId xmlns:a16="http://schemas.microsoft.com/office/drawing/2014/main" id="{35142146-D02E-A03E-EE7D-F64502743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7" descr="bluline[1]">
              <a:extLst>
                <a:ext uri="{FF2B5EF4-FFF2-40B4-BE49-F238E27FC236}">
                  <a16:creationId xmlns:a16="http://schemas.microsoft.com/office/drawing/2014/main" id="{2EBC5AFA-F3D0-E7A0-F0B5-FADD88ECD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645" name="Text Box 29">
            <a:extLst>
              <a:ext uri="{FF2B5EF4-FFF2-40B4-BE49-F238E27FC236}">
                <a16:creationId xmlns:a16="http://schemas.microsoft.com/office/drawing/2014/main" id="{3C256B69-0A70-0037-B42E-70AB476E7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347788"/>
            <a:ext cx="1257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7" name="Line 30">
            <a:extLst>
              <a:ext uri="{FF2B5EF4-FFF2-40B4-BE49-F238E27FC236}">
                <a16:creationId xmlns:a16="http://schemas.microsoft.com/office/drawing/2014/main" id="{DDBBE519-F0C0-DF0F-57A9-31EBD24D5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5999" y="2670665"/>
            <a:ext cx="13716000" cy="0"/>
          </a:xfrm>
          <a:prstGeom prst="line">
            <a:avLst/>
          </a:prstGeom>
          <a:noFill/>
          <a:ln w="57150" cmpd="thinThick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108" name="Text Box 33">
            <a:extLst>
              <a:ext uri="{FF2B5EF4-FFF2-40B4-BE49-F238E27FC236}">
                <a16:creationId xmlns:a16="http://schemas.microsoft.com/office/drawing/2014/main" id="{91E762F4-5C95-D12A-D5D4-75C9E45D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2742649"/>
            <a:ext cx="4914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SG" alt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LỆ CUỘC THI</a:t>
            </a:r>
            <a:endParaRPr lang="en-US" alt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2857CD2-D1FA-022F-1FB8-A581CEDFABF6}"/>
              </a:ext>
            </a:extLst>
          </p:cNvPr>
          <p:cNvSpPr txBox="1">
            <a:spLocks noChangeArrowheads="1"/>
          </p:cNvSpPr>
          <p:nvPr/>
        </p:nvSpPr>
        <p:spPr>
          <a:xfrm>
            <a:off x="2628900" y="3534004"/>
            <a:ext cx="13030200" cy="5372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marL="514350" indent="-51435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Sau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514350" indent="-51435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90000"/>
              </a:lnSpc>
              <a:spcBef>
                <a:spcPct val="20000"/>
              </a:spcBef>
              <a:defRPr/>
            </a:pPr>
            <a:endParaRPr lang="en-US" sz="36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92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84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5" grpId="0"/>
      <p:bldP spid="1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37FDAE6B-A6F8-49B9-B021-6F33B77C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1430000" cy="2628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12 giờ 25 phút + 4 giờ 15 phút =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9A8ADABA-7310-A133-6520-47D1E8C00858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0"/>
            <a:ext cx="481013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A3820E-FC86-4F1C-B85A-AA0AEA45D1B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5169" name="Rectangle 10">
              <a:extLst>
                <a:ext uri="{FF2B5EF4-FFF2-40B4-BE49-F238E27FC236}">
                  <a16:creationId xmlns:a16="http://schemas.microsoft.com/office/drawing/2014/main" id="{CC0D59CC-1E00-58AC-A83D-73FEB6333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B705D6-3784-E228-6918-B7056C169BEA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F626B1C-FF6B-4D4E-2EF3-59AD9CAC1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963988"/>
            <a:ext cx="8572500" cy="1366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giờ 40 giây</a:t>
            </a:r>
            <a:endParaRPr lang="en-US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7776F3BD-56F8-41A8-A624-66C4C35E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93" y="4352925"/>
            <a:ext cx="890589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4681FB4C-D366-8F0E-27B9-3BD0BE19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95" y="4019550"/>
            <a:ext cx="2250281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2CAB24D-EE5B-5EAE-4908-CEE83E60B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795" y="412908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C2FA77B9-5C01-4675-C807-97236781FF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1358" y="429815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254DD5EB-BB4A-DF38-D924-58528EF1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145" y="5450683"/>
            <a:ext cx="8679656" cy="1366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giờ 35 phút</a:t>
            </a:r>
            <a:endParaRPr lang="en-US" altLang="en-US" sz="5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06F00A6-2E7A-8777-2C89-C6DE07A5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8" y="5838825"/>
            <a:ext cx="890589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35BC473-2FD4-C9CA-BE17-FF4F8D29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20" y="5505450"/>
            <a:ext cx="2250281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1D7CADDA-7211-A474-56EA-183A63419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220" y="561498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630B1A8-AC9D-D542-DDC6-2304D7D420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2783" y="578405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15DD0547-061E-F5B3-BEBA-DB1DD9E44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972301"/>
            <a:ext cx="8686800" cy="1366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giờ 40 phút</a:t>
            </a:r>
            <a:endParaRPr lang="en-US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9DE528ED-7ED8-6BC5-5559-DC2957E5A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8" y="7324725"/>
            <a:ext cx="890589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ADFD558-6D40-DEF1-3082-BEDECE13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20" y="6991350"/>
            <a:ext cx="2250281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92650203-C493-159A-EC07-2BECDAE5E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220" y="710088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3A5A88EA-14D1-3C6E-30BA-761B7435A0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2783" y="726995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6347" name="AutoShape 27">
            <a:extLst>
              <a:ext uri="{FF2B5EF4-FFF2-40B4-BE49-F238E27FC236}">
                <a16:creationId xmlns:a16="http://schemas.microsoft.com/office/drawing/2014/main" id="{88EE43E8-E1AB-74A9-633A-C0606E196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157" y="1719263"/>
            <a:ext cx="2314575" cy="2021464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200" i="1">
              <a:latin typeface="Times New Roman" panose="02020603050405020304" pitchFamily="18" charset="0"/>
            </a:endParaRPr>
          </a:p>
        </p:txBody>
      </p:sp>
      <p:sp>
        <p:nvSpPr>
          <p:cNvPr id="56348" name="WordArt 28">
            <a:extLst>
              <a:ext uri="{FF2B5EF4-FFF2-40B4-BE49-F238E27FC236}">
                <a16:creationId xmlns:a16="http://schemas.microsoft.com/office/drawing/2014/main" id="{9C1D3706-D807-FFB0-290B-96A9EA46D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14701" y="2286001"/>
            <a:ext cx="1064420" cy="823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5146" name="Picture 29" descr="Picture1">
            <a:extLst>
              <a:ext uri="{FF2B5EF4-FFF2-40B4-BE49-F238E27FC236}">
                <a16:creationId xmlns:a16="http://schemas.microsoft.com/office/drawing/2014/main" id="{EC93342B-5173-ED1E-8CE0-E7A2019B0F80}"/>
              </a:ext>
            </a:extLst>
          </p:cNvPr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64432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WordArt 31">
            <a:extLst>
              <a:ext uri="{FF2B5EF4-FFF2-40B4-BE49-F238E27FC236}">
                <a16:creationId xmlns:a16="http://schemas.microsoft.com/office/drawing/2014/main" id="{485D056E-E88D-8930-8E0F-1109C2D9B9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1" y="-14288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5148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7A04A9-1CD4-DC33-9685-85574F171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-278607"/>
            <a:ext cx="2478882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19753E-6 L 0 -0.07207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56347" grpId="0" animBg="1"/>
      <p:bldP spid="563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B5D6D12E-53FA-C19A-E8AB-DC7DE3712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371600"/>
            <a:ext cx="11658600" cy="25146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34 phút 58 giây – 14 phút 23 giây =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BADF7B1B-073C-74AA-4553-8A966E58114B}"/>
              </a:ext>
            </a:extLst>
          </p:cNvPr>
          <p:cNvGrpSpPr>
            <a:grpSpLocks/>
          </p:cNvGrpSpPr>
          <p:nvPr/>
        </p:nvGrpSpPr>
        <p:grpSpPr bwMode="auto">
          <a:xfrm>
            <a:off x="2288383" y="0"/>
            <a:ext cx="481013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BE13B2-49E7-69D9-4D3B-75377D08881F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6194" name="Rectangle 10">
              <a:extLst>
                <a:ext uri="{FF2B5EF4-FFF2-40B4-BE49-F238E27FC236}">
                  <a16:creationId xmlns:a16="http://schemas.microsoft.com/office/drawing/2014/main" id="{244F4EF7-2253-2E10-0C83-09DB98043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1A5BF6-D90B-CA50-2C56-05712467D533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90C959-64FD-74FA-C57C-4D5FE7717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4019550"/>
            <a:ext cx="7958138" cy="1238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vi-VN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 55 giây</a:t>
            </a:r>
            <a:endParaRPr lang="en-US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EAD46550-4FD7-C38C-2B68-1EAEC931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44076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D27605D-A10E-74DA-2206-387D2A0C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4074320"/>
            <a:ext cx="2250282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7A061251-200A-178C-0721-FF549ED60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38" y="4183858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F417DA53-C176-78D3-97FA-5AEC6A264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1" y="43529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208BBBC3-A88D-0F45-3ABF-69EA9B74A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1" y="5600700"/>
            <a:ext cx="7979570" cy="1238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phút 35 giây</a:t>
            </a:r>
            <a:endParaRPr lang="en-US" altLang="en-US" sz="5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5E3B287E-C7C8-A3D0-C821-5498AD6C4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8935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2DC2233-4705-B4EB-10AC-6BC57616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5560220"/>
            <a:ext cx="2250282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E34C2C32-2AC0-3FEE-5C43-62FB45EB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5669758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7C89687D-5CCC-4133-6D38-76FED836EF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9926" y="58388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525BBD9-FEC2-F4DE-5204-41E7D7246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6972300"/>
            <a:ext cx="7979570" cy="1238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phút 30 giây</a:t>
            </a:r>
            <a:endParaRPr lang="en-US" altLang="en-US" sz="5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C85B5757-3E92-E66D-E37F-5E47BDB9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73794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EA002D5-7D83-D587-C6E6-2236092E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7046120"/>
            <a:ext cx="2250282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AEEA2562-25AA-B2CA-C06E-88E9B1116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7155658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F289BDC-18E4-91F5-EBBD-22AD2B15CD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9926" y="73247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94235" name="AutoShape 27">
            <a:extLst>
              <a:ext uri="{FF2B5EF4-FFF2-40B4-BE49-F238E27FC236}">
                <a16:creationId xmlns:a16="http://schemas.microsoft.com/office/drawing/2014/main" id="{BA8D404C-3ACB-7F95-058F-48821E07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00200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200" i="1">
              <a:latin typeface="Times New Roman" panose="02020603050405020304" pitchFamily="18" charset="0"/>
            </a:endParaRPr>
          </a:p>
        </p:txBody>
      </p:sp>
      <p:sp>
        <p:nvSpPr>
          <p:cNvPr id="94236" name="WordArt 28">
            <a:extLst>
              <a:ext uri="{FF2B5EF4-FFF2-40B4-BE49-F238E27FC236}">
                <a16:creationId xmlns:a16="http://schemas.microsoft.com/office/drawing/2014/main" id="{D1D25FA6-7E9C-DE94-7E16-7123C0455D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286001"/>
            <a:ext cx="1064420" cy="909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6170" name="Picture 29" descr="Picture1">
            <a:extLst>
              <a:ext uri="{FF2B5EF4-FFF2-40B4-BE49-F238E27FC236}">
                <a16:creationId xmlns:a16="http://schemas.microsoft.com/office/drawing/2014/main" id="{45E53649-3525-674B-E6E3-78B673002272}"/>
              </a:ext>
            </a:extLst>
          </p:cNvPr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219201"/>
            <a:ext cx="13716000" cy="1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5" name="WordArt 31">
            <a:extLst>
              <a:ext uri="{FF2B5EF4-FFF2-40B4-BE49-F238E27FC236}">
                <a16:creationId xmlns:a16="http://schemas.microsoft.com/office/drawing/2014/main" id="{F0CDBB59-8329-1261-B80F-A51EABF30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14900" y="40482"/>
            <a:ext cx="10058400" cy="11025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3"/>
              </a:avLst>
            </a:prstTxWarp>
          </a:bodyPr>
          <a:lstStyle/>
          <a:p>
            <a:pPr algn="ctr">
              <a:defRPr/>
            </a:pPr>
            <a:r>
              <a:rPr lang="en-US" sz="30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</a:p>
        </p:txBody>
      </p:sp>
      <p:pic>
        <p:nvPicPr>
          <p:cNvPr id="6172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165CA0B-3302-A5E1-E7AE-0A4F39F969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47888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28">
            <a:extLst>
              <a:ext uri="{FF2B5EF4-FFF2-40B4-BE49-F238E27FC236}">
                <a16:creationId xmlns:a16="http://schemas.microsoft.com/office/drawing/2014/main" id="{D12552B5-A13D-A686-B357-6C3EE62177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7501" y="2128841"/>
            <a:ext cx="1063335" cy="10953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94235" grpId="0" animBg="1"/>
      <p:bldP spid="942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7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677745" y="708336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93930" y="1714710"/>
            <a:ext cx="2847286" cy="323555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540813" y="2095501"/>
            <a:ext cx="3259787" cy="2299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6857823" y="2005645"/>
            <a:ext cx="4343400" cy="22145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567509"/>
            <a:ext cx="2283621" cy="8805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772400" y="4518821"/>
            <a:ext cx="2514600" cy="8473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762988" y="4488789"/>
            <a:ext cx="2537998" cy="959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cauhoi">
            <a:hlinkClick r:id="" action="ppaction://media"/>
            <a:extLst>
              <a:ext uri="{FF2B5EF4-FFF2-40B4-BE49-F238E27FC236}">
                <a16:creationId xmlns:a16="http://schemas.microsoft.com/office/drawing/2014/main" id="{60C2E1B8-B016-8006-3223-D7605A2CB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18031" t="8672" r="8394"/>
          <a:stretch/>
        </p:blipFill>
        <p:spPr>
          <a:xfrm>
            <a:off x="846255" y="6234252"/>
            <a:ext cx="2410301" cy="355720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1" name="WordArt 31">
            <a:extLst>
              <a:ext uri="{FF2B5EF4-FFF2-40B4-BE49-F238E27FC236}">
                <a16:creationId xmlns:a16="http://schemas.microsoft.com/office/drawing/2014/main" id="{428F68A6-9B4C-1332-13DA-2157C48DD6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3677" y="540591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2" name="Picture 34" descr="an30">
            <a:extLst>
              <a:ext uri="{FF2B5EF4-FFF2-40B4-BE49-F238E27FC236}">
                <a16:creationId xmlns:a16="http://schemas.microsoft.com/office/drawing/2014/main" id="{459A3821-2956-8DE3-5084-3B988BCDF5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91" y="677336"/>
            <a:ext cx="1547621" cy="11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7" descr="Blue_chapterlist">
            <a:extLst>
              <a:ext uri="{FF2B5EF4-FFF2-40B4-BE49-F238E27FC236}">
                <a16:creationId xmlns:a16="http://schemas.microsoft.com/office/drawing/2014/main" id="{5B96CE27-4EDA-DDD4-51B6-FB7F68FE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15" y="6001467"/>
            <a:ext cx="708036" cy="41838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id="{D6D7E83E-3694-E2AE-A2DC-49657B7C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15" y="7487367"/>
            <a:ext cx="708036" cy="41838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153CFA41-16D1-C366-5272-C99D1A3D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15" y="8973267"/>
            <a:ext cx="708036" cy="41838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WordArt 28">
            <a:extLst>
              <a:ext uri="{FF2B5EF4-FFF2-40B4-BE49-F238E27FC236}">
                <a16:creationId xmlns:a16="http://schemas.microsoft.com/office/drawing/2014/main" id="{B5E22801-DA90-8F04-CE68-34193A2449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9985" y="2472457"/>
            <a:ext cx="846236" cy="7231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47" name="Picture 29" descr="Picture1">
            <a:extLst>
              <a:ext uri="{FF2B5EF4-FFF2-40B4-BE49-F238E27FC236}">
                <a16:creationId xmlns:a16="http://schemas.microsoft.com/office/drawing/2014/main" id="{A53C7348-57ED-9101-F9E7-14FD3A7AA2D7}"/>
              </a:ext>
            </a:extLst>
          </p:cNvPr>
          <p:cNvPicPr>
            <a:picLocks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77192"/>
            <a:ext cx="10904501" cy="11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1">
            <a:extLst>
              <a:ext uri="{FF2B5EF4-FFF2-40B4-BE49-F238E27FC236}">
                <a16:creationId xmlns:a16="http://schemas.microsoft.com/office/drawing/2014/main" id="{D33133CF-ABBE-A7E1-3F29-C6B920525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236436"/>
            <a:ext cx="6372225" cy="977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226">
            <a:extLst>
              <a:ext uri="{FF2B5EF4-FFF2-40B4-BE49-F238E27FC236}">
                <a16:creationId xmlns:a16="http://schemas.microsoft.com/office/drawing/2014/main" id="{3DC094BB-3AFA-D9C1-02D5-6B4DAD6F21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4225" y="65348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3" name="AutoShape 51">
            <a:extLst>
              <a:ext uri="{FF2B5EF4-FFF2-40B4-BE49-F238E27FC236}">
                <a16:creationId xmlns:a16="http://schemas.microsoft.com/office/drawing/2014/main" id="{52522D29-2A54-C466-A6EF-5BAE0CEFC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7290536"/>
            <a:ext cx="6400800" cy="990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226">
            <a:extLst>
              <a:ext uri="{FF2B5EF4-FFF2-40B4-BE49-F238E27FC236}">
                <a16:creationId xmlns:a16="http://schemas.microsoft.com/office/drawing/2014/main" id="{DB3F5700-CD6D-813D-1B2C-A778F28A3E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45175" y="75254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22" name="AutoShape 51">
            <a:extLst>
              <a:ext uri="{FF2B5EF4-FFF2-40B4-BE49-F238E27FC236}">
                <a16:creationId xmlns:a16="http://schemas.microsoft.com/office/drawing/2014/main" id="{9CB218A7-284A-5CC3-E912-0A71A9F13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8357336"/>
            <a:ext cx="6400800" cy="990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226">
            <a:extLst>
              <a:ext uri="{FF2B5EF4-FFF2-40B4-BE49-F238E27FC236}">
                <a16:creationId xmlns:a16="http://schemas.microsoft.com/office/drawing/2014/main" id="{0FB99A23-652C-B990-2497-C834C4C1A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45175" y="8516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7235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i 8">
            <a:hlinkClick r:id="" action="ppaction://media"/>
            <a:extLst>
              <a:ext uri="{FF2B5EF4-FFF2-40B4-BE49-F238E27FC236}">
                <a16:creationId xmlns:a16="http://schemas.microsoft.com/office/drawing/2014/main" id="{316B7B0A-C5C5-DA41-64D0-4F17AE8BCD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  <p:pic>
        <p:nvPicPr>
          <p:cNvPr id="3" name="chua_chinh_xac_chung_ta_phai_dua_vao_van_toc_cua_2a4b474e-ef5a-4110-92a6-196c0bba5776">
            <a:hlinkClick r:id="" action="ppaction://media"/>
            <a:extLst>
              <a:ext uri="{FF2B5EF4-FFF2-40B4-BE49-F238E27FC236}">
                <a16:creationId xmlns:a16="http://schemas.microsoft.com/office/drawing/2014/main" id="{68AFC532-2BE4-BA68-9060-84405A5E0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i 9">
            <a:hlinkClick r:id="" action="ppaction://media"/>
            <a:extLst>
              <a:ext uri="{FF2B5EF4-FFF2-40B4-BE49-F238E27FC236}">
                <a16:creationId xmlns:a16="http://schemas.microsoft.com/office/drawing/2014/main" id="{4CED2C88-544E-736D-8517-41EF12814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71450"/>
            <a:ext cx="14935200" cy="8401050"/>
          </a:xfrm>
          <a:prstGeom prst="rect">
            <a:avLst/>
          </a:prstGeom>
        </p:spPr>
      </p:pic>
      <p:pic>
        <p:nvPicPr>
          <p:cNvPr id="3" name="chung_ta_phai_quan_sat_ca_con_oc_sen_nguoi_va_xe_bc6d1b61-2a69-486a-bcfb-583bc6325c30">
            <a:hlinkClick r:id="" action="ppaction://media"/>
            <a:extLst>
              <a:ext uri="{FF2B5EF4-FFF2-40B4-BE49-F238E27FC236}">
                <a16:creationId xmlns:a16="http://schemas.microsoft.com/office/drawing/2014/main" id="{BB0BD022-78D4-E6E0-322E-70607A1E0C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5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582</Words>
  <Application>Microsoft Office PowerPoint</Application>
  <PresentationFormat>Custom</PresentationFormat>
  <Paragraphs>72</Paragraphs>
  <Slides>24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.VnTime</vt:lpstr>
      <vt:lpstr>.VnTimeH</vt:lpstr>
      <vt:lpstr>Aptos</vt:lpstr>
      <vt:lpstr>Arial</vt:lpstr>
      <vt:lpstr>Calibri</vt:lpstr>
      <vt:lpstr>Cambria</vt:lpstr>
      <vt:lpstr>Roboto Condensed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các em cần nắm được các yêu cầu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Administrator</cp:lastModifiedBy>
  <cp:revision>57</cp:revision>
  <dcterms:created xsi:type="dcterms:W3CDTF">2006-08-16T00:00:00Z</dcterms:created>
  <dcterms:modified xsi:type="dcterms:W3CDTF">2025-04-11T23:36:40Z</dcterms:modified>
  <dc:identifier>DAGAeg8Ngk8</dc:identifier>
</cp:coreProperties>
</file>