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260" r:id="rId3"/>
    <p:sldId id="282" r:id="rId4"/>
    <p:sldId id="283" r:id="rId5"/>
    <p:sldId id="284" r:id="rId6"/>
    <p:sldId id="285" r:id="rId7"/>
    <p:sldId id="286" r:id="rId8"/>
    <p:sldId id="288" r:id="rId9"/>
    <p:sldId id="287" r:id="rId10"/>
    <p:sldId id="29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543B6-9EAA-4935-BBD4-480AD26E00A4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78D8-6082-4C17-8DBA-B5EC5CF08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8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66084A52-8A86-413E-AE7F-EE6137EAB039}" type="slidenum">
              <a:rPr 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18A1D9-6F06-40CD-B21A-BD8BD994760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2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slide" Target="slide6.xml"/><Relationship Id="rId4" Type="http://schemas.openxmlformats.org/officeDocument/2006/relationships/image" Target="../media/image17.png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10363200" cy="1470025"/>
          </a:xfrm>
        </p:spPr>
        <p:txBody>
          <a:bodyPr/>
          <a:lstStyle/>
          <a:p>
            <a:r>
              <a:rPr lang="en-US" sz="5200" b="1">
                <a:latin typeface=".VnTime" pitchFamily="34" charset="0"/>
              </a:rPr>
              <a:t>%</a:t>
            </a:r>
          </a:p>
        </p:txBody>
      </p:sp>
      <p:pic>
        <p:nvPicPr>
          <p:cNvPr id="5123" name="Picture 4" descr="Pla01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1930400" y="1295400"/>
            <a:ext cx="8737600" cy="3200400"/>
          </a:xfrm>
          <a:prstGeom prst="rect">
            <a:avLst/>
          </a:prstGeom>
        </p:spPr>
        <p:txBody>
          <a:bodyPr spcFirstLastPara="1" wrap="none" lIns="91422" tIns="45718" rIns="91422" bIns="45718" fromWordArt="1">
            <a:prstTxWarp prst="textArchUp">
              <a:avLst>
                <a:gd name="adj" fmla="val 1072242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Chào mừng các em lớp </a:t>
            </a:r>
            <a:r>
              <a:rPr lang="en-US" sz="4800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2B </a:t>
            </a:r>
            <a:r>
              <a:rPr lang="vi-VN" sz="4800" kern="10" dirty="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đến </a:t>
            </a:r>
            <a:r>
              <a:rPr lang="vi-VN" sz="4800" kern="10" dirty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với tiết học </a:t>
            </a:r>
            <a:endParaRPr lang="en-US" sz="4800" kern="10" dirty="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27200" y="3962411"/>
            <a:ext cx="5080000" cy="3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3149600" y="1981200"/>
            <a:ext cx="5994400" cy="1524000"/>
          </a:xfrm>
          <a:prstGeom prst="rect">
            <a:avLst/>
          </a:prstGeom>
        </p:spPr>
        <p:txBody>
          <a:bodyPr wrap="none" lIns="91422" tIns="45718" rIns="9142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292225" y="4116681"/>
            <a:ext cx="1178560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Thuỷ</a:t>
            </a:r>
            <a:endParaRPr lang="en-US" sz="3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1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438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Bauernba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572000"/>
            <a:ext cx="6354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 descr="50%"/>
          <p:cNvSpPr>
            <a:spLocks noChangeArrowheads="1" noChangeShapeType="1" noTextEdit="1"/>
          </p:cNvSpPr>
          <p:nvPr/>
        </p:nvSpPr>
        <p:spPr bwMode="auto">
          <a:xfrm>
            <a:off x="2362200" y="1524001"/>
            <a:ext cx="73914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2438400" y="2743200"/>
            <a:ext cx="7391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mạnh khỏe - thành đạt và hạnh phúc  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1527176" y="-38100"/>
            <a:ext cx="9174163" cy="6951663"/>
            <a:chOff x="0" y="0"/>
            <a:chExt cx="5760" cy="4320"/>
          </a:xfrm>
        </p:grpSpPr>
        <p:pic>
          <p:nvPicPr>
            <p:cNvPr id="22543" name="Picture 7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9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10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1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1763" y="-144462"/>
            <a:ext cx="1539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"/>
            <a:ext cx="17526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74126" y="4956175"/>
            <a:ext cx="16986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7507" y="4982369"/>
            <a:ext cx="16986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5" descr="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990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 descr="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000" y="411164"/>
            <a:ext cx="9906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17" descr="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164"/>
            <a:ext cx="9906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18" descr="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7400" y="4114800"/>
            <a:ext cx="990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LƯỢNG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xmlns="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thích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quạ</a:t>
            </a:r>
            <a:r>
              <a:rPr lang="en-US" sz="2800" dirty="0" smtClean="0"/>
              <a:t> </a:t>
            </a:r>
            <a:r>
              <a:rPr lang="en-US" sz="2800" dirty="0" err="1" smtClean="0"/>
              <a:t>đen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trụ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 ?</a:t>
            </a:r>
          </a:p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endParaRPr lang="en-US" sz="2800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                    B.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mái</a:t>
            </a:r>
            <a:r>
              <a:rPr lang="en-US" sz="2800" dirty="0" smtClean="0"/>
              <a:t>                  C. </a:t>
            </a:r>
            <a:r>
              <a:rPr lang="en-US" sz="2800" dirty="0" err="1" smtClean="0"/>
              <a:t>Gà</a:t>
            </a:r>
            <a:r>
              <a:rPr lang="en-US" sz="2800" dirty="0" smtClean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smtClean="0"/>
              <a:t>con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gà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 + 7 + 9 = 18 (con)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con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276</Words>
  <Application>Microsoft Office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.VnAristote</vt:lpstr>
      <vt:lpstr>.VnTime</vt:lpstr>
      <vt:lpstr>Arial</vt:lpstr>
      <vt:lpstr>Calibri</vt:lpstr>
      <vt:lpstr>Times New Roman</vt:lpstr>
      <vt:lpstr>UTM Cookies</vt:lpstr>
      <vt:lpstr>Verdana</vt:lpstr>
      <vt:lpstr>Office Theme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64</cp:revision>
  <dcterms:created xsi:type="dcterms:W3CDTF">2021-06-02T01:34:28Z</dcterms:created>
  <dcterms:modified xsi:type="dcterms:W3CDTF">2025-04-21T11:07:57Z</dcterms:modified>
</cp:coreProperties>
</file>