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5" r:id="rId3"/>
  </p:sldMasterIdLst>
  <p:notesMasterIdLst>
    <p:notesMasterId r:id="rId17"/>
  </p:notesMasterIdLst>
  <p:sldIdLst>
    <p:sldId id="256" r:id="rId4"/>
    <p:sldId id="276" r:id="rId5"/>
    <p:sldId id="257" r:id="rId6"/>
    <p:sldId id="2631" r:id="rId7"/>
    <p:sldId id="2633" r:id="rId8"/>
    <p:sldId id="2632" r:id="rId9"/>
    <p:sldId id="262" r:id="rId10"/>
    <p:sldId id="2634" r:id="rId11"/>
    <p:sldId id="2635" r:id="rId12"/>
    <p:sldId id="269" r:id="rId13"/>
    <p:sldId id="267" r:id="rId14"/>
    <p:sldId id="2639" r:id="rId15"/>
    <p:sldId id="268" r:id="rId16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4EC"/>
    <a:srgbClr val="006600"/>
    <a:srgbClr val="FF3399"/>
    <a:srgbClr val="FF00FF"/>
    <a:srgbClr val="0000FF"/>
    <a:srgbClr val="FFCDFF"/>
    <a:srgbClr val="CC00FF"/>
    <a:srgbClr val="F8A6EC"/>
    <a:srgbClr val="88DFE8"/>
    <a:srgbClr val="FFC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882" y="-1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AC8BB-77DA-455A-88CB-157447A4A4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31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32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15/04/2025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561185" y="8475136"/>
            <a:ext cx="5154269" cy="48683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6869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15/04/2025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561185" y="8475136"/>
            <a:ext cx="5154269" cy="48683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7916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85742" y="5875869"/>
            <a:ext cx="13835142" cy="1816100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15/04/2025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561185" y="8475136"/>
            <a:ext cx="5154269" cy="48683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0777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15/04/2025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561185" y="8475136"/>
            <a:ext cx="5154269" cy="48683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3900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8268308" y="2046817"/>
            <a:ext cx="7194500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8268308" y="2899833"/>
            <a:ext cx="7194500" cy="526838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15/04/2025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561185" y="8475136"/>
            <a:ext cx="5154269" cy="48683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3149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15/04/2025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561185" y="8475136"/>
            <a:ext cx="5154269" cy="48683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0535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15/04/2025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561185" y="8475136"/>
            <a:ext cx="5154269" cy="48683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0274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363714" y="364069"/>
            <a:ext cx="9099093" cy="7804151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13833" y="1913469"/>
            <a:ext cx="5354902" cy="6254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15/04/2025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561185" y="8475136"/>
            <a:ext cx="5154269" cy="48683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6534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90334" y="6400800"/>
            <a:ext cx="9765983" cy="7556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190334" y="817033"/>
            <a:ext cx="9765983" cy="548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190334" y="7156451"/>
            <a:ext cx="9765983" cy="1073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15/04/2025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561185" y="8475136"/>
            <a:ext cx="5154269" cy="48683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9381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15/04/2025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561185" y="8475136"/>
            <a:ext cx="5154269" cy="48683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6992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333D835F-DAE6-4C7A-A7C8-1B3F02B4D5AD}" type="datetimeFigureOut">
              <a:rPr lang="es-ES" smtClean="0"/>
              <a:t>15/04/2025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561185" y="8475136"/>
            <a:ext cx="5154269" cy="48683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/>
          <a:lstStyle/>
          <a:p>
            <a:fld id="{E6BB8287-26D3-4559-9FE3-53F253AD02D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56644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9BBD6DA-8B9B-EBF4-CEB9-061DE43DCA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8BF3A74A-B1BC-B47E-544E-7E89D887D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E4CD6FC-4248-E8EC-D97C-DDBC7CC96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B40BE-61B2-4B32-8DAE-D9C775ECDB5D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0656F6F-E2B0-625E-2BBE-B7157E92F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9DC53F1-F0AC-DE12-E9B0-E53E0C1B8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4028-AD29-4FA3-9805-B9AB356BC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24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68994C7-C6E6-DC0D-D693-56C2EEE3E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E76FA77-5A0A-9609-A294-A90CA4A4F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6B67030-5282-5D3F-9C45-BE58085FD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B40BE-61B2-4B32-8DAE-D9C775ECDB5D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42F3AF3-E374-EF6E-EE5E-C7F33A90C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A95B970-B746-EED2-860E-147D36736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4028-AD29-4FA3-9805-B9AB356BC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53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4ED2F95-7359-334A-0CF6-198442837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542" y="2279652"/>
            <a:ext cx="14038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64BDEF2-413F-1727-774B-1C0E212C1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0542" y="6119285"/>
            <a:ext cx="14038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061E441-C690-E810-8800-5DB3B249D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B40BE-61B2-4B32-8DAE-D9C775ECDB5D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F793318-A3AF-0144-3BDD-9EC17BFE8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3BBD6F6-7085-8ACA-1B5A-295504546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4028-AD29-4FA3-9805-B9AB356BC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8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309F519-77EF-2ED9-0237-59EC54C44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9812B45-6348-124A-4A9D-B09CC6909E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C1ECB2D-5A15-93AF-AAAA-E319194D5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D2B6A1B-A65A-B137-8555-36CE8885B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B40BE-61B2-4B32-8DAE-D9C775ECDB5D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1E74F20-E970-D506-A643-7361A873D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5D980C4-5FDA-5CED-FC56-8E42C3D53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4028-AD29-4FA3-9805-B9AB356BC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572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9B4FCF6-5DAC-4E10-127B-C4C61DAC9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39" y="486834"/>
            <a:ext cx="14038600" cy="1767417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F083535-D23C-F30E-C6F3-631FB1781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1140" y="2241551"/>
            <a:ext cx="688578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AA64FEA-3562-2A85-4C86-0E8AA5E69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1140" y="3340100"/>
            <a:ext cx="6885780" cy="4912784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E3E1AE7-8376-8B53-3DF9-2F43BAE3A8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40048" y="2241551"/>
            <a:ext cx="691969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E9AEBD53-E30D-022C-FFC5-6036A53470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40048" y="3340100"/>
            <a:ext cx="6919691" cy="4912784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602A3195-E765-6BFD-FE38-A2ABD981C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B40BE-61B2-4B32-8DAE-D9C775ECDB5D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146AE46-7AD3-5EEC-A09B-442BA6D42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9AD07472-800F-020E-3B2A-CA693DE59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4028-AD29-4FA3-9805-B9AB356BC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974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053EFF2-6FC3-D669-8593-032A00FE3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EE0FF75A-8867-C411-F77A-62A6DDFF4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B40BE-61B2-4B32-8DAE-D9C775ECDB5D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7D8BD267-5F71-F672-C6CF-692EF3BA3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37F13D1-0051-5859-87E4-16CD7E02A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4028-AD29-4FA3-9805-B9AB356BC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58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2655B0BA-612D-2AE5-C7E4-F2D2DDA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B40BE-61B2-4B32-8DAE-D9C775ECDB5D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3526279A-F18F-79D9-4A91-B864F8EA3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6D5632CF-E885-FF4C-57AA-30C21A775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4028-AD29-4FA3-9805-B9AB356BC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13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5686BBD-351B-1E6E-1549-7D833EF0B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FA813D2-47AA-AFFB-6F84-2C367DA9F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A2DCDE2E-9CF6-8CF1-4969-BA386505B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50BCD18-6F0C-A103-8873-8742A26F1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B40BE-61B2-4B32-8DAE-D9C775ECDB5D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28CCAA2-6097-655B-480C-CBAC01C22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203BE4C-5984-2CD4-2D12-FA15EE927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4028-AD29-4FA3-9805-B9AB356BC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300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EA6B62F-6740-AC16-9A80-205A2B8B7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B4982B8C-1FA9-5687-2B0A-BD3BAD9913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A7335C4-C089-7249-EC3A-EC8F7E98B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0324944-05D9-5B12-211D-1A18D13A6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B40BE-61B2-4B32-8DAE-D9C775ECDB5D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568095D-52A3-292D-13A1-18EC0B24F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9FDF11B-AE38-592B-A3C3-46207F04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4028-AD29-4FA3-9805-B9AB356BC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230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624DDFD-8306-933B-29BB-DEB2A245A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D9FDB52-7E37-8348-7957-A9E26EB7E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C7D69AB-EC99-3DE4-3346-6D739F10E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B40BE-61B2-4B32-8DAE-D9C775ECDB5D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1C651FC-75C2-0286-50DA-FB1D7C6D1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779FDAE-9C45-7628-9652-2C083598B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4028-AD29-4FA3-9805-B9AB356BC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640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FC03B5D-1820-5631-4204-3ADEA57D12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47969" y="486834"/>
            <a:ext cx="3509650" cy="7749117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6910021-5F8C-D67B-2E0B-B357563BB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9019" y="486834"/>
            <a:ext cx="10325492" cy="7749117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F7AC96C-FC60-6E1A-3029-1B0958591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B40BE-61B2-4B32-8DAE-D9C775ECDB5D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4C0288D-D0B8-E8FF-029E-C0D5AF519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66C0E97-0440-AA1B-87F5-1183019A4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4028-AD29-4FA3-9805-B9AB356BC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20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F22809DE-939D-41F0-B8B9-605D219EE3A4}"/>
              </a:ext>
            </a:extLst>
          </p:cNvPr>
          <p:cNvSpPr txBox="1"/>
          <p:nvPr userDrawn="1"/>
        </p:nvSpPr>
        <p:spPr>
          <a:xfrm>
            <a:off x="0" y="-2139553"/>
            <a:ext cx="16276638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5775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1FCCC8BF-EE3E-0D96-4314-F1E6355A7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2A4BCD7-63CF-C1CA-0F21-914391562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7B890E8-3633-043B-1DF1-D5112F3270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B40BE-61B2-4B32-8DAE-D9C775ECDB5D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CDA3CDB-173B-2CDC-E1DF-0354ECD0C7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B759187-D2BF-F329-39B2-3A28544369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74028-AD29-4FA3-9805-B9AB356BC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1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0.wmf"/><Relationship Id="rId3" Type="http://schemas.openxmlformats.org/officeDocument/2006/relationships/image" Target="../media/image4.png"/><Relationship Id="rId7" Type="http://schemas.openxmlformats.org/officeDocument/2006/relationships/image" Target="../media/image7.wmf"/><Relationship Id="rId12" Type="http://schemas.openxmlformats.org/officeDocument/2006/relationships/oleObject" Target="../embeddings/oleObject3.bin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11" Type="http://schemas.openxmlformats.org/officeDocument/2006/relationships/image" Target="../media/image9.emf"/><Relationship Id="rId5" Type="http://schemas.openxmlformats.org/officeDocument/2006/relationships/image" Target="../media/image5.gif"/><Relationship Id="rId10" Type="http://schemas.openxmlformats.org/officeDocument/2006/relationships/oleObject" Target="../embeddings/oleObject2.bin"/><Relationship Id="rId4" Type="http://schemas.microsoft.com/office/2007/relationships/hdphoto" Target="../media/hdphoto1.wdp"/><Relationship Id="rId9" Type="http://schemas.openxmlformats.org/officeDocument/2006/relationships/image" Target="../media/image8.emf"/><Relationship Id="rId14" Type="http://schemas.openxmlformats.org/officeDocument/2006/relationships/image" Target="../media/image1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3.wdp"/><Relationship Id="rId7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11" Type="http://schemas.microsoft.com/office/2007/relationships/hdphoto" Target="../media/hdphoto5.wdp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9.wdp"/><Relationship Id="rId5" Type="http://schemas.openxmlformats.org/officeDocument/2006/relationships/image" Target="../media/image12.png"/><Relationship Id="rId10" Type="http://schemas.openxmlformats.org/officeDocument/2006/relationships/image" Target="../media/image25.png"/><Relationship Id="rId4" Type="http://schemas.microsoft.com/office/2007/relationships/hdphoto" Target="../media/hdphoto7.wdp"/><Relationship Id="rId9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microsoft.com/office/2007/relationships/hdphoto" Target="../media/hdphoto1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011814" y="3733800"/>
            <a:ext cx="12509500" cy="5485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100 000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71. CHIA SỐ CÓ NĂM CHỮ SỐ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 SỐ CÓ MỘT CHỮ SỐ (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3)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GV: PHAN THỊ XINH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3C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119" y="586740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15448">
            <a:off x="13493412" y="-105125"/>
            <a:ext cx="2552904" cy="265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164336" y="6258610"/>
            <a:ext cx="2975167" cy="2164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61">
            <a:extLst>
              <a:ext uri="{FF2B5EF4-FFF2-40B4-BE49-F238E27FC236}">
                <a16:creationId xmlns:a16="http://schemas.microsoft.com/office/drawing/2014/main" id="{A3B121FA-CFB7-401B-88D3-E5E07F2D92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51919" y="1613609"/>
            <a:ext cx="10515600" cy="760235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545204"/>
              </a:avLst>
            </a:prstTxWarp>
          </a:bodyPr>
          <a:lstStyle/>
          <a:p>
            <a:pPr defTabSz="1219170">
              <a:defRPr/>
            </a:pPr>
            <a:r>
              <a:rPr lang="en-US" sz="4267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lang="vi-VN" sz="4267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hào mừng các em học sinh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25981571-988F-4289-BCA5-CB120677B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4164" y="-315494"/>
            <a:ext cx="10464800" cy="115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9170">
              <a:spcBef>
                <a:spcPct val="0"/>
              </a:spcBef>
              <a:buFontTx/>
              <a:buNone/>
            </a:pPr>
            <a:r>
              <a:rPr lang="en-US" altLang="en-US" sz="3733" b="1" dirty="0">
                <a:solidFill>
                  <a:srgbClr val="FEF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 THẮNG</a:t>
            </a:r>
          </a:p>
        </p:txBody>
      </p:sp>
      <p:grpSp>
        <p:nvGrpSpPr>
          <p:cNvPr id="13" name="Group 5">
            <a:extLst>
              <a:ext uri="{FF2B5EF4-FFF2-40B4-BE49-F238E27FC236}">
                <a16:creationId xmlns:a16="http://schemas.microsoft.com/office/drawing/2014/main" id="{B65660E0-E9CD-4C6A-9178-9A70F9567A69}"/>
              </a:ext>
            </a:extLst>
          </p:cNvPr>
          <p:cNvGrpSpPr>
            <a:grpSpLocks/>
          </p:cNvGrpSpPr>
          <p:nvPr/>
        </p:nvGrpSpPr>
        <p:grpSpPr bwMode="auto">
          <a:xfrm>
            <a:off x="6337741" y="2277349"/>
            <a:ext cx="3143956" cy="2729088"/>
            <a:chOff x="576" y="96"/>
            <a:chExt cx="4320" cy="4128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6CFC46ED-5214-476A-B85B-169F52C04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" y="283"/>
              <a:ext cx="3928" cy="3754"/>
            </a:xfrm>
            <a:custGeom>
              <a:avLst/>
              <a:gdLst>
                <a:gd name="T0" fmla="*/ 2147483646 w 646"/>
                <a:gd name="T1" fmla="*/ 2147483646 h 646"/>
                <a:gd name="T2" fmla="*/ 2147483646 w 646"/>
                <a:gd name="T3" fmla="*/ 2147483646 h 646"/>
                <a:gd name="T4" fmla="*/ 2147483646 w 646"/>
                <a:gd name="T5" fmla="*/ 2147483646 h 646"/>
                <a:gd name="T6" fmla="*/ 2147483646 w 646"/>
                <a:gd name="T7" fmla="*/ 2147483646 h 646"/>
                <a:gd name="T8" fmla="*/ 2147483646 w 646"/>
                <a:gd name="T9" fmla="*/ 2147483646 h 6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6"/>
                <a:gd name="T16" fmla="*/ 0 h 646"/>
                <a:gd name="T17" fmla="*/ 646 w 646"/>
                <a:gd name="T18" fmla="*/ 646 h 6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6" h="646">
                  <a:moveTo>
                    <a:pt x="92" y="491"/>
                  </a:moveTo>
                  <a:cubicBezTo>
                    <a:pt x="0" y="364"/>
                    <a:pt x="28" y="185"/>
                    <a:pt x="155" y="92"/>
                  </a:cubicBezTo>
                  <a:cubicBezTo>
                    <a:pt x="282" y="0"/>
                    <a:pt x="461" y="28"/>
                    <a:pt x="554" y="155"/>
                  </a:cubicBezTo>
                  <a:cubicBezTo>
                    <a:pt x="646" y="282"/>
                    <a:pt x="618" y="461"/>
                    <a:pt x="491" y="554"/>
                  </a:cubicBezTo>
                  <a:cubicBezTo>
                    <a:pt x="364" y="646"/>
                    <a:pt x="185" y="618"/>
                    <a:pt x="92" y="491"/>
                  </a:cubicBez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070F42F8-44E0-41C7-BDDE-04DD9DAB73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0" y="416"/>
              <a:ext cx="3652" cy="3488"/>
            </a:xfrm>
            <a:custGeom>
              <a:avLst/>
              <a:gdLst>
                <a:gd name="T0" fmla="*/ 2147483646 w 600"/>
                <a:gd name="T1" fmla="*/ 2147483646 h 600"/>
                <a:gd name="T2" fmla="*/ 2147483646 w 600"/>
                <a:gd name="T3" fmla="*/ 2147483646 h 600"/>
                <a:gd name="T4" fmla="*/ 2147483646 w 600"/>
                <a:gd name="T5" fmla="*/ 2147483646 h 600"/>
                <a:gd name="T6" fmla="*/ 2147483646 w 600"/>
                <a:gd name="T7" fmla="*/ 2147483646 h 600"/>
                <a:gd name="T8" fmla="*/ 2147483646 w 600"/>
                <a:gd name="T9" fmla="*/ 2147483646 h 600"/>
                <a:gd name="T10" fmla="*/ 2147483646 w 600"/>
                <a:gd name="T11" fmla="*/ 2147483646 h 600"/>
                <a:gd name="T12" fmla="*/ 2147483646 w 600"/>
                <a:gd name="T13" fmla="*/ 2147483646 h 600"/>
                <a:gd name="T14" fmla="*/ 2147483646 w 600"/>
                <a:gd name="T15" fmla="*/ 2147483646 h 600"/>
                <a:gd name="T16" fmla="*/ 2147483646 w 600"/>
                <a:gd name="T17" fmla="*/ 2147483646 h 600"/>
                <a:gd name="T18" fmla="*/ 2147483646 w 600"/>
                <a:gd name="T19" fmla="*/ 2147483646 h 600"/>
                <a:gd name="T20" fmla="*/ 2147483646 w 600"/>
                <a:gd name="T21" fmla="*/ 2147483646 h 600"/>
                <a:gd name="T22" fmla="*/ 2147483646 w 600"/>
                <a:gd name="T23" fmla="*/ 2147483646 h 600"/>
                <a:gd name="T24" fmla="*/ 2147483646 w 600"/>
                <a:gd name="T25" fmla="*/ 2147483646 h 600"/>
                <a:gd name="T26" fmla="*/ 2147483646 w 600"/>
                <a:gd name="T27" fmla="*/ 2147483646 h 600"/>
                <a:gd name="T28" fmla="*/ 2147483646 w 600"/>
                <a:gd name="T29" fmla="*/ 2147483646 h 600"/>
                <a:gd name="T30" fmla="*/ 2147483646 w 600"/>
                <a:gd name="T31" fmla="*/ 2147483646 h 600"/>
                <a:gd name="T32" fmla="*/ 2147483646 w 600"/>
                <a:gd name="T33" fmla="*/ 2147483646 h 600"/>
                <a:gd name="T34" fmla="*/ 2147483646 w 600"/>
                <a:gd name="T35" fmla="*/ 2147483646 h 600"/>
                <a:gd name="T36" fmla="*/ 2147483646 w 600"/>
                <a:gd name="T37" fmla="*/ 2147483646 h 600"/>
                <a:gd name="T38" fmla="*/ 2147483646 w 600"/>
                <a:gd name="T39" fmla="*/ 2147483646 h 600"/>
                <a:gd name="T40" fmla="*/ 2147483646 w 600"/>
                <a:gd name="T41" fmla="*/ 2147483646 h 600"/>
                <a:gd name="T42" fmla="*/ 2147483646 w 600"/>
                <a:gd name="T43" fmla="*/ 2147483646 h 600"/>
                <a:gd name="T44" fmla="*/ 2147483646 w 600"/>
                <a:gd name="T45" fmla="*/ 2147483646 h 600"/>
                <a:gd name="T46" fmla="*/ 2147483646 w 600"/>
                <a:gd name="T47" fmla="*/ 2147483646 h 600"/>
                <a:gd name="T48" fmla="*/ 2147483646 w 600"/>
                <a:gd name="T49" fmla="*/ 2147483646 h 600"/>
                <a:gd name="T50" fmla="*/ 2147483646 w 600"/>
                <a:gd name="T51" fmla="*/ 2147483646 h 600"/>
                <a:gd name="T52" fmla="*/ 2147483646 w 600"/>
                <a:gd name="T53" fmla="*/ 2147483646 h 600"/>
                <a:gd name="T54" fmla="*/ 2147483646 w 600"/>
                <a:gd name="T55" fmla="*/ 2147483646 h 600"/>
                <a:gd name="T56" fmla="*/ 2147483646 w 600"/>
                <a:gd name="T57" fmla="*/ 2147483646 h 600"/>
                <a:gd name="T58" fmla="*/ 2147483646 w 600"/>
                <a:gd name="T59" fmla="*/ 2147483646 h 600"/>
                <a:gd name="T60" fmla="*/ 2147483646 w 600"/>
                <a:gd name="T61" fmla="*/ 2147483646 h 600"/>
                <a:gd name="T62" fmla="*/ 2147483646 w 600"/>
                <a:gd name="T63" fmla="*/ 2147483646 h 600"/>
                <a:gd name="T64" fmla="*/ 2147483646 w 600"/>
                <a:gd name="T65" fmla="*/ 2147483646 h 600"/>
                <a:gd name="T66" fmla="*/ 2147483646 w 600"/>
                <a:gd name="T67" fmla="*/ 2147483646 h 600"/>
                <a:gd name="T68" fmla="*/ 2147483646 w 600"/>
                <a:gd name="T69" fmla="*/ 2147483646 h 600"/>
                <a:gd name="T70" fmla="*/ 2147483646 w 600"/>
                <a:gd name="T71" fmla="*/ 2147483646 h 600"/>
                <a:gd name="T72" fmla="*/ 2147483646 w 600"/>
                <a:gd name="T73" fmla="*/ 2147483646 h 600"/>
                <a:gd name="T74" fmla="*/ 2147483646 w 600"/>
                <a:gd name="T75" fmla="*/ 2147483646 h 600"/>
                <a:gd name="T76" fmla="*/ 2147483646 w 600"/>
                <a:gd name="T77" fmla="*/ 2147483646 h 600"/>
                <a:gd name="T78" fmla="*/ 2147483646 w 600"/>
                <a:gd name="T79" fmla="*/ 2147483646 h 600"/>
                <a:gd name="T80" fmla="*/ 2147483646 w 600"/>
                <a:gd name="T81" fmla="*/ 2147483646 h 600"/>
                <a:gd name="T82" fmla="*/ 2147483646 w 600"/>
                <a:gd name="T83" fmla="*/ 2147483646 h 600"/>
                <a:gd name="T84" fmla="*/ 2147483646 w 600"/>
                <a:gd name="T85" fmla="*/ 2147483646 h 600"/>
                <a:gd name="T86" fmla="*/ 2147483646 w 600"/>
                <a:gd name="T87" fmla="*/ 2147483646 h 600"/>
                <a:gd name="T88" fmla="*/ 2147483646 w 600"/>
                <a:gd name="T89" fmla="*/ 2147483646 h 600"/>
                <a:gd name="T90" fmla="*/ 2147483646 w 600"/>
                <a:gd name="T91" fmla="*/ 2147483646 h 600"/>
                <a:gd name="T92" fmla="*/ 2147483646 w 600"/>
                <a:gd name="T93" fmla="*/ 2147483646 h 600"/>
                <a:gd name="T94" fmla="*/ 2147483646 w 600"/>
                <a:gd name="T95" fmla="*/ 2147483646 h 600"/>
                <a:gd name="T96" fmla="*/ 2147483646 w 600"/>
                <a:gd name="T97" fmla="*/ 2147483646 h 600"/>
                <a:gd name="T98" fmla="*/ 2147483646 w 600"/>
                <a:gd name="T99" fmla="*/ 2147483646 h 600"/>
                <a:gd name="T100" fmla="*/ 2147483646 w 600"/>
                <a:gd name="T101" fmla="*/ 2147483646 h 600"/>
                <a:gd name="T102" fmla="*/ 2147483646 w 600"/>
                <a:gd name="T103" fmla="*/ 2147483646 h 600"/>
                <a:gd name="T104" fmla="*/ 2147483646 w 600"/>
                <a:gd name="T105" fmla="*/ 2147483646 h 600"/>
                <a:gd name="T106" fmla="*/ 2147483646 w 600"/>
                <a:gd name="T107" fmla="*/ 2147483646 h 6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00"/>
                <a:gd name="T163" fmla="*/ 0 h 600"/>
                <a:gd name="T164" fmla="*/ 600 w 600"/>
                <a:gd name="T165" fmla="*/ 600 h 60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00" h="600">
                  <a:moveTo>
                    <a:pt x="69" y="468"/>
                  </a:moveTo>
                  <a:lnTo>
                    <a:pt x="69" y="468"/>
                  </a:lnTo>
                  <a:lnTo>
                    <a:pt x="70" y="467"/>
                  </a:lnTo>
                  <a:lnTo>
                    <a:pt x="69" y="468"/>
                  </a:lnTo>
                  <a:close/>
                  <a:moveTo>
                    <a:pt x="69" y="468"/>
                  </a:moveTo>
                  <a:lnTo>
                    <a:pt x="69" y="468"/>
                  </a:lnTo>
                  <a:close/>
                  <a:moveTo>
                    <a:pt x="69" y="468"/>
                  </a:moveTo>
                  <a:cubicBezTo>
                    <a:pt x="56" y="450"/>
                    <a:pt x="45" y="431"/>
                    <a:pt x="37" y="412"/>
                  </a:cubicBezTo>
                  <a:lnTo>
                    <a:pt x="39" y="411"/>
                  </a:lnTo>
                  <a:cubicBezTo>
                    <a:pt x="47" y="430"/>
                    <a:pt x="57" y="449"/>
                    <a:pt x="70" y="467"/>
                  </a:cubicBezTo>
                  <a:lnTo>
                    <a:pt x="69" y="468"/>
                  </a:lnTo>
                  <a:close/>
                  <a:moveTo>
                    <a:pt x="37" y="412"/>
                  </a:moveTo>
                  <a:cubicBezTo>
                    <a:pt x="28" y="392"/>
                    <a:pt x="22" y="372"/>
                    <a:pt x="19" y="352"/>
                  </a:cubicBezTo>
                  <a:lnTo>
                    <a:pt x="21" y="351"/>
                  </a:lnTo>
                  <a:cubicBezTo>
                    <a:pt x="25" y="372"/>
                    <a:pt x="30" y="392"/>
                    <a:pt x="39" y="411"/>
                  </a:cubicBezTo>
                  <a:lnTo>
                    <a:pt x="37" y="412"/>
                  </a:lnTo>
                  <a:close/>
                  <a:moveTo>
                    <a:pt x="19" y="352"/>
                  </a:moveTo>
                  <a:cubicBezTo>
                    <a:pt x="0" y="247"/>
                    <a:pt x="40" y="135"/>
                    <a:pt x="132" y="69"/>
                  </a:cubicBezTo>
                  <a:lnTo>
                    <a:pt x="133" y="70"/>
                  </a:lnTo>
                  <a:cubicBezTo>
                    <a:pt x="42" y="136"/>
                    <a:pt x="2" y="247"/>
                    <a:pt x="21" y="351"/>
                  </a:cubicBezTo>
                  <a:lnTo>
                    <a:pt x="19" y="352"/>
                  </a:lnTo>
                  <a:close/>
                  <a:moveTo>
                    <a:pt x="133" y="70"/>
                  </a:moveTo>
                  <a:lnTo>
                    <a:pt x="133" y="70"/>
                  </a:lnTo>
                  <a:lnTo>
                    <a:pt x="132" y="69"/>
                  </a:lnTo>
                  <a:lnTo>
                    <a:pt x="133" y="70"/>
                  </a:lnTo>
                  <a:close/>
                  <a:moveTo>
                    <a:pt x="132" y="69"/>
                  </a:moveTo>
                  <a:lnTo>
                    <a:pt x="132" y="69"/>
                  </a:lnTo>
                  <a:lnTo>
                    <a:pt x="133" y="70"/>
                  </a:lnTo>
                  <a:lnTo>
                    <a:pt x="132" y="69"/>
                  </a:lnTo>
                  <a:close/>
                  <a:moveTo>
                    <a:pt x="132" y="69"/>
                  </a:moveTo>
                  <a:lnTo>
                    <a:pt x="132" y="69"/>
                  </a:lnTo>
                  <a:close/>
                  <a:moveTo>
                    <a:pt x="132" y="69"/>
                  </a:moveTo>
                  <a:cubicBezTo>
                    <a:pt x="150" y="56"/>
                    <a:pt x="169" y="45"/>
                    <a:pt x="188" y="37"/>
                  </a:cubicBezTo>
                  <a:lnTo>
                    <a:pt x="189" y="39"/>
                  </a:lnTo>
                  <a:cubicBezTo>
                    <a:pt x="170" y="47"/>
                    <a:pt x="151" y="57"/>
                    <a:pt x="133" y="70"/>
                  </a:cubicBezTo>
                  <a:lnTo>
                    <a:pt x="132" y="69"/>
                  </a:lnTo>
                  <a:close/>
                  <a:moveTo>
                    <a:pt x="188" y="37"/>
                  </a:moveTo>
                  <a:cubicBezTo>
                    <a:pt x="208" y="28"/>
                    <a:pt x="228" y="22"/>
                    <a:pt x="248" y="19"/>
                  </a:cubicBezTo>
                  <a:lnTo>
                    <a:pt x="249" y="21"/>
                  </a:lnTo>
                  <a:cubicBezTo>
                    <a:pt x="228" y="25"/>
                    <a:pt x="208" y="30"/>
                    <a:pt x="189" y="39"/>
                  </a:cubicBezTo>
                  <a:lnTo>
                    <a:pt x="188" y="37"/>
                  </a:lnTo>
                  <a:close/>
                  <a:moveTo>
                    <a:pt x="248" y="19"/>
                  </a:moveTo>
                  <a:cubicBezTo>
                    <a:pt x="353" y="0"/>
                    <a:pt x="465" y="40"/>
                    <a:pt x="531" y="132"/>
                  </a:cubicBezTo>
                  <a:lnTo>
                    <a:pt x="530" y="133"/>
                  </a:lnTo>
                  <a:cubicBezTo>
                    <a:pt x="464" y="42"/>
                    <a:pt x="353" y="2"/>
                    <a:pt x="249" y="21"/>
                  </a:cubicBezTo>
                  <a:lnTo>
                    <a:pt x="248" y="19"/>
                  </a:lnTo>
                  <a:close/>
                  <a:moveTo>
                    <a:pt x="530" y="133"/>
                  </a:moveTo>
                  <a:lnTo>
                    <a:pt x="530" y="133"/>
                  </a:lnTo>
                  <a:lnTo>
                    <a:pt x="531" y="132"/>
                  </a:lnTo>
                  <a:lnTo>
                    <a:pt x="530" y="133"/>
                  </a:lnTo>
                  <a:close/>
                  <a:moveTo>
                    <a:pt x="531" y="132"/>
                  </a:moveTo>
                  <a:lnTo>
                    <a:pt x="531" y="132"/>
                  </a:lnTo>
                  <a:lnTo>
                    <a:pt x="530" y="133"/>
                  </a:lnTo>
                  <a:lnTo>
                    <a:pt x="531" y="132"/>
                  </a:lnTo>
                  <a:close/>
                  <a:moveTo>
                    <a:pt x="531" y="132"/>
                  </a:moveTo>
                  <a:lnTo>
                    <a:pt x="531" y="132"/>
                  </a:lnTo>
                  <a:close/>
                  <a:moveTo>
                    <a:pt x="531" y="132"/>
                  </a:moveTo>
                  <a:cubicBezTo>
                    <a:pt x="544" y="150"/>
                    <a:pt x="555" y="169"/>
                    <a:pt x="563" y="188"/>
                  </a:cubicBezTo>
                  <a:lnTo>
                    <a:pt x="561" y="189"/>
                  </a:lnTo>
                  <a:cubicBezTo>
                    <a:pt x="553" y="170"/>
                    <a:pt x="543" y="151"/>
                    <a:pt x="530" y="133"/>
                  </a:cubicBezTo>
                  <a:lnTo>
                    <a:pt x="531" y="132"/>
                  </a:lnTo>
                  <a:close/>
                  <a:moveTo>
                    <a:pt x="563" y="188"/>
                  </a:moveTo>
                  <a:cubicBezTo>
                    <a:pt x="572" y="208"/>
                    <a:pt x="578" y="228"/>
                    <a:pt x="581" y="248"/>
                  </a:cubicBezTo>
                  <a:lnTo>
                    <a:pt x="579" y="249"/>
                  </a:lnTo>
                  <a:cubicBezTo>
                    <a:pt x="575" y="228"/>
                    <a:pt x="570" y="208"/>
                    <a:pt x="561" y="189"/>
                  </a:cubicBezTo>
                  <a:lnTo>
                    <a:pt x="563" y="188"/>
                  </a:lnTo>
                  <a:close/>
                  <a:moveTo>
                    <a:pt x="581" y="248"/>
                  </a:moveTo>
                  <a:cubicBezTo>
                    <a:pt x="600" y="353"/>
                    <a:pt x="560" y="465"/>
                    <a:pt x="468" y="531"/>
                  </a:cubicBezTo>
                  <a:lnTo>
                    <a:pt x="467" y="530"/>
                  </a:lnTo>
                  <a:cubicBezTo>
                    <a:pt x="558" y="464"/>
                    <a:pt x="598" y="353"/>
                    <a:pt x="579" y="249"/>
                  </a:cubicBezTo>
                  <a:lnTo>
                    <a:pt x="581" y="248"/>
                  </a:lnTo>
                  <a:close/>
                  <a:moveTo>
                    <a:pt x="467" y="530"/>
                  </a:moveTo>
                  <a:lnTo>
                    <a:pt x="467" y="530"/>
                  </a:lnTo>
                  <a:lnTo>
                    <a:pt x="468" y="531"/>
                  </a:lnTo>
                  <a:lnTo>
                    <a:pt x="467" y="530"/>
                  </a:lnTo>
                  <a:close/>
                  <a:moveTo>
                    <a:pt x="468" y="531"/>
                  </a:moveTo>
                  <a:lnTo>
                    <a:pt x="468" y="531"/>
                  </a:lnTo>
                  <a:lnTo>
                    <a:pt x="467" y="530"/>
                  </a:lnTo>
                  <a:lnTo>
                    <a:pt x="468" y="531"/>
                  </a:lnTo>
                  <a:close/>
                  <a:moveTo>
                    <a:pt x="468" y="531"/>
                  </a:moveTo>
                  <a:lnTo>
                    <a:pt x="468" y="531"/>
                  </a:lnTo>
                  <a:close/>
                  <a:moveTo>
                    <a:pt x="468" y="531"/>
                  </a:moveTo>
                  <a:cubicBezTo>
                    <a:pt x="450" y="544"/>
                    <a:pt x="431" y="555"/>
                    <a:pt x="412" y="563"/>
                  </a:cubicBezTo>
                  <a:lnTo>
                    <a:pt x="411" y="561"/>
                  </a:lnTo>
                  <a:cubicBezTo>
                    <a:pt x="430" y="553"/>
                    <a:pt x="449" y="543"/>
                    <a:pt x="467" y="530"/>
                  </a:cubicBezTo>
                  <a:lnTo>
                    <a:pt x="468" y="531"/>
                  </a:lnTo>
                  <a:close/>
                  <a:moveTo>
                    <a:pt x="412" y="563"/>
                  </a:moveTo>
                  <a:cubicBezTo>
                    <a:pt x="392" y="572"/>
                    <a:pt x="372" y="578"/>
                    <a:pt x="352" y="581"/>
                  </a:cubicBezTo>
                  <a:lnTo>
                    <a:pt x="351" y="579"/>
                  </a:lnTo>
                  <a:cubicBezTo>
                    <a:pt x="372" y="575"/>
                    <a:pt x="392" y="570"/>
                    <a:pt x="411" y="561"/>
                  </a:cubicBezTo>
                  <a:lnTo>
                    <a:pt x="412" y="563"/>
                  </a:lnTo>
                  <a:close/>
                  <a:moveTo>
                    <a:pt x="352" y="581"/>
                  </a:moveTo>
                  <a:cubicBezTo>
                    <a:pt x="247" y="600"/>
                    <a:pt x="135" y="560"/>
                    <a:pt x="69" y="468"/>
                  </a:cubicBezTo>
                  <a:lnTo>
                    <a:pt x="70" y="467"/>
                  </a:lnTo>
                  <a:cubicBezTo>
                    <a:pt x="136" y="558"/>
                    <a:pt x="247" y="598"/>
                    <a:pt x="351" y="579"/>
                  </a:cubicBezTo>
                  <a:lnTo>
                    <a:pt x="352" y="581"/>
                  </a:lnTo>
                  <a:close/>
                  <a:moveTo>
                    <a:pt x="70" y="467"/>
                  </a:moveTo>
                  <a:lnTo>
                    <a:pt x="70" y="467"/>
                  </a:lnTo>
                  <a:lnTo>
                    <a:pt x="69" y="468"/>
                  </a:lnTo>
                  <a:lnTo>
                    <a:pt x="70" y="467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D7B62535-57DB-4695-8B63-05EF11354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3" y="799"/>
              <a:ext cx="2846" cy="2722"/>
            </a:xfrm>
            <a:custGeom>
              <a:avLst/>
              <a:gdLst>
                <a:gd name="T0" fmla="*/ 2147483646 w 468"/>
                <a:gd name="T1" fmla="*/ 2147483646 h 468"/>
                <a:gd name="T2" fmla="*/ 2147483646 w 468"/>
                <a:gd name="T3" fmla="*/ 2147483646 h 468"/>
                <a:gd name="T4" fmla="*/ 2147483646 w 468"/>
                <a:gd name="T5" fmla="*/ 2147483646 h 468"/>
                <a:gd name="T6" fmla="*/ 2147483646 w 468"/>
                <a:gd name="T7" fmla="*/ 2147483646 h 468"/>
                <a:gd name="T8" fmla="*/ 2147483646 w 468"/>
                <a:gd name="T9" fmla="*/ 2147483646 h 4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8"/>
                <a:gd name="T16" fmla="*/ 0 h 468"/>
                <a:gd name="T17" fmla="*/ 468 w 468"/>
                <a:gd name="T18" fmla="*/ 468 h 4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8" h="468">
                  <a:moveTo>
                    <a:pt x="375" y="78"/>
                  </a:moveTo>
                  <a:cubicBezTo>
                    <a:pt x="461" y="155"/>
                    <a:pt x="468" y="289"/>
                    <a:pt x="390" y="375"/>
                  </a:cubicBezTo>
                  <a:cubicBezTo>
                    <a:pt x="313" y="461"/>
                    <a:pt x="179" y="468"/>
                    <a:pt x="93" y="390"/>
                  </a:cubicBezTo>
                  <a:cubicBezTo>
                    <a:pt x="7" y="313"/>
                    <a:pt x="0" y="179"/>
                    <a:pt x="78" y="93"/>
                  </a:cubicBezTo>
                  <a:cubicBezTo>
                    <a:pt x="155" y="7"/>
                    <a:pt x="289" y="0"/>
                    <a:pt x="375" y="78"/>
                  </a:cubicBez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AA67D664-3C6B-43B7-977B-97186E98F5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4" y="915"/>
              <a:ext cx="2604" cy="2490"/>
            </a:xfrm>
            <a:custGeom>
              <a:avLst/>
              <a:gdLst>
                <a:gd name="T0" fmla="*/ 2147483646 w 428"/>
                <a:gd name="T1" fmla="*/ 2147483646 h 428"/>
                <a:gd name="T2" fmla="*/ 2147483646 w 428"/>
                <a:gd name="T3" fmla="*/ 2147483646 h 428"/>
                <a:gd name="T4" fmla="*/ 2147483646 w 428"/>
                <a:gd name="T5" fmla="*/ 2147483646 h 428"/>
                <a:gd name="T6" fmla="*/ 2147483646 w 428"/>
                <a:gd name="T7" fmla="*/ 2147483646 h 428"/>
                <a:gd name="T8" fmla="*/ 2147483646 w 428"/>
                <a:gd name="T9" fmla="*/ 2147483646 h 428"/>
                <a:gd name="T10" fmla="*/ 2147483646 w 428"/>
                <a:gd name="T11" fmla="*/ 2147483646 h 428"/>
                <a:gd name="T12" fmla="*/ 2147483646 w 428"/>
                <a:gd name="T13" fmla="*/ 2147483646 h 428"/>
                <a:gd name="T14" fmla="*/ 2147483646 w 428"/>
                <a:gd name="T15" fmla="*/ 2147483646 h 428"/>
                <a:gd name="T16" fmla="*/ 2147483646 w 428"/>
                <a:gd name="T17" fmla="*/ 2147483646 h 428"/>
                <a:gd name="T18" fmla="*/ 2147483646 w 428"/>
                <a:gd name="T19" fmla="*/ 2147483646 h 428"/>
                <a:gd name="T20" fmla="*/ 2147483646 w 428"/>
                <a:gd name="T21" fmla="*/ 2147483646 h 428"/>
                <a:gd name="T22" fmla="*/ 2147483646 w 428"/>
                <a:gd name="T23" fmla="*/ 2147483646 h 428"/>
                <a:gd name="T24" fmla="*/ 2147483646 w 428"/>
                <a:gd name="T25" fmla="*/ 2147483646 h 428"/>
                <a:gd name="T26" fmla="*/ 2147483646 w 428"/>
                <a:gd name="T27" fmla="*/ 2147483646 h 428"/>
                <a:gd name="T28" fmla="*/ 2147483646 w 428"/>
                <a:gd name="T29" fmla="*/ 2147483646 h 428"/>
                <a:gd name="T30" fmla="*/ 2147483646 w 428"/>
                <a:gd name="T31" fmla="*/ 2147483646 h 428"/>
                <a:gd name="T32" fmla="*/ 2147483646 w 428"/>
                <a:gd name="T33" fmla="*/ 2147483646 h 428"/>
                <a:gd name="T34" fmla="*/ 2147483646 w 428"/>
                <a:gd name="T35" fmla="*/ 2147483646 h 428"/>
                <a:gd name="T36" fmla="*/ 2147483646 w 428"/>
                <a:gd name="T37" fmla="*/ 2147483646 h 428"/>
                <a:gd name="T38" fmla="*/ 2147483646 w 428"/>
                <a:gd name="T39" fmla="*/ 2147483646 h 428"/>
                <a:gd name="T40" fmla="*/ 2147483646 w 428"/>
                <a:gd name="T41" fmla="*/ 2147483646 h 428"/>
                <a:gd name="T42" fmla="*/ 2147483646 w 428"/>
                <a:gd name="T43" fmla="*/ 2147483646 h 428"/>
                <a:gd name="T44" fmla="*/ 2147483646 w 428"/>
                <a:gd name="T45" fmla="*/ 2147483646 h 428"/>
                <a:gd name="T46" fmla="*/ 2147483646 w 428"/>
                <a:gd name="T47" fmla="*/ 2147483646 h 428"/>
                <a:gd name="T48" fmla="*/ 2147483646 w 428"/>
                <a:gd name="T49" fmla="*/ 2147483646 h 428"/>
                <a:gd name="T50" fmla="*/ 2147483646 w 428"/>
                <a:gd name="T51" fmla="*/ 2147483646 h 428"/>
                <a:gd name="T52" fmla="*/ 2147483646 w 428"/>
                <a:gd name="T53" fmla="*/ 2147483646 h 428"/>
                <a:gd name="T54" fmla="*/ 2147483646 w 428"/>
                <a:gd name="T55" fmla="*/ 2147483646 h 428"/>
                <a:gd name="T56" fmla="*/ 2147483646 w 428"/>
                <a:gd name="T57" fmla="*/ 2147483646 h 428"/>
                <a:gd name="T58" fmla="*/ 2147483646 w 428"/>
                <a:gd name="T59" fmla="*/ 2147483646 h 428"/>
                <a:gd name="T60" fmla="*/ 2147483646 w 428"/>
                <a:gd name="T61" fmla="*/ 2147483646 h 428"/>
                <a:gd name="T62" fmla="*/ 2147483646 w 428"/>
                <a:gd name="T63" fmla="*/ 2147483646 h 428"/>
                <a:gd name="T64" fmla="*/ 2147483646 w 428"/>
                <a:gd name="T65" fmla="*/ 2147483646 h 428"/>
                <a:gd name="T66" fmla="*/ 2147483646 w 428"/>
                <a:gd name="T67" fmla="*/ 2147483646 h 428"/>
                <a:gd name="T68" fmla="*/ 2147483646 w 428"/>
                <a:gd name="T69" fmla="*/ 2147483646 h 428"/>
                <a:gd name="T70" fmla="*/ 2147483646 w 428"/>
                <a:gd name="T71" fmla="*/ 2147483646 h 428"/>
                <a:gd name="T72" fmla="*/ 2147483646 w 428"/>
                <a:gd name="T73" fmla="*/ 2147483646 h 428"/>
                <a:gd name="T74" fmla="*/ 2147483646 w 428"/>
                <a:gd name="T75" fmla="*/ 2147483646 h 428"/>
                <a:gd name="T76" fmla="*/ 2147483646 w 428"/>
                <a:gd name="T77" fmla="*/ 2147483646 h 428"/>
                <a:gd name="T78" fmla="*/ 2147483646 w 428"/>
                <a:gd name="T79" fmla="*/ 2147483646 h 428"/>
                <a:gd name="T80" fmla="*/ 2147483646 w 428"/>
                <a:gd name="T81" fmla="*/ 2147483646 h 428"/>
                <a:gd name="T82" fmla="*/ 2147483646 w 428"/>
                <a:gd name="T83" fmla="*/ 2147483646 h 42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8"/>
                <a:gd name="T127" fmla="*/ 0 h 428"/>
                <a:gd name="T128" fmla="*/ 428 w 428"/>
                <a:gd name="T129" fmla="*/ 428 h 42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8" h="428">
                  <a:moveTo>
                    <a:pt x="355" y="57"/>
                  </a:moveTo>
                  <a:cubicBezTo>
                    <a:pt x="355" y="57"/>
                    <a:pt x="355" y="57"/>
                    <a:pt x="355" y="57"/>
                  </a:cubicBezTo>
                  <a:lnTo>
                    <a:pt x="354" y="59"/>
                  </a:lnTo>
                  <a:cubicBezTo>
                    <a:pt x="354" y="59"/>
                    <a:pt x="354" y="59"/>
                    <a:pt x="354" y="59"/>
                  </a:cubicBezTo>
                  <a:lnTo>
                    <a:pt x="355" y="57"/>
                  </a:lnTo>
                  <a:close/>
                  <a:moveTo>
                    <a:pt x="354" y="59"/>
                  </a:moveTo>
                  <a:lnTo>
                    <a:pt x="354" y="59"/>
                  </a:lnTo>
                  <a:lnTo>
                    <a:pt x="355" y="58"/>
                  </a:lnTo>
                  <a:lnTo>
                    <a:pt x="354" y="59"/>
                  </a:lnTo>
                  <a:close/>
                  <a:moveTo>
                    <a:pt x="355" y="57"/>
                  </a:moveTo>
                  <a:cubicBezTo>
                    <a:pt x="399" y="96"/>
                    <a:pt x="422" y="149"/>
                    <a:pt x="425" y="203"/>
                  </a:cubicBezTo>
                  <a:lnTo>
                    <a:pt x="423" y="203"/>
                  </a:lnTo>
                  <a:cubicBezTo>
                    <a:pt x="420" y="150"/>
                    <a:pt x="397" y="97"/>
                    <a:pt x="354" y="59"/>
                  </a:cubicBezTo>
                  <a:lnTo>
                    <a:pt x="355" y="57"/>
                  </a:lnTo>
                  <a:close/>
                  <a:moveTo>
                    <a:pt x="425" y="203"/>
                  </a:moveTo>
                  <a:cubicBezTo>
                    <a:pt x="428" y="257"/>
                    <a:pt x="410" y="312"/>
                    <a:pt x="371" y="355"/>
                  </a:cubicBezTo>
                  <a:lnTo>
                    <a:pt x="369" y="354"/>
                  </a:lnTo>
                  <a:cubicBezTo>
                    <a:pt x="408" y="311"/>
                    <a:pt x="425" y="257"/>
                    <a:pt x="423" y="203"/>
                  </a:cubicBezTo>
                  <a:lnTo>
                    <a:pt x="425" y="203"/>
                  </a:lnTo>
                  <a:close/>
                  <a:moveTo>
                    <a:pt x="369" y="354"/>
                  </a:moveTo>
                  <a:lnTo>
                    <a:pt x="369" y="354"/>
                  </a:lnTo>
                  <a:lnTo>
                    <a:pt x="370" y="355"/>
                  </a:lnTo>
                  <a:lnTo>
                    <a:pt x="369" y="354"/>
                  </a:lnTo>
                  <a:close/>
                  <a:moveTo>
                    <a:pt x="371" y="355"/>
                  </a:moveTo>
                  <a:lnTo>
                    <a:pt x="371" y="355"/>
                  </a:lnTo>
                  <a:lnTo>
                    <a:pt x="369" y="354"/>
                  </a:lnTo>
                  <a:lnTo>
                    <a:pt x="371" y="355"/>
                  </a:lnTo>
                  <a:close/>
                  <a:moveTo>
                    <a:pt x="369" y="354"/>
                  </a:moveTo>
                  <a:lnTo>
                    <a:pt x="369" y="354"/>
                  </a:lnTo>
                  <a:lnTo>
                    <a:pt x="370" y="355"/>
                  </a:lnTo>
                  <a:lnTo>
                    <a:pt x="369" y="354"/>
                  </a:lnTo>
                  <a:close/>
                  <a:moveTo>
                    <a:pt x="371" y="355"/>
                  </a:moveTo>
                  <a:cubicBezTo>
                    <a:pt x="371" y="355"/>
                    <a:pt x="371" y="355"/>
                    <a:pt x="371" y="355"/>
                  </a:cubicBezTo>
                  <a:lnTo>
                    <a:pt x="369" y="354"/>
                  </a:lnTo>
                  <a:cubicBezTo>
                    <a:pt x="369" y="354"/>
                    <a:pt x="369" y="354"/>
                    <a:pt x="369" y="354"/>
                  </a:cubicBezTo>
                  <a:lnTo>
                    <a:pt x="371" y="355"/>
                  </a:lnTo>
                  <a:close/>
                  <a:moveTo>
                    <a:pt x="369" y="354"/>
                  </a:moveTo>
                  <a:lnTo>
                    <a:pt x="369" y="354"/>
                  </a:lnTo>
                  <a:lnTo>
                    <a:pt x="370" y="355"/>
                  </a:lnTo>
                  <a:lnTo>
                    <a:pt x="369" y="354"/>
                  </a:lnTo>
                  <a:close/>
                  <a:moveTo>
                    <a:pt x="371" y="355"/>
                  </a:moveTo>
                  <a:cubicBezTo>
                    <a:pt x="332" y="399"/>
                    <a:pt x="279" y="422"/>
                    <a:pt x="225" y="425"/>
                  </a:cubicBezTo>
                  <a:lnTo>
                    <a:pt x="225" y="423"/>
                  </a:lnTo>
                  <a:cubicBezTo>
                    <a:pt x="278" y="420"/>
                    <a:pt x="331" y="397"/>
                    <a:pt x="369" y="354"/>
                  </a:cubicBezTo>
                  <a:lnTo>
                    <a:pt x="371" y="355"/>
                  </a:lnTo>
                  <a:close/>
                  <a:moveTo>
                    <a:pt x="225" y="425"/>
                  </a:moveTo>
                  <a:cubicBezTo>
                    <a:pt x="171" y="428"/>
                    <a:pt x="116" y="410"/>
                    <a:pt x="73" y="371"/>
                  </a:cubicBezTo>
                  <a:lnTo>
                    <a:pt x="74" y="369"/>
                  </a:lnTo>
                  <a:cubicBezTo>
                    <a:pt x="117" y="408"/>
                    <a:pt x="171" y="425"/>
                    <a:pt x="225" y="423"/>
                  </a:cubicBezTo>
                  <a:lnTo>
                    <a:pt x="225" y="425"/>
                  </a:lnTo>
                  <a:close/>
                  <a:moveTo>
                    <a:pt x="74" y="369"/>
                  </a:moveTo>
                  <a:lnTo>
                    <a:pt x="74" y="369"/>
                  </a:lnTo>
                  <a:lnTo>
                    <a:pt x="73" y="370"/>
                  </a:lnTo>
                  <a:lnTo>
                    <a:pt x="74" y="369"/>
                  </a:lnTo>
                  <a:close/>
                  <a:moveTo>
                    <a:pt x="73" y="371"/>
                  </a:moveTo>
                  <a:lnTo>
                    <a:pt x="73" y="371"/>
                  </a:lnTo>
                  <a:lnTo>
                    <a:pt x="74" y="369"/>
                  </a:lnTo>
                  <a:lnTo>
                    <a:pt x="73" y="371"/>
                  </a:lnTo>
                  <a:close/>
                  <a:moveTo>
                    <a:pt x="74" y="369"/>
                  </a:moveTo>
                  <a:lnTo>
                    <a:pt x="74" y="369"/>
                  </a:lnTo>
                  <a:lnTo>
                    <a:pt x="73" y="370"/>
                  </a:lnTo>
                  <a:lnTo>
                    <a:pt x="74" y="369"/>
                  </a:lnTo>
                  <a:close/>
                  <a:moveTo>
                    <a:pt x="73" y="371"/>
                  </a:moveTo>
                  <a:cubicBezTo>
                    <a:pt x="73" y="371"/>
                    <a:pt x="73" y="371"/>
                    <a:pt x="73" y="371"/>
                  </a:cubicBezTo>
                  <a:lnTo>
                    <a:pt x="74" y="369"/>
                  </a:lnTo>
                  <a:cubicBezTo>
                    <a:pt x="74" y="369"/>
                    <a:pt x="74" y="369"/>
                    <a:pt x="74" y="369"/>
                  </a:cubicBezTo>
                  <a:lnTo>
                    <a:pt x="73" y="371"/>
                  </a:lnTo>
                  <a:close/>
                  <a:moveTo>
                    <a:pt x="74" y="369"/>
                  </a:moveTo>
                  <a:lnTo>
                    <a:pt x="74" y="369"/>
                  </a:lnTo>
                  <a:lnTo>
                    <a:pt x="73" y="370"/>
                  </a:lnTo>
                  <a:lnTo>
                    <a:pt x="74" y="369"/>
                  </a:lnTo>
                  <a:close/>
                  <a:moveTo>
                    <a:pt x="73" y="371"/>
                  </a:moveTo>
                  <a:cubicBezTo>
                    <a:pt x="29" y="332"/>
                    <a:pt x="6" y="279"/>
                    <a:pt x="3" y="225"/>
                  </a:cubicBezTo>
                  <a:lnTo>
                    <a:pt x="5" y="225"/>
                  </a:lnTo>
                  <a:cubicBezTo>
                    <a:pt x="8" y="278"/>
                    <a:pt x="31" y="331"/>
                    <a:pt x="74" y="369"/>
                  </a:cubicBezTo>
                  <a:lnTo>
                    <a:pt x="73" y="371"/>
                  </a:lnTo>
                  <a:close/>
                  <a:moveTo>
                    <a:pt x="3" y="225"/>
                  </a:moveTo>
                  <a:cubicBezTo>
                    <a:pt x="0" y="171"/>
                    <a:pt x="18" y="116"/>
                    <a:pt x="57" y="73"/>
                  </a:cubicBezTo>
                  <a:lnTo>
                    <a:pt x="59" y="74"/>
                  </a:lnTo>
                  <a:cubicBezTo>
                    <a:pt x="20" y="117"/>
                    <a:pt x="3" y="171"/>
                    <a:pt x="5" y="225"/>
                  </a:cubicBezTo>
                  <a:lnTo>
                    <a:pt x="3" y="225"/>
                  </a:lnTo>
                  <a:close/>
                  <a:moveTo>
                    <a:pt x="59" y="74"/>
                  </a:moveTo>
                  <a:lnTo>
                    <a:pt x="59" y="74"/>
                  </a:lnTo>
                  <a:lnTo>
                    <a:pt x="58" y="73"/>
                  </a:lnTo>
                  <a:lnTo>
                    <a:pt x="59" y="74"/>
                  </a:lnTo>
                  <a:close/>
                  <a:moveTo>
                    <a:pt x="57" y="73"/>
                  </a:moveTo>
                  <a:lnTo>
                    <a:pt x="57" y="73"/>
                  </a:lnTo>
                  <a:lnTo>
                    <a:pt x="59" y="74"/>
                  </a:lnTo>
                  <a:lnTo>
                    <a:pt x="57" y="73"/>
                  </a:lnTo>
                  <a:close/>
                  <a:moveTo>
                    <a:pt x="59" y="74"/>
                  </a:moveTo>
                  <a:lnTo>
                    <a:pt x="59" y="74"/>
                  </a:lnTo>
                  <a:lnTo>
                    <a:pt x="58" y="73"/>
                  </a:lnTo>
                  <a:lnTo>
                    <a:pt x="59" y="74"/>
                  </a:lnTo>
                  <a:close/>
                  <a:moveTo>
                    <a:pt x="57" y="73"/>
                  </a:moveTo>
                  <a:cubicBezTo>
                    <a:pt x="57" y="73"/>
                    <a:pt x="57" y="73"/>
                    <a:pt x="57" y="73"/>
                  </a:cubicBezTo>
                  <a:lnTo>
                    <a:pt x="59" y="74"/>
                  </a:lnTo>
                  <a:cubicBezTo>
                    <a:pt x="59" y="74"/>
                    <a:pt x="59" y="74"/>
                    <a:pt x="59" y="74"/>
                  </a:cubicBezTo>
                  <a:lnTo>
                    <a:pt x="57" y="73"/>
                  </a:lnTo>
                  <a:close/>
                  <a:moveTo>
                    <a:pt x="59" y="74"/>
                  </a:moveTo>
                  <a:lnTo>
                    <a:pt x="59" y="74"/>
                  </a:lnTo>
                  <a:lnTo>
                    <a:pt x="58" y="73"/>
                  </a:lnTo>
                  <a:lnTo>
                    <a:pt x="59" y="74"/>
                  </a:lnTo>
                  <a:close/>
                  <a:moveTo>
                    <a:pt x="57" y="73"/>
                  </a:moveTo>
                  <a:cubicBezTo>
                    <a:pt x="96" y="29"/>
                    <a:pt x="149" y="6"/>
                    <a:pt x="203" y="3"/>
                  </a:cubicBezTo>
                  <a:lnTo>
                    <a:pt x="203" y="5"/>
                  </a:lnTo>
                  <a:cubicBezTo>
                    <a:pt x="150" y="8"/>
                    <a:pt x="97" y="31"/>
                    <a:pt x="59" y="74"/>
                  </a:cubicBezTo>
                  <a:lnTo>
                    <a:pt x="57" y="73"/>
                  </a:lnTo>
                  <a:close/>
                  <a:moveTo>
                    <a:pt x="203" y="3"/>
                  </a:moveTo>
                  <a:cubicBezTo>
                    <a:pt x="257" y="0"/>
                    <a:pt x="312" y="18"/>
                    <a:pt x="355" y="57"/>
                  </a:cubicBezTo>
                  <a:lnTo>
                    <a:pt x="354" y="59"/>
                  </a:lnTo>
                  <a:cubicBezTo>
                    <a:pt x="311" y="20"/>
                    <a:pt x="257" y="3"/>
                    <a:pt x="203" y="5"/>
                  </a:cubicBezTo>
                  <a:lnTo>
                    <a:pt x="203" y="3"/>
                  </a:lnTo>
                  <a:close/>
                  <a:moveTo>
                    <a:pt x="354" y="59"/>
                  </a:moveTo>
                  <a:lnTo>
                    <a:pt x="354" y="59"/>
                  </a:lnTo>
                  <a:lnTo>
                    <a:pt x="355" y="58"/>
                  </a:lnTo>
                  <a:lnTo>
                    <a:pt x="354" y="59"/>
                  </a:lnTo>
                  <a:close/>
                  <a:moveTo>
                    <a:pt x="355" y="57"/>
                  </a:moveTo>
                  <a:lnTo>
                    <a:pt x="355" y="57"/>
                  </a:lnTo>
                  <a:lnTo>
                    <a:pt x="354" y="59"/>
                  </a:lnTo>
                  <a:lnTo>
                    <a:pt x="355" y="57"/>
                  </a:lnTo>
                  <a:close/>
                  <a:moveTo>
                    <a:pt x="354" y="59"/>
                  </a:moveTo>
                  <a:lnTo>
                    <a:pt x="354" y="59"/>
                  </a:lnTo>
                  <a:lnTo>
                    <a:pt x="355" y="58"/>
                  </a:lnTo>
                  <a:lnTo>
                    <a:pt x="354" y="59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617EC640-6466-488C-BA3D-924978DFE7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" y="154"/>
              <a:ext cx="4198" cy="4012"/>
            </a:xfrm>
            <a:custGeom>
              <a:avLst/>
              <a:gdLst>
                <a:gd name="T0" fmla="*/ 0 w 690"/>
                <a:gd name="T1" fmla="*/ 2147483646 h 690"/>
                <a:gd name="T2" fmla="*/ 2147483646 w 690"/>
                <a:gd name="T3" fmla="*/ 2147483646 h 690"/>
                <a:gd name="T4" fmla="*/ 0 w 690"/>
                <a:gd name="T5" fmla="*/ 2147483646 h 690"/>
                <a:gd name="T6" fmla="*/ 2147483646 w 690"/>
                <a:gd name="T7" fmla="*/ 2147483646 h 690"/>
                <a:gd name="T8" fmla="*/ 0 w 690"/>
                <a:gd name="T9" fmla="*/ 2147483646 h 690"/>
                <a:gd name="T10" fmla="*/ 2147483646 w 690"/>
                <a:gd name="T11" fmla="*/ 0 h 690"/>
                <a:gd name="T12" fmla="*/ 2147483646 w 690"/>
                <a:gd name="T13" fmla="*/ 2147483646 h 690"/>
                <a:gd name="T14" fmla="*/ 2147483646 w 690"/>
                <a:gd name="T15" fmla="*/ 0 h 690"/>
                <a:gd name="T16" fmla="*/ 2147483646 w 690"/>
                <a:gd name="T17" fmla="*/ 2147483646 h 690"/>
                <a:gd name="T18" fmla="*/ 2147483646 w 690"/>
                <a:gd name="T19" fmla="*/ 0 h 690"/>
                <a:gd name="T20" fmla="*/ 2147483646 w 690"/>
                <a:gd name="T21" fmla="*/ 0 h 690"/>
                <a:gd name="T22" fmla="*/ 2147483646 w 690"/>
                <a:gd name="T23" fmla="*/ 2147483646 h 690"/>
                <a:gd name="T24" fmla="*/ 2147483646 w 690"/>
                <a:gd name="T25" fmla="*/ 0 h 690"/>
                <a:gd name="T26" fmla="*/ 2147483646 w 690"/>
                <a:gd name="T27" fmla="*/ 2147483646 h 690"/>
                <a:gd name="T28" fmla="*/ 2147483646 w 690"/>
                <a:gd name="T29" fmla="*/ 0 h 690"/>
                <a:gd name="T30" fmla="*/ 2147483646 w 690"/>
                <a:gd name="T31" fmla="*/ 2147483646 h 690"/>
                <a:gd name="T32" fmla="*/ 2147483646 w 690"/>
                <a:gd name="T33" fmla="*/ 2147483646 h 690"/>
                <a:gd name="T34" fmla="*/ 2147483646 w 690"/>
                <a:gd name="T35" fmla="*/ 2147483646 h 690"/>
                <a:gd name="T36" fmla="*/ 2147483646 w 690"/>
                <a:gd name="T37" fmla="*/ 2147483646 h 690"/>
                <a:gd name="T38" fmla="*/ 2147483646 w 690"/>
                <a:gd name="T39" fmla="*/ 2147483646 h 690"/>
                <a:gd name="T40" fmla="*/ 2147483646 w 690"/>
                <a:gd name="T41" fmla="*/ 2147483646 h 690"/>
                <a:gd name="T42" fmla="*/ 2147483646 w 690"/>
                <a:gd name="T43" fmla="*/ 2147483646 h 690"/>
                <a:gd name="T44" fmla="*/ 2147483646 w 690"/>
                <a:gd name="T45" fmla="*/ 2147483646 h 690"/>
                <a:gd name="T46" fmla="*/ 2147483646 w 690"/>
                <a:gd name="T47" fmla="*/ 2147483646 h 690"/>
                <a:gd name="T48" fmla="*/ 2147483646 w 690"/>
                <a:gd name="T49" fmla="*/ 2147483646 h 690"/>
                <a:gd name="T50" fmla="*/ 2147483646 w 690"/>
                <a:gd name="T51" fmla="*/ 2147483646 h 690"/>
                <a:gd name="T52" fmla="*/ 2147483646 w 690"/>
                <a:gd name="T53" fmla="*/ 2147483646 h 690"/>
                <a:gd name="T54" fmla="*/ 2147483646 w 690"/>
                <a:gd name="T55" fmla="*/ 2147483646 h 690"/>
                <a:gd name="T56" fmla="*/ 2147483646 w 690"/>
                <a:gd name="T57" fmla="*/ 2147483646 h 690"/>
                <a:gd name="T58" fmla="*/ 2147483646 w 690"/>
                <a:gd name="T59" fmla="*/ 2147483646 h 690"/>
                <a:gd name="T60" fmla="*/ 2147483646 w 690"/>
                <a:gd name="T61" fmla="*/ 2147483646 h 690"/>
                <a:gd name="T62" fmla="*/ 2147483646 w 690"/>
                <a:gd name="T63" fmla="*/ 2147483646 h 690"/>
                <a:gd name="T64" fmla="*/ 2147483646 w 690"/>
                <a:gd name="T65" fmla="*/ 2147483646 h 690"/>
                <a:gd name="T66" fmla="*/ 2147483646 w 690"/>
                <a:gd name="T67" fmla="*/ 2147483646 h 690"/>
                <a:gd name="T68" fmla="*/ 2147483646 w 690"/>
                <a:gd name="T69" fmla="*/ 2147483646 h 690"/>
                <a:gd name="T70" fmla="*/ 0 w 690"/>
                <a:gd name="T71" fmla="*/ 2147483646 h 690"/>
                <a:gd name="T72" fmla="*/ 2147483646 w 690"/>
                <a:gd name="T73" fmla="*/ 2147483646 h 690"/>
                <a:gd name="T74" fmla="*/ 0 w 690"/>
                <a:gd name="T75" fmla="*/ 2147483646 h 690"/>
                <a:gd name="T76" fmla="*/ 2147483646 w 690"/>
                <a:gd name="T77" fmla="*/ 2147483646 h 690"/>
                <a:gd name="T78" fmla="*/ 0 w 690"/>
                <a:gd name="T79" fmla="*/ 2147483646 h 6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90"/>
                <a:gd name="T121" fmla="*/ 0 h 690"/>
                <a:gd name="T122" fmla="*/ 690 w 690"/>
                <a:gd name="T123" fmla="*/ 690 h 6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90" h="690">
                  <a:moveTo>
                    <a:pt x="0" y="345"/>
                  </a:moveTo>
                  <a:lnTo>
                    <a:pt x="0" y="345"/>
                  </a:lnTo>
                  <a:lnTo>
                    <a:pt x="2" y="345"/>
                  </a:lnTo>
                  <a:lnTo>
                    <a:pt x="0" y="345"/>
                  </a:lnTo>
                  <a:close/>
                  <a:moveTo>
                    <a:pt x="0" y="345"/>
                  </a:moveTo>
                  <a:cubicBezTo>
                    <a:pt x="0" y="250"/>
                    <a:pt x="38" y="163"/>
                    <a:pt x="101" y="101"/>
                  </a:cubicBezTo>
                  <a:lnTo>
                    <a:pt x="102" y="102"/>
                  </a:lnTo>
                  <a:cubicBezTo>
                    <a:pt x="40" y="165"/>
                    <a:pt x="2" y="250"/>
                    <a:pt x="2" y="345"/>
                  </a:cubicBezTo>
                  <a:lnTo>
                    <a:pt x="0" y="345"/>
                  </a:lnTo>
                  <a:close/>
                  <a:moveTo>
                    <a:pt x="101" y="101"/>
                  </a:moveTo>
                  <a:cubicBezTo>
                    <a:pt x="163" y="38"/>
                    <a:pt x="250" y="0"/>
                    <a:pt x="345" y="0"/>
                  </a:cubicBezTo>
                  <a:lnTo>
                    <a:pt x="345" y="2"/>
                  </a:lnTo>
                  <a:cubicBezTo>
                    <a:pt x="250" y="2"/>
                    <a:pt x="165" y="40"/>
                    <a:pt x="102" y="102"/>
                  </a:cubicBezTo>
                  <a:lnTo>
                    <a:pt x="101" y="101"/>
                  </a:lnTo>
                  <a:close/>
                  <a:moveTo>
                    <a:pt x="345" y="0"/>
                  </a:moveTo>
                  <a:lnTo>
                    <a:pt x="345" y="0"/>
                  </a:lnTo>
                  <a:lnTo>
                    <a:pt x="345" y="2"/>
                  </a:lnTo>
                  <a:lnTo>
                    <a:pt x="345" y="0"/>
                  </a:lnTo>
                  <a:close/>
                  <a:moveTo>
                    <a:pt x="345" y="0"/>
                  </a:moveTo>
                  <a:lnTo>
                    <a:pt x="345" y="0"/>
                  </a:lnTo>
                  <a:lnTo>
                    <a:pt x="345" y="2"/>
                  </a:lnTo>
                  <a:lnTo>
                    <a:pt x="345" y="0"/>
                  </a:lnTo>
                  <a:close/>
                  <a:moveTo>
                    <a:pt x="345" y="0"/>
                  </a:moveTo>
                  <a:cubicBezTo>
                    <a:pt x="440" y="0"/>
                    <a:pt x="527" y="38"/>
                    <a:pt x="589" y="101"/>
                  </a:cubicBezTo>
                  <a:lnTo>
                    <a:pt x="588" y="102"/>
                  </a:lnTo>
                  <a:cubicBezTo>
                    <a:pt x="525" y="40"/>
                    <a:pt x="440" y="2"/>
                    <a:pt x="345" y="2"/>
                  </a:cubicBezTo>
                  <a:lnTo>
                    <a:pt x="345" y="0"/>
                  </a:lnTo>
                  <a:close/>
                  <a:moveTo>
                    <a:pt x="589" y="101"/>
                  </a:moveTo>
                  <a:cubicBezTo>
                    <a:pt x="652" y="163"/>
                    <a:pt x="690" y="250"/>
                    <a:pt x="690" y="345"/>
                  </a:cubicBezTo>
                  <a:lnTo>
                    <a:pt x="688" y="345"/>
                  </a:lnTo>
                  <a:cubicBezTo>
                    <a:pt x="688" y="250"/>
                    <a:pt x="650" y="165"/>
                    <a:pt x="588" y="102"/>
                  </a:cubicBezTo>
                  <a:lnTo>
                    <a:pt x="589" y="101"/>
                  </a:lnTo>
                  <a:close/>
                  <a:moveTo>
                    <a:pt x="690" y="345"/>
                  </a:moveTo>
                  <a:lnTo>
                    <a:pt x="690" y="345"/>
                  </a:lnTo>
                  <a:lnTo>
                    <a:pt x="688" y="345"/>
                  </a:lnTo>
                  <a:lnTo>
                    <a:pt x="690" y="345"/>
                  </a:lnTo>
                  <a:close/>
                  <a:moveTo>
                    <a:pt x="690" y="345"/>
                  </a:moveTo>
                  <a:lnTo>
                    <a:pt x="690" y="345"/>
                  </a:lnTo>
                  <a:lnTo>
                    <a:pt x="688" y="345"/>
                  </a:lnTo>
                  <a:lnTo>
                    <a:pt x="690" y="345"/>
                  </a:lnTo>
                  <a:close/>
                  <a:moveTo>
                    <a:pt x="690" y="345"/>
                  </a:moveTo>
                  <a:cubicBezTo>
                    <a:pt x="690" y="440"/>
                    <a:pt x="652" y="527"/>
                    <a:pt x="589" y="589"/>
                  </a:cubicBezTo>
                  <a:lnTo>
                    <a:pt x="588" y="588"/>
                  </a:lnTo>
                  <a:cubicBezTo>
                    <a:pt x="650" y="525"/>
                    <a:pt x="688" y="440"/>
                    <a:pt x="688" y="345"/>
                  </a:cubicBezTo>
                  <a:lnTo>
                    <a:pt x="690" y="345"/>
                  </a:lnTo>
                  <a:close/>
                  <a:moveTo>
                    <a:pt x="589" y="589"/>
                  </a:moveTo>
                  <a:cubicBezTo>
                    <a:pt x="527" y="652"/>
                    <a:pt x="440" y="690"/>
                    <a:pt x="345" y="690"/>
                  </a:cubicBezTo>
                  <a:lnTo>
                    <a:pt x="345" y="688"/>
                  </a:lnTo>
                  <a:cubicBezTo>
                    <a:pt x="440" y="688"/>
                    <a:pt x="525" y="650"/>
                    <a:pt x="588" y="588"/>
                  </a:cubicBezTo>
                  <a:lnTo>
                    <a:pt x="589" y="589"/>
                  </a:lnTo>
                  <a:close/>
                  <a:moveTo>
                    <a:pt x="345" y="690"/>
                  </a:moveTo>
                  <a:lnTo>
                    <a:pt x="345" y="690"/>
                  </a:lnTo>
                  <a:lnTo>
                    <a:pt x="345" y="688"/>
                  </a:lnTo>
                  <a:lnTo>
                    <a:pt x="345" y="690"/>
                  </a:lnTo>
                  <a:close/>
                  <a:moveTo>
                    <a:pt x="345" y="690"/>
                  </a:moveTo>
                  <a:lnTo>
                    <a:pt x="345" y="690"/>
                  </a:lnTo>
                  <a:lnTo>
                    <a:pt x="345" y="688"/>
                  </a:lnTo>
                  <a:lnTo>
                    <a:pt x="345" y="690"/>
                  </a:lnTo>
                  <a:close/>
                  <a:moveTo>
                    <a:pt x="345" y="690"/>
                  </a:moveTo>
                  <a:cubicBezTo>
                    <a:pt x="250" y="690"/>
                    <a:pt x="163" y="652"/>
                    <a:pt x="101" y="589"/>
                  </a:cubicBezTo>
                  <a:lnTo>
                    <a:pt x="102" y="588"/>
                  </a:lnTo>
                  <a:cubicBezTo>
                    <a:pt x="165" y="650"/>
                    <a:pt x="250" y="688"/>
                    <a:pt x="345" y="688"/>
                  </a:cubicBezTo>
                  <a:lnTo>
                    <a:pt x="345" y="690"/>
                  </a:lnTo>
                  <a:close/>
                  <a:moveTo>
                    <a:pt x="101" y="589"/>
                  </a:moveTo>
                  <a:cubicBezTo>
                    <a:pt x="38" y="527"/>
                    <a:pt x="0" y="440"/>
                    <a:pt x="0" y="345"/>
                  </a:cubicBezTo>
                  <a:lnTo>
                    <a:pt x="2" y="345"/>
                  </a:lnTo>
                  <a:cubicBezTo>
                    <a:pt x="2" y="440"/>
                    <a:pt x="40" y="525"/>
                    <a:pt x="102" y="588"/>
                  </a:cubicBezTo>
                  <a:lnTo>
                    <a:pt x="101" y="589"/>
                  </a:lnTo>
                  <a:close/>
                  <a:moveTo>
                    <a:pt x="0" y="345"/>
                  </a:moveTo>
                  <a:lnTo>
                    <a:pt x="0" y="345"/>
                  </a:lnTo>
                  <a:lnTo>
                    <a:pt x="2" y="345"/>
                  </a:lnTo>
                  <a:lnTo>
                    <a:pt x="0" y="345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6491E41A-2D75-478E-8783-43762FB734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8" y="318"/>
              <a:ext cx="3856" cy="3684"/>
            </a:xfrm>
            <a:custGeom>
              <a:avLst/>
              <a:gdLst>
                <a:gd name="T0" fmla="*/ 0 w 634"/>
                <a:gd name="T1" fmla="*/ 2147483646 h 634"/>
                <a:gd name="T2" fmla="*/ 2147483646 w 634"/>
                <a:gd name="T3" fmla="*/ 2147483646 h 634"/>
                <a:gd name="T4" fmla="*/ 0 w 634"/>
                <a:gd name="T5" fmla="*/ 2147483646 h 634"/>
                <a:gd name="T6" fmla="*/ 2147483646 w 634"/>
                <a:gd name="T7" fmla="*/ 2147483646 h 634"/>
                <a:gd name="T8" fmla="*/ 0 w 634"/>
                <a:gd name="T9" fmla="*/ 2147483646 h 634"/>
                <a:gd name="T10" fmla="*/ 2147483646 w 634"/>
                <a:gd name="T11" fmla="*/ 0 h 634"/>
                <a:gd name="T12" fmla="*/ 2147483646 w 634"/>
                <a:gd name="T13" fmla="*/ 2147483646 h 634"/>
                <a:gd name="T14" fmla="*/ 2147483646 w 634"/>
                <a:gd name="T15" fmla="*/ 0 h 634"/>
                <a:gd name="T16" fmla="*/ 2147483646 w 634"/>
                <a:gd name="T17" fmla="*/ 2147483646 h 634"/>
                <a:gd name="T18" fmla="*/ 2147483646 w 634"/>
                <a:gd name="T19" fmla="*/ 0 h 634"/>
                <a:gd name="T20" fmla="*/ 2147483646 w 634"/>
                <a:gd name="T21" fmla="*/ 0 h 634"/>
                <a:gd name="T22" fmla="*/ 2147483646 w 634"/>
                <a:gd name="T23" fmla="*/ 2147483646 h 634"/>
                <a:gd name="T24" fmla="*/ 2147483646 w 634"/>
                <a:gd name="T25" fmla="*/ 0 h 634"/>
                <a:gd name="T26" fmla="*/ 2147483646 w 634"/>
                <a:gd name="T27" fmla="*/ 2147483646 h 634"/>
                <a:gd name="T28" fmla="*/ 2147483646 w 634"/>
                <a:gd name="T29" fmla="*/ 0 h 634"/>
                <a:gd name="T30" fmla="*/ 2147483646 w 634"/>
                <a:gd name="T31" fmla="*/ 2147483646 h 634"/>
                <a:gd name="T32" fmla="*/ 2147483646 w 634"/>
                <a:gd name="T33" fmla="*/ 2147483646 h 634"/>
                <a:gd name="T34" fmla="*/ 2147483646 w 634"/>
                <a:gd name="T35" fmla="*/ 2147483646 h 634"/>
                <a:gd name="T36" fmla="*/ 2147483646 w 634"/>
                <a:gd name="T37" fmla="*/ 2147483646 h 634"/>
                <a:gd name="T38" fmla="*/ 2147483646 w 634"/>
                <a:gd name="T39" fmla="*/ 2147483646 h 634"/>
                <a:gd name="T40" fmla="*/ 2147483646 w 634"/>
                <a:gd name="T41" fmla="*/ 2147483646 h 634"/>
                <a:gd name="T42" fmla="*/ 2147483646 w 634"/>
                <a:gd name="T43" fmla="*/ 2147483646 h 634"/>
                <a:gd name="T44" fmla="*/ 2147483646 w 634"/>
                <a:gd name="T45" fmla="*/ 2147483646 h 634"/>
                <a:gd name="T46" fmla="*/ 2147483646 w 634"/>
                <a:gd name="T47" fmla="*/ 2147483646 h 634"/>
                <a:gd name="T48" fmla="*/ 2147483646 w 634"/>
                <a:gd name="T49" fmla="*/ 2147483646 h 634"/>
                <a:gd name="T50" fmla="*/ 2147483646 w 634"/>
                <a:gd name="T51" fmla="*/ 2147483646 h 634"/>
                <a:gd name="T52" fmla="*/ 2147483646 w 634"/>
                <a:gd name="T53" fmla="*/ 2147483646 h 634"/>
                <a:gd name="T54" fmla="*/ 2147483646 w 634"/>
                <a:gd name="T55" fmla="*/ 2147483646 h 634"/>
                <a:gd name="T56" fmla="*/ 2147483646 w 634"/>
                <a:gd name="T57" fmla="*/ 2147483646 h 634"/>
                <a:gd name="T58" fmla="*/ 2147483646 w 634"/>
                <a:gd name="T59" fmla="*/ 2147483646 h 634"/>
                <a:gd name="T60" fmla="*/ 2147483646 w 634"/>
                <a:gd name="T61" fmla="*/ 2147483646 h 634"/>
                <a:gd name="T62" fmla="*/ 2147483646 w 634"/>
                <a:gd name="T63" fmla="*/ 2147483646 h 634"/>
                <a:gd name="T64" fmla="*/ 2147483646 w 634"/>
                <a:gd name="T65" fmla="*/ 2147483646 h 634"/>
                <a:gd name="T66" fmla="*/ 2147483646 w 634"/>
                <a:gd name="T67" fmla="*/ 2147483646 h 634"/>
                <a:gd name="T68" fmla="*/ 2147483646 w 634"/>
                <a:gd name="T69" fmla="*/ 2147483646 h 634"/>
                <a:gd name="T70" fmla="*/ 0 w 634"/>
                <a:gd name="T71" fmla="*/ 2147483646 h 634"/>
                <a:gd name="T72" fmla="*/ 2147483646 w 634"/>
                <a:gd name="T73" fmla="*/ 2147483646 h 634"/>
                <a:gd name="T74" fmla="*/ 0 w 634"/>
                <a:gd name="T75" fmla="*/ 2147483646 h 634"/>
                <a:gd name="T76" fmla="*/ 2147483646 w 634"/>
                <a:gd name="T77" fmla="*/ 2147483646 h 634"/>
                <a:gd name="T78" fmla="*/ 0 w 634"/>
                <a:gd name="T79" fmla="*/ 2147483646 h 63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634"/>
                <a:gd name="T122" fmla="*/ 634 w 634"/>
                <a:gd name="T123" fmla="*/ 634 h 63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634">
                  <a:moveTo>
                    <a:pt x="0" y="317"/>
                  </a:moveTo>
                  <a:lnTo>
                    <a:pt x="0" y="317"/>
                  </a:lnTo>
                  <a:lnTo>
                    <a:pt x="2" y="317"/>
                  </a:lnTo>
                  <a:lnTo>
                    <a:pt x="0" y="317"/>
                  </a:lnTo>
                  <a:close/>
                  <a:moveTo>
                    <a:pt x="0" y="317"/>
                  </a:moveTo>
                  <a:cubicBezTo>
                    <a:pt x="0" y="230"/>
                    <a:pt x="36" y="151"/>
                    <a:pt x="93" y="93"/>
                  </a:cubicBezTo>
                  <a:lnTo>
                    <a:pt x="94" y="94"/>
                  </a:lnTo>
                  <a:cubicBezTo>
                    <a:pt x="37" y="151"/>
                    <a:pt x="2" y="230"/>
                    <a:pt x="2" y="317"/>
                  </a:cubicBezTo>
                  <a:lnTo>
                    <a:pt x="0" y="317"/>
                  </a:lnTo>
                  <a:close/>
                  <a:moveTo>
                    <a:pt x="93" y="93"/>
                  </a:moveTo>
                  <a:cubicBezTo>
                    <a:pt x="151" y="36"/>
                    <a:pt x="230" y="0"/>
                    <a:pt x="317" y="0"/>
                  </a:cubicBezTo>
                  <a:lnTo>
                    <a:pt x="317" y="2"/>
                  </a:lnTo>
                  <a:cubicBezTo>
                    <a:pt x="230" y="2"/>
                    <a:pt x="151" y="37"/>
                    <a:pt x="94" y="94"/>
                  </a:cubicBezTo>
                  <a:lnTo>
                    <a:pt x="93" y="93"/>
                  </a:lnTo>
                  <a:close/>
                  <a:moveTo>
                    <a:pt x="317" y="0"/>
                  </a:moveTo>
                  <a:lnTo>
                    <a:pt x="317" y="0"/>
                  </a:lnTo>
                  <a:lnTo>
                    <a:pt x="317" y="2"/>
                  </a:lnTo>
                  <a:lnTo>
                    <a:pt x="317" y="0"/>
                  </a:lnTo>
                  <a:close/>
                  <a:moveTo>
                    <a:pt x="317" y="0"/>
                  </a:moveTo>
                  <a:lnTo>
                    <a:pt x="317" y="0"/>
                  </a:lnTo>
                  <a:lnTo>
                    <a:pt x="317" y="2"/>
                  </a:lnTo>
                  <a:lnTo>
                    <a:pt x="317" y="0"/>
                  </a:lnTo>
                  <a:close/>
                  <a:moveTo>
                    <a:pt x="317" y="0"/>
                  </a:moveTo>
                  <a:cubicBezTo>
                    <a:pt x="404" y="0"/>
                    <a:pt x="483" y="36"/>
                    <a:pt x="541" y="93"/>
                  </a:cubicBezTo>
                  <a:lnTo>
                    <a:pt x="540" y="94"/>
                  </a:lnTo>
                  <a:cubicBezTo>
                    <a:pt x="483" y="37"/>
                    <a:pt x="404" y="2"/>
                    <a:pt x="317" y="2"/>
                  </a:cubicBezTo>
                  <a:lnTo>
                    <a:pt x="317" y="0"/>
                  </a:lnTo>
                  <a:close/>
                  <a:moveTo>
                    <a:pt x="541" y="93"/>
                  </a:moveTo>
                  <a:cubicBezTo>
                    <a:pt x="598" y="151"/>
                    <a:pt x="634" y="230"/>
                    <a:pt x="634" y="317"/>
                  </a:cubicBezTo>
                  <a:lnTo>
                    <a:pt x="632" y="317"/>
                  </a:lnTo>
                  <a:cubicBezTo>
                    <a:pt x="632" y="230"/>
                    <a:pt x="597" y="151"/>
                    <a:pt x="540" y="94"/>
                  </a:cubicBezTo>
                  <a:lnTo>
                    <a:pt x="541" y="93"/>
                  </a:lnTo>
                  <a:close/>
                  <a:moveTo>
                    <a:pt x="634" y="317"/>
                  </a:moveTo>
                  <a:lnTo>
                    <a:pt x="634" y="317"/>
                  </a:lnTo>
                  <a:lnTo>
                    <a:pt x="632" y="317"/>
                  </a:lnTo>
                  <a:lnTo>
                    <a:pt x="634" y="317"/>
                  </a:lnTo>
                  <a:close/>
                  <a:moveTo>
                    <a:pt x="634" y="317"/>
                  </a:moveTo>
                  <a:lnTo>
                    <a:pt x="634" y="317"/>
                  </a:lnTo>
                  <a:lnTo>
                    <a:pt x="632" y="317"/>
                  </a:lnTo>
                  <a:lnTo>
                    <a:pt x="634" y="317"/>
                  </a:lnTo>
                  <a:close/>
                  <a:moveTo>
                    <a:pt x="634" y="317"/>
                  </a:moveTo>
                  <a:cubicBezTo>
                    <a:pt x="634" y="404"/>
                    <a:pt x="598" y="483"/>
                    <a:pt x="541" y="541"/>
                  </a:cubicBezTo>
                  <a:lnTo>
                    <a:pt x="540" y="540"/>
                  </a:lnTo>
                  <a:cubicBezTo>
                    <a:pt x="597" y="483"/>
                    <a:pt x="632" y="404"/>
                    <a:pt x="632" y="317"/>
                  </a:cubicBezTo>
                  <a:lnTo>
                    <a:pt x="634" y="317"/>
                  </a:lnTo>
                  <a:close/>
                  <a:moveTo>
                    <a:pt x="541" y="541"/>
                  </a:moveTo>
                  <a:cubicBezTo>
                    <a:pt x="483" y="598"/>
                    <a:pt x="404" y="634"/>
                    <a:pt x="317" y="634"/>
                  </a:cubicBezTo>
                  <a:lnTo>
                    <a:pt x="317" y="632"/>
                  </a:lnTo>
                  <a:cubicBezTo>
                    <a:pt x="404" y="632"/>
                    <a:pt x="483" y="597"/>
                    <a:pt x="540" y="540"/>
                  </a:cubicBezTo>
                  <a:lnTo>
                    <a:pt x="541" y="541"/>
                  </a:lnTo>
                  <a:close/>
                  <a:moveTo>
                    <a:pt x="317" y="634"/>
                  </a:moveTo>
                  <a:lnTo>
                    <a:pt x="317" y="634"/>
                  </a:lnTo>
                  <a:lnTo>
                    <a:pt x="317" y="632"/>
                  </a:lnTo>
                  <a:lnTo>
                    <a:pt x="317" y="634"/>
                  </a:lnTo>
                  <a:close/>
                  <a:moveTo>
                    <a:pt x="317" y="634"/>
                  </a:moveTo>
                  <a:lnTo>
                    <a:pt x="317" y="634"/>
                  </a:lnTo>
                  <a:lnTo>
                    <a:pt x="317" y="632"/>
                  </a:lnTo>
                  <a:lnTo>
                    <a:pt x="317" y="634"/>
                  </a:lnTo>
                  <a:close/>
                  <a:moveTo>
                    <a:pt x="317" y="634"/>
                  </a:moveTo>
                  <a:cubicBezTo>
                    <a:pt x="230" y="634"/>
                    <a:pt x="151" y="598"/>
                    <a:pt x="93" y="541"/>
                  </a:cubicBezTo>
                  <a:lnTo>
                    <a:pt x="94" y="540"/>
                  </a:lnTo>
                  <a:cubicBezTo>
                    <a:pt x="151" y="597"/>
                    <a:pt x="230" y="632"/>
                    <a:pt x="317" y="632"/>
                  </a:cubicBezTo>
                  <a:lnTo>
                    <a:pt x="317" y="634"/>
                  </a:lnTo>
                  <a:close/>
                  <a:moveTo>
                    <a:pt x="93" y="541"/>
                  </a:moveTo>
                  <a:cubicBezTo>
                    <a:pt x="36" y="483"/>
                    <a:pt x="0" y="404"/>
                    <a:pt x="0" y="317"/>
                  </a:cubicBezTo>
                  <a:lnTo>
                    <a:pt x="2" y="317"/>
                  </a:lnTo>
                  <a:cubicBezTo>
                    <a:pt x="2" y="404"/>
                    <a:pt x="37" y="483"/>
                    <a:pt x="94" y="540"/>
                  </a:cubicBezTo>
                  <a:lnTo>
                    <a:pt x="93" y="541"/>
                  </a:lnTo>
                  <a:close/>
                  <a:moveTo>
                    <a:pt x="0" y="317"/>
                  </a:moveTo>
                  <a:lnTo>
                    <a:pt x="0" y="317"/>
                  </a:lnTo>
                  <a:lnTo>
                    <a:pt x="2" y="317"/>
                  </a:lnTo>
                  <a:lnTo>
                    <a:pt x="0" y="317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49481A47-D0EB-4185-9062-1BD6AAD0F9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" y="96"/>
              <a:ext cx="4320" cy="4128"/>
            </a:xfrm>
            <a:custGeom>
              <a:avLst/>
              <a:gdLst>
                <a:gd name="T0" fmla="*/ 0 w 710"/>
                <a:gd name="T1" fmla="*/ 2147483646 h 710"/>
                <a:gd name="T2" fmla="*/ 2147483646 w 710"/>
                <a:gd name="T3" fmla="*/ 2147483646 h 710"/>
                <a:gd name="T4" fmla="*/ 0 w 710"/>
                <a:gd name="T5" fmla="*/ 2147483646 h 710"/>
                <a:gd name="T6" fmla="*/ 2147483646 w 710"/>
                <a:gd name="T7" fmla="*/ 2147483646 h 710"/>
                <a:gd name="T8" fmla="*/ 0 w 710"/>
                <a:gd name="T9" fmla="*/ 2147483646 h 710"/>
                <a:gd name="T10" fmla="*/ 2147483646 w 710"/>
                <a:gd name="T11" fmla="*/ 0 h 710"/>
                <a:gd name="T12" fmla="*/ 2147483646 w 710"/>
                <a:gd name="T13" fmla="*/ 2147483646 h 710"/>
                <a:gd name="T14" fmla="*/ 2147483646 w 710"/>
                <a:gd name="T15" fmla="*/ 0 h 710"/>
                <a:gd name="T16" fmla="*/ 2147483646 w 710"/>
                <a:gd name="T17" fmla="*/ 2147483646 h 710"/>
                <a:gd name="T18" fmla="*/ 2147483646 w 710"/>
                <a:gd name="T19" fmla="*/ 0 h 710"/>
                <a:gd name="T20" fmla="*/ 2147483646 w 710"/>
                <a:gd name="T21" fmla="*/ 0 h 710"/>
                <a:gd name="T22" fmla="*/ 2147483646 w 710"/>
                <a:gd name="T23" fmla="*/ 2147483646 h 710"/>
                <a:gd name="T24" fmla="*/ 2147483646 w 710"/>
                <a:gd name="T25" fmla="*/ 0 h 710"/>
                <a:gd name="T26" fmla="*/ 2147483646 w 710"/>
                <a:gd name="T27" fmla="*/ 2147483646 h 710"/>
                <a:gd name="T28" fmla="*/ 2147483646 w 710"/>
                <a:gd name="T29" fmla="*/ 0 h 710"/>
                <a:gd name="T30" fmla="*/ 2147483646 w 710"/>
                <a:gd name="T31" fmla="*/ 2147483646 h 710"/>
                <a:gd name="T32" fmla="*/ 2147483646 w 710"/>
                <a:gd name="T33" fmla="*/ 2147483646 h 710"/>
                <a:gd name="T34" fmla="*/ 2147483646 w 710"/>
                <a:gd name="T35" fmla="*/ 2147483646 h 710"/>
                <a:gd name="T36" fmla="*/ 2147483646 w 710"/>
                <a:gd name="T37" fmla="*/ 2147483646 h 710"/>
                <a:gd name="T38" fmla="*/ 2147483646 w 710"/>
                <a:gd name="T39" fmla="*/ 2147483646 h 710"/>
                <a:gd name="T40" fmla="*/ 2147483646 w 710"/>
                <a:gd name="T41" fmla="*/ 2147483646 h 710"/>
                <a:gd name="T42" fmla="*/ 2147483646 w 710"/>
                <a:gd name="T43" fmla="*/ 2147483646 h 710"/>
                <a:gd name="T44" fmla="*/ 2147483646 w 710"/>
                <a:gd name="T45" fmla="*/ 2147483646 h 710"/>
                <a:gd name="T46" fmla="*/ 2147483646 w 710"/>
                <a:gd name="T47" fmla="*/ 2147483646 h 710"/>
                <a:gd name="T48" fmla="*/ 2147483646 w 710"/>
                <a:gd name="T49" fmla="*/ 2147483646 h 710"/>
                <a:gd name="T50" fmla="*/ 2147483646 w 710"/>
                <a:gd name="T51" fmla="*/ 2147483646 h 710"/>
                <a:gd name="T52" fmla="*/ 2147483646 w 710"/>
                <a:gd name="T53" fmla="*/ 2147483646 h 710"/>
                <a:gd name="T54" fmla="*/ 2147483646 w 710"/>
                <a:gd name="T55" fmla="*/ 2147483646 h 710"/>
                <a:gd name="T56" fmla="*/ 2147483646 w 710"/>
                <a:gd name="T57" fmla="*/ 2147483646 h 710"/>
                <a:gd name="T58" fmla="*/ 2147483646 w 710"/>
                <a:gd name="T59" fmla="*/ 2147483646 h 710"/>
                <a:gd name="T60" fmla="*/ 2147483646 w 710"/>
                <a:gd name="T61" fmla="*/ 2147483646 h 710"/>
                <a:gd name="T62" fmla="*/ 2147483646 w 710"/>
                <a:gd name="T63" fmla="*/ 2147483646 h 710"/>
                <a:gd name="T64" fmla="*/ 2147483646 w 710"/>
                <a:gd name="T65" fmla="*/ 2147483646 h 710"/>
                <a:gd name="T66" fmla="*/ 2147483646 w 710"/>
                <a:gd name="T67" fmla="*/ 2147483646 h 710"/>
                <a:gd name="T68" fmla="*/ 2147483646 w 710"/>
                <a:gd name="T69" fmla="*/ 2147483646 h 710"/>
                <a:gd name="T70" fmla="*/ 0 w 710"/>
                <a:gd name="T71" fmla="*/ 2147483646 h 710"/>
                <a:gd name="T72" fmla="*/ 2147483646 w 710"/>
                <a:gd name="T73" fmla="*/ 2147483646 h 710"/>
                <a:gd name="T74" fmla="*/ 0 w 710"/>
                <a:gd name="T75" fmla="*/ 2147483646 h 710"/>
                <a:gd name="T76" fmla="*/ 2147483646 w 710"/>
                <a:gd name="T77" fmla="*/ 2147483646 h 710"/>
                <a:gd name="T78" fmla="*/ 0 w 710"/>
                <a:gd name="T79" fmla="*/ 2147483646 h 7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10"/>
                <a:gd name="T121" fmla="*/ 0 h 710"/>
                <a:gd name="T122" fmla="*/ 710 w 710"/>
                <a:gd name="T123" fmla="*/ 710 h 71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10" h="710">
                  <a:moveTo>
                    <a:pt x="0" y="355"/>
                  </a:moveTo>
                  <a:lnTo>
                    <a:pt x="0" y="355"/>
                  </a:lnTo>
                  <a:lnTo>
                    <a:pt x="2" y="355"/>
                  </a:lnTo>
                  <a:lnTo>
                    <a:pt x="0" y="355"/>
                  </a:lnTo>
                  <a:close/>
                  <a:moveTo>
                    <a:pt x="0" y="355"/>
                  </a:moveTo>
                  <a:cubicBezTo>
                    <a:pt x="0" y="257"/>
                    <a:pt x="40" y="168"/>
                    <a:pt x="104" y="104"/>
                  </a:cubicBezTo>
                  <a:lnTo>
                    <a:pt x="106" y="106"/>
                  </a:lnTo>
                  <a:cubicBezTo>
                    <a:pt x="42" y="170"/>
                    <a:pt x="2" y="258"/>
                    <a:pt x="2" y="355"/>
                  </a:cubicBezTo>
                  <a:lnTo>
                    <a:pt x="0" y="355"/>
                  </a:lnTo>
                  <a:close/>
                  <a:moveTo>
                    <a:pt x="104" y="104"/>
                  </a:moveTo>
                  <a:cubicBezTo>
                    <a:pt x="168" y="40"/>
                    <a:pt x="257" y="0"/>
                    <a:pt x="355" y="0"/>
                  </a:cubicBezTo>
                  <a:lnTo>
                    <a:pt x="355" y="2"/>
                  </a:lnTo>
                  <a:cubicBezTo>
                    <a:pt x="258" y="2"/>
                    <a:pt x="170" y="42"/>
                    <a:pt x="106" y="106"/>
                  </a:cubicBezTo>
                  <a:lnTo>
                    <a:pt x="104" y="104"/>
                  </a:lnTo>
                  <a:close/>
                  <a:moveTo>
                    <a:pt x="355" y="0"/>
                  </a:moveTo>
                  <a:lnTo>
                    <a:pt x="355" y="0"/>
                  </a:lnTo>
                  <a:lnTo>
                    <a:pt x="355" y="2"/>
                  </a:lnTo>
                  <a:lnTo>
                    <a:pt x="355" y="0"/>
                  </a:lnTo>
                  <a:close/>
                  <a:moveTo>
                    <a:pt x="355" y="0"/>
                  </a:moveTo>
                  <a:lnTo>
                    <a:pt x="355" y="0"/>
                  </a:lnTo>
                  <a:lnTo>
                    <a:pt x="355" y="2"/>
                  </a:lnTo>
                  <a:lnTo>
                    <a:pt x="355" y="0"/>
                  </a:lnTo>
                  <a:close/>
                  <a:moveTo>
                    <a:pt x="355" y="0"/>
                  </a:moveTo>
                  <a:cubicBezTo>
                    <a:pt x="453" y="0"/>
                    <a:pt x="542" y="40"/>
                    <a:pt x="606" y="104"/>
                  </a:cubicBezTo>
                  <a:lnTo>
                    <a:pt x="604" y="106"/>
                  </a:lnTo>
                  <a:cubicBezTo>
                    <a:pt x="540" y="42"/>
                    <a:pt x="452" y="2"/>
                    <a:pt x="355" y="2"/>
                  </a:cubicBezTo>
                  <a:lnTo>
                    <a:pt x="355" y="0"/>
                  </a:lnTo>
                  <a:close/>
                  <a:moveTo>
                    <a:pt x="606" y="104"/>
                  </a:moveTo>
                  <a:cubicBezTo>
                    <a:pt x="670" y="168"/>
                    <a:pt x="710" y="257"/>
                    <a:pt x="710" y="355"/>
                  </a:cubicBezTo>
                  <a:lnTo>
                    <a:pt x="708" y="355"/>
                  </a:lnTo>
                  <a:cubicBezTo>
                    <a:pt x="708" y="258"/>
                    <a:pt x="668" y="170"/>
                    <a:pt x="604" y="106"/>
                  </a:cubicBezTo>
                  <a:lnTo>
                    <a:pt x="606" y="104"/>
                  </a:lnTo>
                  <a:close/>
                  <a:moveTo>
                    <a:pt x="710" y="355"/>
                  </a:moveTo>
                  <a:lnTo>
                    <a:pt x="710" y="355"/>
                  </a:lnTo>
                  <a:lnTo>
                    <a:pt x="708" y="355"/>
                  </a:lnTo>
                  <a:lnTo>
                    <a:pt x="710" y="355"/>
                  </a:lnTo>
                  <a:close/>
                  <a:moveTo>
                    <a:pt x="710" y="355"/>
                  </a:moveTo>
                  <a:lnTo>
                    <a:pt x="710" y="355"/>
                  </a:lnTo>
                  <a:lnTo>
                    <a:pt x="708" y="355"/>
                  </a:lnTo>
                  <a:lnTo>
                    <a:pt x="710" y="355"/>
                  </a:lnTo>
                  <a:close/>
                  <a:moveTo>
                    <a:pt x="710" y="355"/>
                  </a:moveTo>
                  <a:cubicBezTo>
                    <a:pt x="710" y="453"/>
                    <a:pt x="670" y="542"/>
                    <a:pt x="606" y="606"/>
                  </a:cubicBezTo>
                  <a:lnTo>
                    <a:pt x="604" y="604"/>
                  </a:lnTo>
                  <a:cubicBezTo>
                    <a:pt x="668" y="540"/>
                    <a:pt x="708" y="452"/>
                    <a:pt x="708" y="355"/>
                  </a:cubicBezTo>
                  <a:lnTo>
                    <a:pt x="710" y="355"/>
                  </a:lnTo>
                  <a:close/>
                  <a:moveTo>
                    <a:pt x="606" y="606"/>
                  </a:moveTo>
                  <a:cubicBezTo>
                    <a:pt x="542" y="670"/>
                    <a:pt x="453" y="710"/>
                    <a:pt x="355" y="710"/>
                  </a:cubicBezTo>
                  <a:lnTo>
                    <a:pt x="355" y="708"/>
                  </a:lnTo>
                  <a:cubicBezTo>
                    <a:pt x="452" y="708"/>
                    <a:pt x="540" y="668"/>
                    <a:pt x="604" y="604"/>
                  </a:cubicBezTo>
                  <a:lnTo>
                    <a:pt x="606" y="606"/>
                  </a:lnTo>
                  <a:close/>
                  <a:moveTo>
                    <a:pt x="355" y="710"/>
                  </a:moveTo>
                  <a:lnTo>
                    <a:pt x="355" y="710"/>
                  </a:lnTo>
                  <a:lnTo>
                    <a:pt x="355" y="708"/>
                  </a:lnTo>
                  <a:lnTo>
                    <a:pt x="355" y="710"/>
                  </a:lnTo>
                  <a:close/>
                  <a:moveTo>
                    <a:pt x="355" y="710"/>
                  </a:moveTo>
                  <a:lnTo>
                    <a:pt x="355" y="710"/>
                  </a:lnTo>
                  <a:lnTo>
                    <a:pt x="355" y="708"/>
                  </a:lnTo>
                  <a:lnTo>
                    <a:pt x="355" y="710"/>
                  </a:lnTo>
                  <a:close/>
                  <a:moveTo>
                    <a:pt x="355" y="710"/>
                  </a:moveTo>
                  <a:cubicBezTo>
                    <a:pt x="257" y="710"/>
                    <a:pt x="168" y="670"/>
                    <a:pt x="104" y="606"/>
                  </a:cubicBezTo>
                  <a:lnTo>
                    <a:pt x="106" y="604"/>
                  </a:lnTo>
                  <a:cubicBezTo>
                    <a:pt x="170" y="668"/>
                    <a:pt x="258" y="708"/>
                    <a:pt x="355" y="708"/>
                  </a:cubicBezTo>
                  <a:lnTo>
                    <a:pt x="355" y="710"/>
                  </a:lnTo>
                  <a:close/>
                  <a:moveTo>
                    <a:pt x="104" y="606"/>
                  </a:moveTo>
                  <a:cubicBezTo>
                    <a:pt x="40" y="542"/>
                    <a:pt x="0" y="453"/>
                    <a:pt x="0" y="355"/>
                  </a:cubicBezTo>
                  <a:lnTo>
                    <a:pt x="2" y="355"/>
                  </a:lnTo>
                  <a:cubicBezTo>
                    <a:pt x="2" y="452"/>
                    <a:pt x="42" y="540"/>
                    <a:pt x="106" y="604"/>
                  </a:cubicBezTo>
                  <a:lnTo>
                    <a:pt x="104" y="606"/>
                  </a:lnTo>
                  <a:close/>
                  <a:moveTo>
                    <a:pt x="0" y="355"/>
                  </a:moveTo>
                  <a:lnTo>
                    <a:pt x="0" y="355"/>
                  </a:lnTo>
                  <a:lnTo>
                    <a:pt x="2" y="355"/>
                  </a:lnTo>
                  <a:lnTo>
                    <a:pt x="0" y="355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54629995-D74E-47AC-BCE5-9B0BFC4B69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1" y="533"/>
              <a:ext cx="1033" cy="406"/>
            </a:xfrm>
            <a:custGeom>
              <a:avLst/>
              <a:gdLst>
                <a:gd name="T0" fmla="*/ 2147483646 w 170"/>
                <a:gd name="T1" fmla="*/ 2147483646 h 70"/>
                <a:gd name="T2" fmla="*/ 2147483646 w 170"/>
                <a:gd name="T3" fmla="*/ 2147483646 h 70"/>
                <a:gd name="T4" fmla="*/ 2147483646 w 170"/>
                <a:gd name="T5" fmla="*/ 2147483646 h 70"/>
                <a:gd name="T6" fmla="*/ 2147483646 w 170"/>
                <a:gd name="T7" fmla="*/ 2147483646 h 70"/>
                <a:gd name="T8" fmla="*/ 2147483646 w 170"/>
                <a:gd name="T9" fmla="*/ 0 h 70"/>
                <a:gd name="T10" fmla="*/ 2147483646 w 170"/>
                <a:gd name="T11" fmla="*/ 2147483646 h 70"/>
                <a:gd name="T12" fmla="*/ 2147483646 w 170"/>
                <a:gd name="T13" fmla="*/ 2147483646 h 70"/>
                <a:gd name="T14" fmla="*/ 2147483646 w 170"/>
                <a:gd name="T15" fmla="*/ 2147483646 h 70"/>
                <a:gd name="T16" fmla="*/ 2147483646 w 170"/>
                <a:gd name="T17" fmla="*/ 2147483646 h 70"/>
                <a:gd name="T18" fmla="*/ 0 w 170"/>
                <a:gd name="T19" fmla="*/ 2147483646 h 70"/>
                <a:gd name="T20" fmla="*/ 2147483646 w 170"/>
                <a:gd name="T21" fmla="*/ 2147483646 h 70"/>
                <a:gd name="T22" fmla="*/ 2147483646 w 170"/>
                <a:gd name="T23" fmla="*/ 2147483646 h 70"/>
                <a:gd name="T24" fmla="*/ 2147483646 w 170"/>
                <a:gd name="T25" fmla="*/ 2147483646 h 70"/>
                <a:gd name="T26" fmla="*/ 2147483646 w 170"/>
                <a:gd name="T27" fmla="*/ 2147483646 h 70"/>
                <a:gd name="T28" fmla="*/ 2147483646 w 170"/>
                <a:gd name="T29" fmla="*/ 2147483646 h 70"/>
                <a:gd name="T30" fmla="*/ 2147483646 w 170"/>
                <a:gd name="T31" fmla="*/ 2147483646 h 70"/>
                <a:gd name="T32" fmla="*/ 2147483646 w 170"/>
                <a:gd name="T33" fmla="*/ 2147483646 h 70"/>
                <a:gd name="T34" fmla="*/ 2147483646 w 170"/>
                <a:gd name="T35" fmla="*/ 2147483646 h 70"/>
                <a:gd name="T36" fmla="*/ 2147483646 w 170"/>
                <a:gd name="T37" fmla="*/ 2147483646 h 70"/>
                <a:gd name="T38" fmla="*/ 2147483646 w 170"/>
                <a:gd name="T39" fmla="*/ 2147483646 h 70"/>
                <a:gd name="T40" fmla="*/ 2147483646 w 170"/>
                <a:gd name="T41" fmla="*/ 2147483646 h 70"/>
                <a:gd name="T42" fmla="*/ 2147483646 w 170"/>
                <a:gd name="T43" fmla="*/ 2147483646 h 70"/>
                <a:gd name="T44" fmla="*/ 2147483646 w 170"/>
                <a:gd name="T45" fmla="*/ 2147483646 h 70"/>
                <a:gd name="T46" fmla="*/ 2147483646 w 170"/>
                <a:gd name="T47" fmla="*/ 2147483646 h 70"/>
                <a:gd name="T48" fmla="*/ 2147483646 w 170"/>
                <a:gd name="T49" fmla="*/ 2147483646 h 70"/>
                <a:gd name="T50" fmla="*/ 2147483646 w 170"/>
                <a:gd name="T51" fmla="*/ 2147483646 h 70"/>
                <a:gd name="T52" fmla="*/ 2147483646 w 170"/>
                <a:gd name="T53" fmla="*/ 2147483646 h 70"/>
                <a:gd name="T54" fmla="*/ 2147483646 w 170"/>
                <a:gd name="T55" fmla="*/ 2147483646 h 70"/>
                <a:gd name="T56" fmla="*/ 2147483646 w 170"/>
                <a:gd name="T57" fmla="*/ 2147483646 h 70"/>
                <a:gd name="T58" fmla="*/ 2147483646 w 170"/>
                <a:gd name="T59" fmla="*/ 2147483646 h 70"/>
                <a:gd name="T60" fmla="*/ 2147483646 w 170"/>
                <a:gd name="T61" fmla="*/ 2147483646 h 70"/>
                <a:gd name="T62" fmla="*/ 2147483646 w 170"/>
                <a:gd name="T63" fmla="*/ 2147483646 h 70"/>
                <a:gd name="T64" fmla="*/ 2147483646 w 170"/>
                <a:gd name="T65" fmla="*/ 2147483646 h 70"/>
                <a:gd name="T66" fmla="*/ 2147483646 w 170"/>
                <a:gd name="T67" fmla="*/ 2147483646 h 70"/>
                <a:gd name="T68" fmla="*/ 2147483646 w 170"/>
                <a:gd name="T69" fmla="*/ 2147483646 h 70"/>
                <a:gd name="T70" fmla="*/ 2147483646 w 170"/>
                <a:gd name="T71" fmla="*/ 2147483646 h 70"/>
                <a:gd name="T72" fmla="*/ 2147483646 w 170"/>
                <a:gd name="T73" fmla="*/ 2147483646 h 70"/>
                <a:gd name="T74" fmla="*/ 2147483646 w 170"/>
                <a:gd name="T75" fmla="*/ 2147483646 h 70"/>
                <a:gd name="T76" fmla="*/ 2147483646 w 170"/>
                <a:gd name="T77" fmla="*/ 2147483646 h 70"/>
                <a:gd name="T78" fmla="*/ 2147483646 w 170"/>
                <a:gd name="T79" fmla="*/ 2147483646 h 70"/>
                <a:gd name="T80" fmla="*/ 2147483646 w 170"/>
                <a:gd name="T81" fmla="*/ 2147483646 h 70"/>
                <a:gd name="T82" fmla="*/ 2147483646 w 170"/>
                <a:gd name="T83" fmla="*/ 2147483646 h 70"/>
                <a:gd name="T84" fmla="*/ 2147483646 w 170"/>
                <a:gd name="T85" fmla="*/ 2147483646 h 70"/>
                <a:gd name="T86" fmla="*/ 2147483646 w 170"/>
                <a:gd name="T87" fmla="*/ 2147483646 h 70"/>
                <a:gd name="T88" fmla="*/ 2147483646 w 170"/>
                <a:gd name="T89" fmla="*/ 2147483646 h 70"/>
                <a:gd name="T90" fmla="*/ 2147483646 w 170"/>
                <a:gd name="T91" fmla="*/ 2147483646 h 70"/>
                <a:gd name="T92" fmla="*/ 2147483646 w 170"/>
                <a:gd name="T93" fmla="*/ 2147483646 h 70"/>
                <a:gd name="T94" fmla="*/ 2147483646 w 170"/>
                <a:gd name="T95" fmla="*/ 2147483646 h 70"/>
                <a:gd name="T96" fmla="*/ 2147483646 w 170"/>
                <a:gd name="T97" fmla="*/ 2147483646 h 70"/>
                <a:gd name="T98" fmla="*/ 2147483646 w 170"/>
                <a:gd name="T99" fmla="*/ 2147483646 h 70"/>
                <a:gd name="T100" fmla="*/ 2147483646 w 170"/>
                <a:gd name="T101" fmla="*/ 2147483646 h 70"/>
                <a:gd name="T102" fmla="*/ 2147483646 w 170"/>
                <a:gd name="T103" fmla="*/ 2147483646 h 70"/>
                <a:gd name="T104" fmla="*/ 2147483646 w 170"/>
                <a:gd name="T105" fmla="*/ 2147483646 h 70"/>
                <a:gd name="T106" fmla="*/ 2147483646 w 170"/>
                <a:gd name="T107" fmla="*/ 2147483646 h 70"/>
                <a:gd name="T108" fmla="*/ 2147483646 w 170"/>
                <a:gd name="T109" fmla="*/ 2147483646 h 70"/>
                <a:gd name="T110" fmla="*/ 2147483646 w 170"/>
                <a:gd name="T111" fmla="*/ 2147483646 h 70"/>
                <a:gd name="T112" fmla="*/ 2147483646 w 170"/>
                <a:gd name="T113" fmla="*/ 2147483646 h 70"/>
                <a:gd name="T114" fmla="*/ 2147483646 w 170"/>
                <a:gd name="T115" fmla="*/ 2147483646 h 70"/>
                <a:gd name="T116" fmla="*/ 2147483646 w 170"/>
                <a:gd name="T117" fmla="*/ 2147483646 h 70"/>
                <a:gd name="T118" fmla="*/ 2147483646 w 170"/>
                <a:gd name="T119" fmla="*/ 2147483646 h 70"/>
                <a:gd name="T120" fmla="*/ 2147483646 w 170"/>
                <a:gd name="T121" fmla="*/ 2147483646 h 70"/>
                <a:gd name="T122" fmla="*/ 2147483646 w 170"/>
                <a:gd name="T123" fmla="*/ 2147483646 h 7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0"/>
                <a:gd name="T187" fmla="*/ 0 h 70"/>
                <a:gd name="T188" fmla="*/ 170 w 170"/>
                <a:gd name="T189" fmla="*/ 70 h 7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0" h="70">
                  <a:moveTo>
                    <a:pt x="170" y="20"/>
                  </a:moveTo>
                  <a:lnTo>
                    <a:pt x="103" y="19"/>
                  </a:lnTo>
                  <a:lnTo>
                    <a:pt x="104" y="9"/>
                  </a:lnTo>
                  <a:lnTo>
                    <a:pt x="111" y="1"/>
                  </a:lnTo>
                  <a:lnTo>
                    <a:pt x="87" y="0"/>
                  </a:lnTo>
                  <a:lnTo>
                    <a:pt x="78" y="7"/>
                  </a:lnTo>
                  <a:lnTo>
                    <a:pt x="78" y="21"/>
                  </a:lnTo>
                  <a:cubicBezTo>
                    <a:pt x="78" y="21"/>
                    <a:pt x="63" y="22"/>
                    <a:pt x="58" y="29"/>
                  </a:cubicBezTo>
                  <a:cubicBezTo>
                    <a:pt x="52" y="36"/>
                    <a:pt x="49" y="48"/>
                    <a:pt x="44" y="50"/>
                  </a:cubicBezTo>
                  <a:cubicBezTo>
                    <a:pt x="39" y="53"/>
                    <a:pt x="0" y="70"/>
                    <a:pt x="0" y="70"/>
                  </a:cubicBezTo>
                  <a:lnTo>
                    <a:pt x="42" y="68"/>
                  </a:lnTo>
                  <a:cubicBezTo>
                    <a:pt x="47" y="67"/>
                    <a:pt x="52" y="65"/>
                    <a:pt x="54" y="62"/>
                  </a:cubicBezTo>
                  <a:cubicBezTo>
                    <a:pt x="58" y="57"/>
                    <a:pt x="65" y="47"/>
                    <a:pt x="68" y="46"/>
                  </a:cubicBezTo>
                  <a:cubicBezTo>
                    <a:pt x="72" y="45"/>
                    <a:pt x="82" y="44"/>
                    <a:pt x="82" y="44"/>
                  </a:cubicBezTo>
                  <a:lnTo>
                    <a:pt x="83" y="57"/>
                  </a:lnTo>
                  <a:lnTo>
                    <a:pt x="92" y="66"/>
                  </a:lnTo>
                  <a:lnTo>
                    <a:pt x="112" y="66"/>
                  </a:lnTo>
                  <a:lnTo>
                    <a:pt x="104" y="55"/>
                  </a:lnTo>
                  <a:lnTo>
                    <a:pt x="103" y="41"/>
                  </a:lnTo>
                  <a:lnTo>
                    <a:pt x="161" y="48"/>
                  </a:lnTo>
                  <a:lnTo>
                    <a:pt x="170" y="20"/>
                  </a:lnTo>
                  <a:close/>
                  <a:moveTo>
                    <a:pt x="162" y="24"/>
                  </a:moveTo>
                  <a:lnTo>
                    <a:pt x="156" y="43"/>
                  </a:lnTo>
                  <a:moveTo>
                    <a:pt x="154" y="27"/>
                  </a:moveTo>
                  <a:lnTo>
                    <a:pt x="120" y="29"/>
                  </a:lnTo>
                  <a:moveTo>
                    <a:pt x="153" y="34"/>
                  </a:moveTo>
                  <a:lnTo>
                    <a:pt x="121" y="32"/>
                  </a:lnTo>
                  <a:moveTo>
                    <a:pt x="150" y="42"/>
                  </a:moveTo>
                  <a:lnTo>
                    <a:pt x="120" y="35"/>
                  </a:lnTo>
                  <a:moveTo>
                    <a:pt x="104" y="27"/>
                  </a:moveTo>
                  <a:lnTo>
                    <a:pt x="78" y="29"/>
                  </a:lnTo>
                  <a:moveTo>
                    <a:pt x="102" y="32"/>
                  </a:moveTo>
                  <a:lnTo>
                    <a:pt x="78" y="35"/>
                  </a:lnTo>
                  <a:moveTo>
                    <a:pt x="101" y="38"/>
                  </a:moveTo>
                  <a:lnTo>
                    <a:pt x="78" y="37"/>
                  </a:lnTo>
                  <a:moveTo>
                    <a:pt x="65" y="40"/>
                  </a:moveTo>
                  <a:lnTo>
                    <a:pt x="50" y="57"/>
                  </a:lnTo>
                  <a:moveTo>
                    <a:pt x="30" y="61"/>
                  </a:moveTo>
                  <a:lnTo>
                    <a:pt x="14" y="66"/>
                  </a:lnTo>
                  <a:moveTo>
                    <a:pt x="98" y="5"/>
                  </a:moveTo>
                  <a:lnTo>
                    <a:pt x="88" y="5"/>
                  </a:lnTo>
                  <a:moveTo>
                    <a:pt x="96" y="18"/>
                  </a:moveTo>
                  <a:lnTo>
                    <a:pt x="95" y="10"/>
                  </a:lnTo>
                  <a:moveTo>
                    <a:pt x="84" y="17"/>
                  </a:moveTo>
                  <a:lnTo>
                    <a:pt x="84" y="9"/>
                  </a:lnTo>
                  <a:moveTo>
                    <a:pt x="102" y="63"/>
                  </a:moveTo>
                  <a:lnTo>
                    <a:pt x="97" y="57"/>
                  </a:lnTo>
                  <a:moveTo>
                    <a:pt x="94" y="63"/>
                  </a:moveTo>
                  <a:lnTo>
                    <a:pt x="90" y="58"/>
                  </a:lnTo>
                  <a:moveTo>
                    <a:pt x="97" y="52"/>
                  </a:moveTo>
                  <a:lnTo>
                    <a:pt x="96" y="42"/>
                  </a:lnTo>
                  <a:moveTo>
                    <a:pt x="90" y="52"/>
                  </a:moveTo>
                  <a:lnTo>
                    <a:pt x="89" y="43"/>
                  </a:lnTo>
                  <a:moveTo>
                    <a:pt x="46" y="59"/>
                  </a:moveTo>
                  <a:cubicBezTo>
                    <a:pt x="46" y="58"/>
                    <a:pt x="45" y="57"/>
                    <a:pt x="43" y="57"/>
                  </a:cubicBezTo>
                  <a:cubicBezTo>
                    <a:pt x="42" y="57"/>
                    <a:pt x="41" y="59"/>
                    <a:pt x="41" y="60"/>
                  </a:cubicBezTo>
                  <a:cubicBezTo>
                    <a:pt x="41" y="62"/>
                    <a:pt x="42" y="63"/>
                    <a:pt x="44" y="63"/>
                  </a:cubicBezTo>
                  <a:cubicBezTo>
                    <a:pt x="45" y="62"/>
                    <a:pt x="47" y="61"/>
                    <a:pt x="46" y="59"/>
                  </a:cubicBezTo>
                  <a:close/>
                  <a:moveTo>
                    <a:pt x="15" y="66"/>
                  </a:moveTo>
                  <a:lnTo>
                    <a:pt x="29" y="64"/>
                  </a:lnTo>
                  <a:moveTo>
                    <a:pt x="50" y="57"/>
                  </a:moveTo>
                  <a:lnTo>
                    <a:pt x="67" y="33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AFD1C03D-9AEC-4289-AED1-67062F1863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1" y="533"/>
              <a:ext cx="1033" cy="406"/>
            </a:xfrm>
            <a:custGeom>
              <a:avLst/>
              <a:gdLst>
                <a:gd name="T0" fmla="*/ 2147483646 w 170"/>
                <a:gd name="T1" fmla="*/ 2147483646 h 70"/>
                <a:gd name="T2" fmla="*/ 2147483646 w 170"/>
                <a:gd name="T3" fmla="*/ 2147483646 h 70"/>
                <a:gd name="T4" fmla="*/ 2147483646 w 170"/>
                <a:gd name="T5" fmla="*/ 2147483646 h 70"/>
                <a:gd name="T6" fmla="*/ 2147483646 w 170"/>
                <a:gd name="T7" fmla="*/ 2147483646 h 70"/>
                <a:gd name="T8" fmla="*/ 2147483646 w 170"/>
                <a:gd name="T9" fmla="*/ 0 h 70"/>
                <a:gd name="T10" fmla="*/ 2147483646 w 170"/>
                <a:gd name="T11" fmla="*/ 2147483646 h 70"/>
                <a:gd name="T12" fmla="*/ 2147483646 w 170"/>
                <a:gd name="T13" fmla="*/ 2147483646 h 70"/>
                <a:gd name="T14" fmla="*/ 2147483646 w 170"/>
                <a:gd name="T15" fmla="*/ 2147483646 h 70"/>
                <a:gd name="T16" fmla="*/ 2147483646 w 170"/>
                <a:gd name="T17" fmla="*/ 2147483646 h 70"/>
                <a:gd name="T18" fmla="*/ 0 w 170"/>
                <a:gd name="T19" fmla="*/ 2147483646 h 70"/>
                <a:gd name="T20" fmla="*/ 2147483646 w 170"/>
                <a:gd name="T21" fmla="*/ 2147483646 h 70"/>
                <a:gd name="T22" fmla="*/ 2147483646 w 170"/>
                <a:gd name="T23" fmla="*/ 2147483646 h 70"/>
                <a:gd name="T24" fmla="*/ 2147483646 w 170"/>
                <a:gd name="T25" fmla="*/ 2147483646 h 70"/>
                <a:gd name="T26" fmla="*/ 2147483646 w 170"/>
                <a:gd name="T27" fmla="*/ 2147483646 h 70"/>
                <a:gd name="T28" fmla="*/ 2147483646 w 170"/>
                <a:gd name="T29" fmla="*/ 2147483646 h 70"/>
                <a:gd name="T30" fmla="*/ 2147483646 w 170"/>
                <a:gd name="T31" fmla="*/ 2147483646 h 70"/>
                <a:gd name="T32" fmla="*/ 2147483646 w 170"/>
                <a:gd name="T33" fmla="*/ 2147483646 h 70"/>
                <a:gd name="T34" fmla="*/ 2147483646 w 170"/>
                <a:gd name="T35" fmla="*/ 2147483646 h 70"/>
                <a:gd name="T36" fmla="*/ 2147483646 w 170"/>
                <a:gd name="T37" fmla="*/ 2147483646 h 70"/>
                <a:gd name="T38" fmla="*/ 2147483646 w 170"/>
                <a:gd name="T39" fmla="*/ 2147483646 h 70"/>
                <a:gd name="T40" fmla="*/ 2147483646 w 170"/>
                <a:gd name="T41" fmla="*/ 2147483646 h 70"/>
                <a:gd name="T42" fmla="*/ 2147483646 w 170"/>
                <a:gd name="T43" fmla="*/ 2147483646 h 70"/>
                <a:gd name="T44" fmla="*/ 2147483646 w 170"/>
                <a:gd name="T45" fmla="*/ 2147483646 h 70"/>
                <a:gd name="T46" fmla="*/ 2147483646 w 170"/>
                <a:gd name="T47" fmla="*/ 2147483646 h 70"/>
                <a:gd name="T48" fmla="*/ 2147483646 w 170"/>
                <a:gd name="T49" fmla="*/ 2147483646 h 70"/>
                <a:gd name="T50" fmla="*/ 2147483646 w 170"/>
                <a:gd name="T51" fmla="*/ 2147483646 h 70"/>
                <a:gd name="T52" fmla="*/ 2147483646 w 170"/>
                <a:gd name="T53" fmla="*/ 2147483646 h 70"/>
                <a:gd name="T54" fmla="*/ 2147483646 w 170"/>
                <a:gd name="T55" fmla="*/ 2147483646 h 70"/>
                <a:gd name="T56" fmla="*/ 2147483646 w 170"/>
                <a:gd name="T57" fmla="*/ 2147483646 h 70"/>
                <a:gd name="T58" fmla="*/ 2147483646 w 170"/>
                <a:gd name="T59" fmla="*/ 2147483646 h 70"/>
                <a:gd name="T60" fmla="*/ 2147483646 w 170"/>
                <a:gd name="T61" fmla="*/ 2147483646 h 70"/>
                <a:gd name="T62" fmla="*/ 2147483646 w 170"/>
                <a:gd name="T63" fmla="*/ 2147483646 h 70"/>
                <a:gd name="T64" fmla="*/ 2147483646 w 170"/>
                <a:gd name="T65" fmla="*/ 2147483646 h 70"/>
                <a:gd name="T66" fmla="*/ 2147483646 w 170"/>
                <a:gd name="T67" fmla="*/ 2147483646 h 70"/>
                <a:gd name="T68" fmla="*/ 2147483646 w 170"/>
                <a:gd name="T69" fmla="*/ 2147483646 h 70"/>
                <a:gd name="T70" fmla="*/ 2147483646 w 170"/>
                <a:gd name="T71" fmla="*/ 2147483646 h 70"/>
                <a:gd name="T72" fmla="*/ 2147483646 w 170"/>
                <a:gd name="T73" fmla="*/ 2147483646 h 70"/>
                <a:gd name="T74" fmla="*/ 2147483646 w 170"/>
                <a:gd name="T75" fmla="*/ 2147483646 h 70"/>
                <a:gd name="T76" fmla="*/ 2147483646 w 170"/>
                <a:gd name="T77" fmla="*/ 2147483646 h 70"/>
                <a:gd name="T78" fmla="*/ 2147483646 w 170"/>
                <a:gd name="T79" fmla="*/ 2147483646 h 70"/>
                <a:gd name="T80" fmla="*/ 2147483646 w 170"/>
                <a:gd name="T81" fmla="*/ 2147483646 h 70"/>
                <a:gd name="T82" fmla="*/ 2147483646 w 170"/>
                <a:gd name="T83" fmla="*/ 2147483646 h 70"/>
                <a:gd name="T84" fmla="*/ 2147483646 w 170"/>
                <a:gd name="T85" fmla="*/ 2147483646 h 70"/>
                <a:gd name="T86" fmla="*/ 2147483646 w 170"/>
                <a:gd name="T87" fmla="*/ 2147483646 h 70"/>
                <a:gd name="T88" fmla="*/ 2147483646 w 170"/>
                <a:gd name="T89" fmla="*/ 2147483646 h 70"/>
                <a:gd name="T90" fmla="*/ 2147483646 w 170"/>
                <a:gd name="T91" fmla="*/ 2147483646 h 70"/>
                <a:gd name="T92" fmla="*/ 2147483646 w 170"/>
                <a:gd name="T93" fmla="*/ 2147483646 h 70"/>
                <a:gd name="T94" fmla="*/ 2147483646 w 170"/>
                <a:gd name="T95" fmla="*/ 2147483646 h 70"/>
                <a:gd name="T96" fmla="*/ 2147483646 w 170"/>
                <a:gd name="T97" fmla="*/ 2147483646 h 70"/>
                <a:gd name="T98" fmla="*/ 2147483646 w 170"/>
                <a:gd name="T99" fmla="*/ 2147483646 h 70"/>
                <a:gd name="T100" fmla="*/ 2147483646 w 170"/>
                <a:gd name="T101" fmla="*/ 2147483646 h 70"/>
                <a:gd name="T102" fmla="*/ 2147483646 w 170"/>
                <a:gd name="T103" fmla="*/ 2147483646 h 70"/>
                <a:gd name="T104" fmla="*/ 2147483646 w 170"/>
                <a:gd name="T105" fmla="*/ 2147483646 h 70"/>
                <a:gd name="T106" fmla="*/ 2147483646 w 170"/>
                <a:gd name="T107" fmla="*/ 2147483646 h 70"/>
                <a:gd name="T108" fmla="*/ 2147483646 w 170"/>
                <a:gd name="T109" fmla="*/ 2147483646 h 70"/>
                <a:gd name="T110" fmla="*/ 2147483646 w 170"/>
                <a:gd name="T111" fmla="*/ 2147483646 h 70"/>
                <a:gd name="T112" fmla="*/ 2147483646 w 170"/>
                <a:gd name="T113" fmla="*/ 2147483646 h 70"/>
                <a:gd name="T114" fmla="*/ 2147483646 w 170"/>
                <a:gd name="T115" fmla="*/ 2147483646 h 70"/>
                <a:gd name="T116" fmla="*/ 2147483646 w 170"/>
                <a:gd name="T117" fmla="*/ 2147483646 h 70"/>
                <a:gd name="T118" fmla="*/ 2147483646 w 170"/>
                <a:gd name="T119" fmla="*/ 2147483646 h 70"/>
                <a:gd name="T120" fmla="*/ 2147483646 w 170"/>
                <a:gd name="T121" fmla="*/ 2147483646 h 70"/>
                <a:gd name="T122" fmla="*/ 2147483646 w 170"/>
                <a:gd name="T123" fmla="*/ 2147483646 h 7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0"/>
                <a:gd name="T187" fmla="*/ 0 h 70"/>
                <a:gd name="T188" fmla="*/ 170 w 170"/>
                <a:gd name="T189" fmla="*/ 70 h 7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0" h="70">
                  <a:moveTo>
                    <a:pt x="170" y="20"/>
                  </a:moveTo>
                  <a:lnTo>
                    <a:pt x="103" y="19"/>
                  </a:lnTo>
                  <a:lnTo>
                    <a:pt x="104" y="9"/>
                  </a:lnTo>
                  <a:lnTo>
                    <a:pt x="111" y="1"/>
                  </a:lnTo>
                  <a:lnTo>
                    <a:pt x="87" y="0"/>
                  </a:lnTo>
                  <a:lnTo>
                    <a:pt x="78" y="7"/>
                  </a:lnTo>
                  <a:lnTo>
                    <a:pt x="78" y="21"/>
                  </a:lnTo>
                  <a:cubicBezTo>
                    <a:pt x="78" y="21"/>
                    <a:pt x="63" y="22"/>
                    <a:pt x="58" y="29"/>
                  </a:cubicBezTo>
                  <a:cubicBezTo>
                    <a:pt x="52" y="36"/>
                    <a:pt x="49" y="48"/>
                    <a:pt x="44" y="50"/>
                  </a:cubicBezTo>
                  <a:cubicBezTo>
                    <a:pt x="39" y="53"/>
                    <a:pt x="0" y="70"/>
                    <a:pt x="0" y="70"/>
                  </a:cubicBezTo>
                  <a:lnTo>
                    <a:pt x="42" y="68"/>
                  </a:lnTo>
                  <a:cubicBezTo>
                    <a:pt x="47" y="67"/>
                    <a:pt x="52" y="65"/>
                    <a:pt x="54" y="62"/>
                  </a:cubicBezTo>
                  <a:cubicBezTo>
                    <a:pt x="58" y="57"/>
                    <a:pt x="65" y="47"/>
                    <a:pt x="68" y="46"/>
                  </a:cubicBezTo>
                  <a:cubicBezTo>
                    <a:pt x="72" y="45"/>
                    <a:pt x="82" y="44"/>
                    <a:pt x="82" y="44"/>
                  </a:cubicBezTo>
                  <a:lnTo>
                    <a:pt x="83" y="57"/>
                  </a:lnTo>
                  <a:lnTo>
                    <a:pt x="92" y="66"/>
                  </a:lnTo>
                  <a:lnTo>
                    <a:pt x="112" y="66"/>
                  </a:lnTo>
                  <a:lnTo>
                    <a:pt x="104" y="55"/>
                  </a:lnTo>
                  <a:lnTo>
                    <a:pt x="103" y="41"/>
                  </a:lnTo>
                  <a:lnTo>
                    <a:pt x="161" y="48"/>
                  </a:lnTo>
                  <a:lnTo>
                    <a:pt x="170" y="20"/>
                  </a:lnTo>
                  <a:close/>
                  <a:moveTo>
                    <a:pt x="162" y="24"/>
                  </a:moveTo>
                  <a:lnTo>
                    <a:pt x="156" y="43"/>
                  </a:lnTo>
                  <a:moveTo>
                    <a:pt x="154" y="27"/>
                  </a:moveTo>
                  <a:lnTo>
                    <a:pt x="120" y="29"/>
                  </a:lnTo>
                  <a:moveTo>
                    <a:pt x="153" y="34"/>
                  </a:moveTo>
                  <a:lnTo>
                    <a:pt x="121" y="32"/>
                  </a:lnTo>
                  <a:moveTo>
                    <a:pt x="150" y="42"/>
                  </a:moveTo>
                  <a:lnTo>
                    <a:pt x="120" y="35"/>
                  </a:lnTo>
                  <a:moveTo>
                    <a:pt x="104" y="27"/>
                  </a:moveTo>
                  <a:lnTo>
                    <a:pt x="78" y="29"/>
                  </a:lnTo>
                  <a:moveTo>
                    <a:pt x="102" y="32"/>
                  </a:moveTo>
                  <a:lnTo>
                    <a:pt x="78" y="35"/>
                  </a:lnTo>
                  <a:moveTo>
                    <a:pt x="101" y="38"/>
                  </a:moveTo>
                  <a:lnTo>
                    <a:pt x="78" y="37"/>
                  </a:lnTo>
                  <a:moveTo>
                    <a:pt x="65" y="40"/>
                  </a:moveTo>
                  <a:lnTo>
                    <a:pt x="50" y="57"/>
                  </a:lnTo>
                  <a:moveTo>
                    <a:pt x="30" y="61"/>
                  </a:moveTo>
                  <a:lnTo>
                    <a:pt x="14" y="66"/>
                  </a:lnTo>
                  <a:moveTo>
                    <a:pt x="98" y="5"/>
                  </a:moveTo>
                  <a:lnTo>
                    <a:pt x="88" y="5"/>
                  </a:lnTo>
                  <a:moveTo>
                    <a:pt x="96" y="18"/>
                  </a:moveTo>
                  <a:lnTo>
                    <a:pt x="95" y="10"/>
                  </a:lnTo>
                  <a:moveTo>
                    <a:pt x="84" y="17"/>
                  </a:moveTo>
                  <a:lnTo>
                    <a:pt x="84" y="9"/>
                  </a:lnTo>
                  <a:moveTo>
                    <a:pt x="102" y="63"/>
                  </a:moveTo>
                  <a:lnTo>
                    <a:pt x="97" y="57"/>
                  </a:lnTo>
                  <a:moveTo>
                    <a:pt x="94" y="63"/>
                  </a:moveTo>
                  <a:lnTo>
                    <a:pt x="90" y="58"/>
                  </a:lnTo>
                  <a:moveTo>
                    <a:pt x="97" y="52"/>
                  </a:moveTo>
                  <a:lnTo>
                    <a:pt x="96" y="42"/>
                  </a:lnTo>
                  <a:moveTo>
                    <a:pt x="90" y="52"/>
                  </a:moveTo>
                  <a:lnTo>
                    <a:pt x="89" y="43"/>
                  </a:lnTo>
                  <a:moveTo>
                    <a:pt x="46" y="59"/>
                  </a:moveTo>
                  <a:cubicBezTo>
                    <a:pt x="46" y="58"/>
                    <a:pt x="45" y="57"/>
                    <a:pt x="43" y="57"/>
                  </a:cubicBezTo>
                  <a:cubicBezTo>
                    <a:pt x="42" y="57"/>
                    <a:pt x="41" y="59"/>
                    <a:pt x="41" y="60"/>
                  </a:cubicBezTo>
                  <a:cubicBezTo>
                    <a:pt x="41" y="62"/>
                    <a:pt x="42" y="63"/>
                    <a:pt x="44" y="63"/>
                  </a:cubicBezTo>
                  <a:cubicBezTo>
                    <a:pt x="45" y="62"/>
                    <a:pt x="47" y="61"/>
                    <a:pt x="46" y="59"/>
                  </a:cubicBezTo>
                  <a:close/>
                  <a:moveTo>
                    <a:pt x="15" y="66"/>
                  </a:moveTo>
                  <a:lnTo>
                    <a:pt x="29" y="64"/>
                  </a:lnTo>
                  <a:moveTo>
                    <a:pt x="50" y="57"/>
                  </a:moveTo>
                  <a:lnTo>
                    <a:pt x="67" y="33"/>
                  </a:lnTo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798FA511-C943-4D61-ABF2-923CCC22E6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5" y="672"/>
              <a:ext cx="718" cy="819"/>
            </a:xfrm>
            <a:custGeom>
              <a:avLst/>
              <a:gdLst>
                <a:gd name="T0" fmla="*/ 2147483646 w 118"/>
                <a:gd name="T1" fmla="*/ 0 h 141"/>
                <a:gd name="T2" fmla="*/ 2147483646 w 118"/>
                <a:gd name="T3" fmla="*/ 2147483646 h 141"/>
                <a:gd name="T4" fmla="*/ 2147483646 w 118"/>
                <a:gd name="T5" fmla="*/ 2147483646 h 141"/>
                <a:gd name="T6" fmla="*/ 2147483646 w 118"/>
                <a:gd name="T7" fmla="*/ 2147483646 h 141"/>
                <a:gd name="T8" fmla="*/ 2147483646 w 118"/>
                <a:gd name="T9" fmla="*/ 2147483646 h 141"/>
                <a:gd name="T10" fmla="*/ 2147483646 w 118"/>
                <a:gd name="T11" fmla="*/ 2147483646 h 141"/>
                <a:gd name="T12" fmla="*/ 2147483646 w 118"/>
                <a:gd name="T13" fmla="*/ 2147483646 h 141"/>
                <a:gd name="T14" fmla="*/ 2147483646 w 118"/>
                <a:gd name="T15" fmla="*/ 2147483646 h 141"/>
                <a:gd name="T16" fmla="*/ 2147483646 w 118"/>
                <a:gd name="T17" fmla="*/ 2147483646 h 141"/>
                <a:gd name="T18" fmla="*/ 0 w 118"/>
                <a:gd name="T19" fmla="*/ 2147483646 h 141"/>
                <a:gd name="T20" fmla="*/ 2147483646 w 118"/>
                <a:gd name="T21" fmla="*/ 2147483646 h 141"/>
                <a:gd name="T22" fmla="*/ 2147483646 w 118"/>
                <a:gd name="T23" fmla="*/ 2147483646 h 141"/>
                <a:gd name="T24" fmla="*/ 2147483646 w 118"/>
                <a:gd name="T25" fmla="*/ 2147483646 h 141"/>
                <a:gd name="T26" fmla="*/ 2147483646 w 118"/>
                <a:gd name="T27" fmla="*/ 2147483646 h 141"/>
                <a:gd name="T28" fmla="*/ 2147483646 w 118"/>
                <a:gd name="T29" fmla="*/ 2147483646 h 141"/>
                <a:gd name="T30" fmla="*/ 2147483646 w 118"/>
                <a:gd name="T31" fmla="*/ 2147483646 h 141"/>
                <a:gd name="T32" fmla="*/ 2147483646 w 118"/>
                <a:gd name="T33" fmla="*/ 2147483646 h 141"/>
                <a:gd name="T34" fmla="*/ 2147483646 w 118"/>
                <a:gd name="T35" fmla="*/ 2147483646 h 141"/>
                <a:gd name="T36" fmla="*/ 2147483646 w 118"/>
                <a:gd name="T37" fmla="*/ 2147483646 h 141"/>
                <a:gd name="T38" fmla="*/ 2147483646 w 118"/>
                <a:gd name="T39" fmla="*/ 2147483646 h 141"/>
                <a:gd name="T40" fmla="*/ 2147483646 w 118"/>
                <a:gd name="T41" fmla="*/ 0 h 141"/>
                <a:gd name="T42" fmla="*/ 2147483646 w 118"/>
                <a:gd name="T43" fmla="*/ 2147483646 h 141"/>
                <a:gd name="T44" fmla="*/ 2147483646 w 118"/>
                <a:gd name="T45" fmla="*/ 2147483646 h 141"/>
                <a:gd name="T46" fmla="*/ 2147483646 w 118"/>
                <a:gd name="T47" fmla="*/ 2147483646 h 141"/>
                <a:gd name="T48" fmla="*/ 2147483646 w 118"/>
                <a:gd name="T49" fmla="*/ 2147483646 h 141"/>
                <a:gd name="T50" fmla="*/ 2147483646 w 118"/>
                <a:gd name="T51" fmla="*/ 2147483646 h 141"/>
                <a:gd name="T52" fmla="*/ 2147483646 w 118"/>
                <a:gd name="T53" fmla="*/ 2147483646 h 141"/>
                <a:gd name="T54" fmla="*/ 2147483646 w 118"/>
                <a:gd name="T55" fmla="*/ 2147483646 h 141"/>
                <a:gd name="T56" fmla="*/ 2147483646 w 118"/>
                <a:gd name="T57" fmla="*/ 2147483646 h 141"/>
                <a:gd name="T58" fmla="*/ 2147483646 w 118"/>
                <a:gd name="T59" fmla="*/ 2147483646 h 141"/>
                <a:gd name="T60" fmla="*/ 2147483646 w 118"/>
                <a:gd name="T61" fmla="*/ 2147483646 h 141"/>
                <a:gd name="T62" fmla="*/ 2147483646 w 118"/>
                <a:gd name="T63" fmla="*/ 2147483646 h 141"/>
                <a:gd name="T64" fmla="*/ 2147483646 w 118"/>
                <a:gd name="T65" fmla="*/ 2147483646 h 141"/>
                <a:gd name="T66" fmla="*/ 2147483646 w 118"/>
                <a:gd name="T67" fmla="*/ 2147483646 h 141"/>
                <a:gd name="T68" fmla="*/ 2147483646 w 118"/>
                <a:gd name="T69" fmla="*/ 2147483646 h 141"/>
                <a:gd name="T70" fmla="*/ 2147483646 w 118"/>
                <a:gd name="T71" fmla="*/ 2147483646 h 141"/>
                <a:gd name="T72" fmla="*/ 2147483646 w 118"/>
                <a:gd name="T73" fmla="*/ 2147483646 h 141"/>
                <a:gd name="T74" fmla="*/ 2147483646 w 118"/>
                <a:gd name="T75" fmla="*/ 2147483646 h 141"/>
                <a:gd name="T76" fmla="*/ 2147483646 w 118"/>
                <a:gd name="T77" fmla="*/ 2147483646 h 141"/>
                <a:gd name="T78" fmla="*/ 2147483646 w 118"/>
                <a:gd name="T79" fmla="*/ 2147483646 h 141"/>
                <a:gd name="T80" fmla="*/ 2147483646 w 118"/>
                <a:gd name="T81" fmla="*/ 2147483646 h 141"/>
                <a:gd name="T82" fmla="*/ 2147483646 w 118"/>
                <a:gd name="T83" fmla="*/ 2147483646 h 141"/>
                <a:gd name="T84" fmla="*/ 2147483646 w 118"/>
                <a:gd name="T85" fmla="*/ 2147483646 h 141"/>
                <a:gd name="T86" fmla="*/ 2147483646 w 118"/>
                <a:gd name="T87" fmla="*/ 2147483646 h 141"/>
                <a:gd name="T88" fmla="*/ 2147483646 w 118"/>
                <a:gd name="T89" fmla="*/ 2147483646 h 141"/>
                <a:gd name="T90" fmla="*/ 2147483646 w 118"/>
                <a:gd name="T91" fmla="*/ 2147483646 h 141"/>
                <a:gd name="T92" fmla="*/ 2147483646 w 118"/>
                <a:gd name="T93" fmla="*/ 2147483646 h 141"/>
                <a:gd name="T94" fmla="*/ 2147483646 w 118"/>
                <a:gd name="T95" fmla="*/ 2147483646 h 141"/>
                <a:gd name="T96" fmla="*/ 2147483646 w 118"/>
                <a:gd name="T97" fmla="*/ 2147483646 h 141"/>
                <a:gd name="T98" fmla="*/ 2147483646 w 118"/>
                <a:gd name="T99" fmla="*/ 2147483646 h 141"/>
                <a:gd name="T100" fmla="*/ 2147483646 w 118"/>
                <a:gd name="T101" fmla="*/ 2147483646 h 141"/>
                <a:gd name="T102" fmla="*/ 2147483646 w 118"/>
                <a:gd name="T103" fmla="*/ 2147483646 h 141"/>
                <a:gd name="T104" fmla="*/ 2147483646 w 118"/>
                <a:gd name="T105" fmla="*/ 2147483646 h 141"/>
                <a:gd name="T106" fmla="*/ 2147483646 w 118"/>
                <a:gd name="T107" fmla="*/ 2147483646 h 141"/>
                <a:gd name="T108" fmla="*/ 2147483646 w 118"/>
                <a:gd name="T109" fmla="*/ 2147483646 h 141"/>
                <a:gd name="T110" fmla="*/ 2147483646 w 118"/>
                <a:gd name="T111" fmla="*/ 2147483646 h 141"/>
                <a:gd name="T112" fmla="*/ 2147483646 w 118"/>
                <a:gd name="T113" fmla="*/ 2147483646 h 141"/>
                <a:gd name="T114" fmla="*/ 2147483646 w 118"/>
                <a:gd name="T115" fmla="*/ 2147483646 h 141"/>
                <a:gd name="T116" fmla="*/ 2147483646 w 118"/>
                <a:gd name="T117" fmla="*/ 2147483646 h 141"/>
                <a:gd name="T118" fmla="*/ 2147483646 w 118"/>
                <a:gd name="T119" fmla="*/ 2147483646 h 141"/>
                <a:gd name="T120" fmla="*/ 2147483646 w 118"/>
                <a:gd name="T121" fmla="*/ 2147483646 h 141"/>
                <a:gd name="T122" fmla="*/ 2147483646 w 118"/>
                <a:gd name="T123" fmla="*/ 2147483646 h 1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8"/>
                <a:gd name="T187" fmla="*/ 0 h 141"/>
                <a:gd name="T188" fmla="*/ 118 w 118"/>
                <a:gd name="T189" fmla="*/ 141 h 1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8" h="141">
                  <a:moveTo>
                    <a:pt x="109" y="0"/>
                  </a:moveTo>
                  <a:lnTo>
                    <a:pt x="54" y="39"/>
                  </a:lnTo>
                  <a:lnTo>
                    <a:pt x="48" y="30"/>
                  </a:lnTo>
                  <a:lnTo>
                    <a:pt x="49" y="20"/>
                  </a:lnTo>
                  <a:lnTo>
                    <a:pt x="30" y="33"/>
                  </a:lnTo>
                  <a:lnTo>
                    <a:pt x="26" y="43"/>
                  </a:lnTo>
                  <a:lnTo>
                    <a:pt x="34" y="55"/>
                  </a:lnTo>
                  <a:cubicBezTo>
                    <a:pt x="34" y="55"/>
                    <a:pt x="24" y="65"/>
                    <a:pt x="23" y="74"/>
                  </a:cubicBezTo>
                  <a:cubicBezTo>
                    <a:pt x="22" y="83"/>
                    <a:pt x="27" y="94"/>
                    <a:pt x="25" y="99"/>
                  </a:cubicBezTo>
                  <a:cubicBezTo>
                    <a:pt x="22" y="104"/>
                    <a:pt x="0" y="141"/>
                    <a:pt x="0" y="141"/>
                  </a:cubicBezTo>
                  <a:lnTo>
                    <a:pt x="33" y="114"/>
                  </a:lnTo>
                  <a:cubicBezTo>
                    <a:pt x="37" y="110"/>
                    <a:pt x="39" y="106"/>
                    <a:pt x="39" y="102"/>
                  </a:cubicBezTo>
                  <a:cubicBezTo>
                    <a:pt x="40" y="96"/>
                    <a:pt x="39" y="84"/>
                    <a:pt x="41" y="82"/>
                  </a:cubicBezTo>
                  <a:cubicBezTo>
                    <a:pt x="44" y="78"/>
                    <a:pt x="51" y="72"/>
                    <a:pt x="51" y="72"/>
                  </a:cubicBezTo>
                  <a:lnTo>
                    <a:pt x="60" y="81"/>
                  </a:lnTo>
                  <a:lnTo>
                    <a:pt x="72" y="83"/>
                  </a:lnTo>
                  <a:lnTo>
                    <a:pt x="89" y="72"/>
                  </a:lnTo>
                  <a:lnTo>
                    <a:pt x="76" y="67"/>
                  </a:lnTo>
                  <a:lnTo>
                    <a:pt x="67" y="57"/>
                  </a:lnTo>
                  <a:lnTo>
                    <a:pt x="118" y="29"/>
                  </a:lnTo>
                  <a:lnTo>
                    <a:pt x="109" y="0"/>
                  </a:lnTo>
                  <a:close/>
                  <a:moveTo>
                    <a:pt x="104" y="8"/>
                  </a:moveTo>
                  <a:lnTo>
                    <a:pt x="111" y="27"/>
                  </a:lnTo>
                  <a:moveTo>
                    <a:pt x="100" y="15"/>
                  </a:moveTo>
                  <a:lnTo>
                    <a:pt x="73" y="37"/>
                  </a:lnTo>
                  <a:moveTo>
                    <a:pt x="103" y="22"/>
                  </a:moveTo>
                  <a:lnTo>
                    <a:pt x="76" y="39"/>
                  </a:lnTo>
                  <a:moveTo>
                    <a:pt x="105" y="30"/>
                  </a:moveTo>
                  <a:lnTo>
                    <a:pt x="77" y="42"/>
                  </a:lnTo>
                  <a:moveTo>
                    <a:pt x="59" y="45"/>
                  </a:moveTo>
                  <a:lnTo>
                    <a:pt x="39" y="62"/>
                  </a:lnTo>
                  <a:moveTo>
                    <a:pt x="60" y="51"/>
                  </a:moveTo>
                  <a:lnTo>
                    <a:pt x="42" y="67"/>
                  </a:lnTo>
                  <a:moveTo>
                    <a:pt x="63" y="56"/>
                  </a:moveTo>
                  <a:lnTo>
                    <a:pt x="44" y="68"/>
                  </a:lnTo>
                  <a:moveTo>
                    <a:pt x="36" y="78"/>
                  </a:moveTo>
                  <a:lnTo>
                    <a:pt x="33" y="101"/>
                  </a:lnTo>
                  <a:moveTo>
                    <a:pt x="19" y="116"/>
                  </a:moveTo>
                  <a:lnTo>
                    <a:pt x="10" y="129"/>
                  </a:lnTo>
                  <a:moveTo>
                    <a:pt x="41" y="30"/>
                  </a:moveTo>
                  <a:lnTo>
                    <a:pt x="33" y="36"/>
                  </a:lnTo>
                  <a:moveTo>
                    <a:pt x="48" y="42"/>
                  </a:moveTo>
                  <a:lnTo>
                    <a:pt x="42" y="36"/>
                  </a:lnTo>
                  <a:moveTo>
                    <a:pt x="38" y="49"/>
                  </a:moveTo>
                  <a:lnTo>
                    <a:pt x="33" y="42"/>
                  </a:lnTo>
                  <a:moveTo>
                    <a:pt x="78" y="75"/>
                  </a:moveTo>
                  <a:lnTo>
                    <a:pt x="71" y="73"/>
                  </a:lnTo>
                  <a:moveTo>
                    <a:pt x="72" y="80"/>
                  </a:moveTo>
                  <a:lnTo>
                    <a:pt x="66" y="78"/>
                  </a:lnTo>
                  <a:moveTo>
                    <a:pt x="68" y="69"/>
                  </a:moveTo>
                  <a:lnTo>
                    <a:pt x="62" y="62"/>
                  </a:lnTo>
                  <a:moveTo>
                    <a:pt x="63" y="73"/>
                  </a:moveTo>
                  <a:lnTo>
                    <a:pt x="57" y="67"/>
                  </a:lnTo>
                  <a:moveTo>
                    <a:pt x="32" y="105"/>
                  </a:moveTo>
                  <a:cubicBezTo>
                    <a:pt x="31" y="104"/>
                    <a:pt x="29" y="104"/>
                    <a:pt x="28" y="105"/>
                  </a:cubicBezTo>
                  <a:cubicBezTo>
                    <a:pt x="27" y="106"/>
                    <a:pt x="26" y="108"/>
                    <a:pt x="27" y="109"/>
                  </a:cubicBezTo>
                  <a:cubicBezTo>
                    <a:pt x="29" y="110"/>
                    <a:pt x="30" y="110"/>
                    <a:pt x="31" y="109"/>
                  </a:cubicBezTo>
                  <a:cubicBezTo>
                    <a:pt x="33" y="108"/>
                    <a:pt x="33" y="106"/>
                    <a:pt x="32" y="105"/>
                  </a:cubicBezTo>
                  <a:close/>
                  <a:moveTo>
                    <a:pt x="10" y="129"/>
                  </a:moveTo>
                  <a:lnTo>
                    <a:pt x="21" y="119"/>
                  </a:lnTo>
                  <a:moveTo>
                    <a:pt x="33" y="100"/>
                  </a:moveTo>
                  <a:lnTo>
                    <a:pt x="32" y="71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4DC8569A-DF21-48C0-9D44-A83741785F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5" y="672"/>
              <a:ext cx="718" cy="819"/>
            </a:xfrm>
            <a:custGeom>
              <a:avLst/>
              <a:gdLst>
                <a:gd name="T0" fmla="*/ 2147483646 w 118"/>
                <a:gd name="T1" fmla="*/ 0 h 141"/>
                <a:gd name="T2" fmla="*/ 2147483646 w 118"/>
                <a:gd name="T3" fmla="*/ 2147483646 h 141"/>
                <a:gd name="T4" fmla="*/ 2147483646 w 118"/>
                <a:gd name="T5" fmla="*/ 2147483646 h 141"/>
                <a:gd name="T6" fmla="*/ 2147483646 w 118"/>
                <a:gd name="T7" fmla="*/ 2147483646 h 141"/>
                <a:gd name="T8" fmla="*/ 2147483646 w 118"/>
                <a:gd name="T9" fmla="*/ 2147483646 h 141"/>
                <a:gd name="T10" fmla="*/ 2147483646 w 118"/>
                <a:gd name="T11" fmla="*/ 2147483646 h 141"/>
                <a:gd name="T12" fmla="*/ 2147483646 w 118"/>
                <a:gd name="T13" fmla="*/ 2147483646 h 141"/>
                <a:gd name="T14" fmla="*/ 2147483646 w 118"/>
                <a:gd name="T15" fmla="*/ 2147483646 h 141"/>
                <a:gd name="T16" fmla="*/ 2147483646 w 118"/>
                <a:gd name="T17" fmla="*/ 2147483646 h 141"/>
                <a:gd name="T18" fmla="*/ 0 w 118"/>
                <a:gd name="T19" fmla="*/ 2147483646 h 141"/>
                <a:gd name="T20" fmla="*/ 2147483646 w 118"/>
                <a:gd name="T21" fmla="*/ 2147483646 h 141"/>
                <a:gd name="T22" fmla="*/ 2147483646 w 118"/>
                <a:gd name="T23" fmla="*/ 2147483646 h 141"/>
                <a:gd name="T24" fmla="*/ 2147483646 w 118"/>
                <a:gd name="T25" fmla="*/ 2147483646 h 141"/>
                <a:gd name="T26" fmla="*/ 2147483646 w 118"/>
                <a:gd name="T27" fmla="*/ 2147483646 h 141"/>
                <a:gd name="T28" fmla="*/ 2147483646 w 118"/>
                <a:gd name="T29" fmla="*/ 2147483646 h 141"/>
                <a:gd name="T30" fmla="*/ 2147483646 w 118"/>
                <a:gd name="T31" fmla="*/ 2147483646 h 141"/>
                <a:gd name="T32" fmla="*/ 2147483646 w 118"/>
                <a:gd name="T33" fmla="*/ 2147483646 h 141"/>
                <a:gd name="T34" fmla="*/ 2147483646 w 118"/>
                <a:gd name="T35" fmla="*/ 2147483646 h 141"/>
                <a:gd name="T36" fmla="*/ 2147483646 w 118"/>
                <a:gd name="T37" fmla="*/ 2147483646 h 141"/>
                <a:gd name="T38" fmla="*/ 2147483646 w 118"/>
                <a:gd name="T39" fmla="*/ 2147483646 h 141"/>
                <a:gd name="T40" fmla="*/ 2147483646 w 118"/>
                <a:gd name="T41" fmla="*/ 0 h 141"/>
                <a:gd name="T42" fmla="*/ 2147483646 w 118"/>
                <a:gd name="T43" fmla="*/ 2147483646 h 141"/>
                <a:gd name="T44" fmla="*/ 2147483646 w 118"/>
                <a:gd name="T45" fmla="*/ 2147483646 h 141"/>
                <a:gd name="T46" fmla="*/ 2147483646 w 118"/>
                <a:gd name="T47" fmla="*/ 2147483646 h 141"/>
                <a:gd name="T48" fmla="*/ 2147483646 w 118"/>
                <a:gd name="T49" fmla="*/ 2147483646 h 141"/>
                <a:gd name="T50" fmla="*/ 2147483646 w 118"/>
                <a:gd name="T51" fmla="*/ 2147483646 h 141"/>
                <a:gd name="T52" fmla="*/ 2147483646 w 118"/>
                <a:gd name="T53" fmla="*/ 2147483646 h 141"/>
                <a:gd name="T54" fmla="*/ 2147483646 w 118"/>
                <a:gd name="T55" fmla="*/ 2147483646 h 141"/>
                <a:gd name="T56" fmla="*/ 2147483646 w 118"/>
                <a:gd name="T57" fmla="*/ 2147483646 h 141"/>
                <a:gd name="T58" fmla="*/ 2147483646 w 118"/>
                <a:gd name="T59" fmla="*/ 2147483646 h 141"/>
                <a:gd name="T60" fmla="*/ 2147483646 w 118"/>
                <a:gd name="T61" fmla="*/ 2147483646 h 141"/>
                <a:gd name="T62" fmla="*/ 2147483646 w 118"/>
                <a:gd name="T63" fmla="*/ 2147483646 h 141"/>
                <a:gd name="T64" fmla="*/ 2147483646 w 118"/>
                <a:gd name="T65" fmla="*/ 2147483646 h 141"/>
                <a:gd name="T66" fmla="*/ 2147483646 w 118"/>
                <a:gd name="T67" fmla="*/ 2147483646 h 141"/>
                <a:gd name="T68" fmla="*/ 2147483646 w 118"/>
                <a:gd name="T69" fmla="*/ 2147483646 h 141"/>
                <a:gd name="T70" fmla="*/ 2147483646 w 118"/>
                <a:gd name="T71" fmla="*/ 2147483646 h 141"/>
                <a:gd name="T72" fmla="*/ 2147483646 w 118"/>
                <a:gd name="T73" fmla="*/ 2147483646 h 141"/>
                <a:gd name="T74" fmla="*/ 2147483646 w 118"/>
                <a:gd name="T75" fmla="*/ 2147483646 h 141"/>
                <a:gd name="T76" fmla="*/ 2147483646 w 118"/>
                <a:gd name="T77" fmla="*/ 2147483646 h 141"/>
                <a:gd name="T78" fmla="*/ 2147483646 w 118"/>
                <a:gd name="T79" fmla="*/ 2147483646 h 141"/>
                <a:gd name="T80" fmla="*/ 2147483646 w 118"/>
                <a:gd name="T81" fmla="*/ 2147483646 h 141"/>
                <a:gd name="T82" fmla="*/ 2147483646 w 118"/>
                <a:gd name="T83" fmla="*/ 2147483646 h 141"/>
                <a:gd name="T84" fmla="*/ 2147483646 w 118"/>
                <a:gd name="T85" fmla="*/ 2147483646 h 141"/>
                <a:gd name="T86" fmla="*/ 2147483646 w 118"/>
                <a:gd name="T87" fmla="*/ 2147483646 h 141"/>
                <a:gd name="T88" fmla="*/ 2147483646 w 118"/>
                <a:gd name="T89" fmla="*/ 2147483646 h 141"/>
                <a:gd name="T90" fmla="*/ 2147483646 w 118"/>
                <a:gd name="T91" fmla="*/ 2147483646 h 141"/>
                <a:gd name="T92" fmla="*/ 2147483646 w 118"/>
                <a:gd name="T93" fmla="*/ 2147483646 h 141"/>
                <a:gd name="T94" fmla="*/ 2147483646 w 118"/>
                <a:gd name="T95" fmla="*/ 2147483646 h 141"/>
                <a:gd name="T96" fmla="*/ 2147483646 w 118"/>
                <a:gd name="T97" fmla="*/ 2147483646 h 141"/>
                <a:gd name="T98" fmla="*/ 2147483646 w 118"/>
                <a:gd name="T99" fmla="*/ 2147483646 h 141"/>
                <a:gd name="T100" fmla="*/ 2147483646 w 118"/>
                <a:gd name="T101" fmla="*/ 2147483646 h 141"/>
                <a:gd name="T102" fmla="*/ 2147483646 w 118"/>
                <a:gd name="T103" fmla="*/ 2147483646 h 141"/>
                <a:gd name="T104" fmla="*/ 2147483646 w 118"/>
                <a:gd name="T105" fmla="*/ 2147483646 h 141"/>
                <a:gd name="T106" fmla="*/ 2147483646 w 118"/>
                <a:gd name="T107" fmla="*/ 2147483646 h 141"/>
                <a:gd name="T108" fmla="*/ 2147483646 w 118"/>
                <a:gd name="T109" fmla="*/ 2147483646 h 141"/>
                <a:gd name="T110" fmla="*/ 2147483646 w 118"/>
                <a:gd name="T111" fmla="*/ 2147483646 h 141"/>
                <a:gd name="T112" fmla="*/ 2147483646 w 118"/>
                <a:gd name="T113" fmla="*/ 2147483646 h 141"/>
                <a:gd name="T114" fmla="*/ 2147483646 w 118"/>
                <a:gd name="T115" fmla="*/ 2147483646 h 141"/>
                <a:gd name="T116" fmla="*/ 2147483646 w 118"/>
                <a:gd name="T117" fmla="*/ 2147483646 h 141"/>
                <a:gd name="T118" fmla="*/ 2147483646 w 118"/>
                <a:gd name="T119" fmla="*/ 2147483646 h 141"/>
                <a:gd name="T120" fmla="*/ 2147483646 w 118"/>
                <a:gd name="T121" fmla="*/ 2147483646 h 141"/>
                <a:gd name="T122" fmla="*/ 2147483646 w 118"/>
                <a:gd name="T123" fmla="*/ 2147483646 h 1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8"/>
                <a:gd name="T187" fmla="*/ 0 h 141"/>
                <a:gd name="T188" fmla="*/ 118 w 118"/>
                <a:gd name="T189" fmla="*/ 141 h 1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8" h="141">
                  <a:moveTo>
                    <a:pt x="109" y="0"/>
                  </a:moveTo>
                  <a:lnTo>
                    <a:pt x="54" y="39"/>
                  </a:lnTo>
                  <a:lnTo>
                    <a:pt x="48" y="30"/>
                  </a:lnTo>
                  <a:lnTo>
                    <a:pt x="49" y="20"/>
                  </a:lnTo>
                  <a:lnTo>
                    <a:pt x="30" y="33"/>
                  </a:lnTo>
                  <a:lnTo>
                    <a:pt x="26" y="43"/>
                  </a:lnTo>
                  <a:lnTo>
                    <a:pt x="34" y="55"/>
                  </a:lnTo>
                  <a:cubicBezTo>
                    <a:pt x="34" y="55"/>
                    <a:pt x="24" y="65"/>
                    <a:pt x="23" y="74"/>
                  </a:cubicBezTo>
                  <a:cubicBezTo>
                    <a:pt x="22" y="83"/>
                    <a:pt x="27" y="94"/>
                    <a:pt x="25" y="99"/>
                  </a:cubicBezTo>
                  <a:cubicBezTo>
                    <a:pt x="22" y="104"/>
                    <a:pt x="0" y="141"/>
                    <a:pt x="0" y="141"/>
                  </a:cubicBezTo>
                  <a:lnTo>
                    <a:pt x="33" y="114"/>
                  </a:lnTo>
                  <a:cubicBezTo>
                    <a:pt x="37" y="110"/>
                    <a:pt x="39" y="106"/>
                    <a:pt x="39" y="102"/>
                  </a:cubicBezTo>
                  <a:cubicBezTo>
                    <a:pt x="40" y="96"/>
                    <a:pt x="39" y="84"/>
                    <a:pt x="41" y="82"/>
                  </a:cubicBezTo>
                  <a:cubicBezTo>
                    <a:pt x="44" y="78"/>
                    <a:pt x="51" y="72"/>
                    <a:pt x="51" y="72"/>
                  </a:cubicBezTo>
                  <a:lnTo>
                    <a:pt x="60" y="81"/>
                  </a:lnTo>
                  <a:lnTo>
                    <a:pt x="72" y="83"/>
                  </a:lnTo>
                  <a:lnTo>
                    <a:pt x="89" y="72"/>
                  </a:lnTo>
                  <a:lnTo>
                    <a:pt x="76" y="67"/>
                  </a:lnTo>
                  <a:lnTo>
                    <a:pt x="67" y="57"/>
                  </a:lnTo>
                  <a:lnTo>
                    <a:pt x="118" y="29"/>
                  </a:lnTo>
                  <a:lnTo>
                    <a:pt x="109" y="0"/>
                  </a:lnTo>
                  <a:close/>
                  <a:moveTo>
                    <a:pt x="104" y="8"/>
                  </a:moveTo>
                  <a:lnTo>
                    <a:pt x="111" y="27"/>
                  </a:lnTo>
                  <a:moveTo>
                    <a:pt x="100" y="15"/>
                  </a:moveTo>
                  <a:lnTo>
                    <a:pt x="73" y="37"/>
                  </a:lnTo>
                  <a:moveTo>
                    <a:pt x="103" y="22"/>
                  </a:moveTo>
                  <a:lnTo>
                    <a:pt x="76" y="39"/>
                  </a:lnTo>
                  <a:moveTo>
                    <a:pt x="105" y="30"/>
                  </a:moveTo>
                  <a:lnTo>
                    <a:pt x="77" y="42"/>
                  </a:lnTo>
                  <a:moveTo>
                    <a:pt x="59" y="45"/>
                  </a:moveTo>
                  <a:lnTo>
                    <a:pt x="39" y="62"/>
                  </a:lnTo>
                  <a:moveTo>
                    <a:pt x="60" y="51"/>
                  </a:moveTo>
                  <a:lnTo>
                    <a:pt x="42" y="67"/>
                  </a:lnTo>
                  <a:moveTo>
                    <a:pt x="63" y="56"/>
                  </a:moveTo>
                  <a:lnTo>
                    <a:pt x="44" y="68"/>
                  </a:lnTo>
                  <a:moveTo>
                    <a:pt x="36" y="78"/>
                  </a:moveTo>
                  <a:lnTo>
                    <a:pt x="33" y="101"/>
                  </a:lnTo>
                  <a:moveTo>
                    <a:pt x="19" y="116"/>
                  </a:moveTo>
                  <a:lnTo>
                    <a:pt x="10" y="129"/>
                  </a:lnTo>
                  <a:moveTo>
                    <a:pt x="41" y="30"/>
                  </a:moveTo>
                  <a:lnTo>
                    <a:pt x="33" y="36"/>
                  </a:lnTo>
                  <a:moveTo>
                    <a:pt x="48" y="42"/>
                  </a:moveTo>
                  <a:lnTo>
                    <a:pt x="42" y="36"/>
                  </a:lnTo>
                  <a:moveTo>
                    <a:pt x="38" y="49"/>
                  </a:moveTo>
                  <a:lnTo>
                    <a:pt x="33" y="42"/>
                  </a:lnTo>
                  <a:moveTo>
                    <a:pt x="78" y="75"/>
                  </a:moveTo>
                  <a:lnTo>
                    <a:pt x="71" y="73"/>
                  </a:lnTo>
                  <a:moveTo>
                    <a:pt x="72" y="80"/>
                  </a:moveTo>
                  <a:lnTo>
                    <a:pt x="66" y="78"/>
                  </a:lnTo>
                  <a:moveTo>
                    <a:pt x="68" y="69"/>
                  </a:moveTo>
                  <a:lnTo>
                    <a:pt x="62" y="62"/>
                  </a:lnTo>
                  <a:moveTo>
                    <a:pt x="63" y="73"/>
                  </a:moveTo>
                  <a:lnTo>
                    <a:pt x="57" y="67"/>
                  </a:lnTo>
                  <a:moveTo>
                    <a:pt x="32" y="105"/>
                  </a:moveTo>
                  <a:cubicBezTo>
                    <a:pt x="31" y="104"/>
                    <a:pt x="29" y="104"/>
                    <a:pt x="28" y="105"/>
                  </a:cubicBezTo>
                  <a:cubicBezTo>
                    <a:pt x="27" y="106"/>
                    <a:pt x="26" y="108"/>
                    <a:pt x="27" y="109"/>
                  </a:cubicBezTo>
                  <a:cubicBezTo>
                    <a:pt x="29" y="110"/>
                    <a:pt x="30" y="110"/>
                    <a:pt x="31" y="109"/>
                  </a:cubicBezTo>
                  <a:cubicBezTo>
                    <a:pt x="33" y="108"/>
                    <a:pt x="33" y="106"/>
                    <a:pt x="32" y="105"/>
                  </a:cubicBezTo>
                  <a:close/>
                  <a:moveTo>
                    <a:pt x="10" y="129"/>
                  </a:moveTo>
                  <a:lnTo>
                    <a:pt x="21" y="119"/>
                  </a:lnTo>
                  <a:moveTo>
                    <a:pt x="33" y="100"/>
                  </a:moveTo>
                  <a:lnTo>
                    <a:pt x="32" y="71"/>
                  </a:lnTo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1E9AA4FC-9C71-4E00-AC6B-F657370689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6" y="1264"/>
              <a:ext cx="432" cy="1035"/>
            </a:xfrm>
            <a:custGeom>
              <a:avLst/>
              <a:gdLst>
                <a:gd name="T0" fmla="*/ 2147483646 w 71"/>
                <a:gd name="T1" fmla="*/ 0 h 178"/>
                <a:gd name="T2" fmla="*/ 2147483646 w 71"/>
                <a:gd name="T3" fmla="*/ 2147483646 h 178"/>
                <a:gd name="T4" fmla="*/ 2147483646 w 71"/>
                <a:gd name="T5" fmla="*/ 2147483646 h 178"/>
                <a:gd name="T6" fmla="*/ 2147483646 w 71"/>
                <a:gd name="T7" fmla="*/ 2147483646 h 178"/>
                <a:gd name="T8" fmla="*/ 0 w 71"/>
                <a:gd name="T9" fmla="*/ 2147483646 h 178"/>
                <a:gd name="T10" fmla="*/ 2147483646 w 71"/>
                <a:gd name="T11" fmla="*/ 2147483646 h 178"/>
                <a:gd name="T12" fmla="*/ 2147483646 w 71"/>
                <a:gd name="T13" fmla="*/ 2147483646 h 178"/>
                <a:gd name="T14" fmla="*/ 2147483646 w 71"/>
                <a:gd name="T15" fmla="*/ 2147483646 h 178"/>
                <a:gd name="T16" fmla="*/ 2147483646 w 71"/>
                <a:gd name="T17" fmla="*/ 2147483646 h 178"/>
                <a:gd name="T18" fmla="*/ 2147483646 w 71"/>
                <a:gd name="T19" fmla="*/ 2147483646 h 178"/>
                <a:gd name="T20" fmla="*/ 2147483646 w 71"/>
                <a:gd name="T21" fmla="*/ 2147483646 h 178"/>
                <a:gd name="T22" fmla="*/ 2147483646 w 71"/>
                <a:gd name="T23" fmla="*/ 2147483646 h 178"/>
                <a:gd name="T24" fmla="*/ 2147483646 w 71"/>
                <a:gd name="T25" fmla="*/ 2147483646 h 178"/>
                <a:gd name="T26" fmla="*/ 2147483646 w 71"/>
                <a:gd name="T27" fmla="*/ 2147483646 h 178"/>
                <a:gd name="T28" fmla="*/ 2147483646 w 71"/>
                <a:gd name="T29" fmla="*/ 2147483646 h 178"/>
                <a:gd name="T30" fmla="*/ 2147483646 w 71"/>
                <a:gd name="T31" fmla="*/ 2147483646 h 178"/>
                <a:gd name="T32" fmla="*/ 2147483646 w 71"/>
                <a:gd name="T33" fmla="*/ 2147483646 h 178"/>
                <a:gd name="T34" fmla="*/ 2147483646 w 71"/>
                <a:gd name="T35" fmla="*/ 2147483646 h 178"/>
                <a:gd name="T36" fmla="*/ 2147483646 w 71"/>
                <a:gd name="T37" fmla="*/ 2147483646 h 178"/>
                <a:gd name="T38" fmla="*/ 2147483646 w 71"/>
                <a:gd name="T39" fmla="*/ 2147483646 h 178"/>
                <a:gd name="T40" fmla="*/ 2147483646 w 71"/>
                <a:gd name="T41" fmla="*/ 0 h 178"/>
                <a:gd name="T42" fmla="*/ 2147483646 w 71"/>
                <a:gd name="T43" fmla="*/ 2147483646 h 178"/>
                <a:gd name="T44" fmla="*/ 2147483646 w 71"/>
                <a:gd name="T45" fmla="*/ 2147483646 h 178"/>
                <a:gd name="T46" fmla="*/ 2147483646 w 71"/>
                <a:gd name="T47" fmla="*/ 2147483646 h 178"/>
                <a:gd name="T48" fmla="*/ 2147483646 w 71"/>
                <a:gd name="T49" fmla="*/ 2147483646 h 178"/>
                <a:gd name="T50" fmla="*/ 2147483646 w 71"/>
                <a:gd name="T51" fmla="*/ 2147483646 h 178"/>
                <a:gd name="T52" fmla="*/ 2147483646 w 71"/>
                <a:gd name="T53" fmla="*/ 2147483646 h 178"/>
                <a:gd name="T54" fmla="*/ 2147483646 w 71"/>
                <a:gd name="T55" fmla="*/ 2147483646 h 178"/>
                <a:gd name="T56" fmla="*/ 2147483646 w 71"/>
                <a:gd name="T57" fmla="*/ 2147483646 h 178"/>
                <a:gd name="T58" fmla="*/ 2147483646 w 71"/>
                <a:gd name="T59" fmla="*/ 2147483646 h 178"/>
                <a:gd name="T60" fmla="*/ 2147483646 w 71"/>
                <a:gd name="T61" fmla="*/ 2147483646 h 178"/>
                <a:gd name="T62" fmla="*/ 2147483646 w 71"/>
                <a:gd name="T63" fmla="*/ 2147483646 h 178"/>
                <a:gd name="T64" fmla="*/ 2147483646 w 71"/>
                <a:gd name="T65" fmla="*/ 2147483646 h 178"/>
                <a:gd name="T66" fmla="*/ 2147483646 w 71"/>
                <a:gd name="T67" fmla="*/ 2147483646 h 178"/>
                <a:gd name="T68" fmla="*/ 2147483646 w 71"/>
                <a:gd name="T69" fmla="*/ 2147483646 h 178"/>
                <a:gd name="T70" fmla="*/ 2147483646 w 71"/>
                <a:gd name="T71" fmla="*/ 2147483646 h 178"/>
                <a:gd name="T72" fmla="*/ 2147483646 w 71"/>
                <a:gd name="T73" fmla="*/ 2147483646 h 178"/>
                <a:gd name="T74" fmla="*/ 2147483646 w 71"/>
                <a:gd name="T75" fmla="*/ 2147483646 h 178"/>
                <a:gd name="T76" fmla="*/ 2147483646 w 71"/>
                <a:gd name="T77" fmla="*/ 2147483646 h 178"/>
                <a:gd name="T78" fmla="*/ 2147483646 w 71"/>
                <a:gd name="T79" fmla="*/ 2147483646 h 178"/>
                <a:gd name="T80" fmla="*/ 2147483646 w 71"/>
                <a:gd name="T81" fmla="*/ 2147483646 h 178"/>
                <a:gd name="T82" fmla="*/ 2147483646 w 71"/>
                <a:gd name="T83" fmla="*/ 2147483646 h 178"/>
                <a:gd name="T84" fmla="*/ 2147483646 w 71"/>
                <a:gd name="T85" fmla="*/ 2147483646 h 178"/>
                <a:gd name="T86" fmla="*/ 2147483646 w 71"/>
                <a:gd name="T87" fmla="*/ 2147483646 h 178"/>
                <a:gd name="T88" fmla="*/ 2147483646 w 71"/>
                <a:gd name="T89" fmla="*/ 2147483646 h 178"/>
                <a:gd name="T90" fmla="*/ 2147483646 w 71"/>
                <a:gd name="T91" fmla="*/ 2147483646 h 178"/>
                <a:gd name="T92" fmla="*/ 2147483646 w 71"/>
                <a:gd name="T93" fmla="*/ 2147483646 h 178"/>
                <a:gd name="T94" fmla="*/ 2147483646 w 71"/>
                <a:gd name="T95" fmla="*/ 2147483646 h 178"/>
                <a:gd name="T96" fmla="*/ 2147483646 w 71"/>
                <a:gd name="T97" fmla="*/ 2147483646 h 178"/>
                <a:gd name="T98" fmla="*/ 2147483646 w 71"/>
                <a:gd name="T99" fmla="*/ 2147483646 h 178"/>
                <a:gd name="T100" fmla="*/ 2147483646 w 71"/>
                <a:gd name="T101" fmla="*/ 2147483646 h 178"/>
                <a:gd name="T102" fmla="*/ 2147483646 w 71"/>
                <a:gd name="T103" fmla="*/ 2147483646 h 178"/>
                <a:gd name="T104" fmla="*/ 2147483646 w 71"/>
                <a:gd name="T105" fmla="*/ 2147483646 h 178"/>
                <a:gd name="T106" fmla="*/ 2147483646 w 71"/>
                <a:gd name="T107" fmla="*/ 2147483646 h 178"/>
                <a:gd name="T108" fmla="*/ 2147483646 w 71"/>
                <a:gd name="T109" fmla="*/ 2147483646 h 178"/>
                <a:gd name="T110" fmla="*/ 2147483646 w 71"/>
                <a:gd name="T111" fmla="*/ 2147483646 h 178"/>
                <a:gd name="T112" fmla="*/ 2147483646 w 71"/>
                <a:gd name="T113" fmla="*/ 2147483646 h 178"/>
                <a:gd name="T114" fmla="*/ 2147483646 w 71"/>
                <a:gd name="T115" fmla="*/ 2147483646 h 178"/>
                <a:gd name="T116" fmla="*/ 2147483646 w 71"/>
                <a:gd name="T117" fmla="*/ 2147483646 h 178"/>
                <a:gd name="T118" fmla="*/ 2147483646 w 71"/>
                <a:gd name="T119" fmla="*/ 2147483646 h 178"/>
                <a:gd name="T120" fmla="*/ 2147483646 w 71"/>
                <a:gd name="T121" fmla="*/ 2147483646 h 178"/>
                <a:gd name="T122" fmla="*/ 2147483646 w 71"/>
                <a:gd name="T123" fmla="*/ 2147483646 h 17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1"/>
                <a:gd name="T187" fmla="*/ 0 h 178"/>
                <a:gd name="T188" fmla="*/ 71 w 71"/>
                <a:gd name="T189" fmla="*/ 178 h 17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1" h="178">
                  <a:moveTo>
                    <a:pt x="45" y="0"/>
                  </a:moveTo>
                  <a:lnTo>
                    <a:pt x="23" y="63"/>
                  </a:lnTo>
                  <a:lnTo>
                    <a:pt x="13" y="60"/>
                  </a:lnTo>
                  <a:lnTo>
                    <a:pt x="8" y="51"/>
                  </a:lnTo>
                  <a:lnTo>
                    <a:pt x="0" y="73"/>
                  </a:lnTo>
                  <a:lnTo>
                    <a:pt x="3" y="83"/>
                  </a:lnTo>
                  <a:lnTo>
                    <a:pt x="17" y="89"/>
                  </a:lnTo>
                  <a:cubicBezTo>
                    <a:pt x="17" y="89"/>
                    <a:pt x="14" y="103"/>
                    <a:pt x="19" y="110"/>
                  </a:cubicBezTo>
                  <a:cubicBezTo>
                    <a:pt x="23" y="118"/>
                    <a:pt x="33" y="124"/>
                    <a:pt x="35" y="130"/>
                  </a:cubicBezTo>
                  <a:cubicBezTo>
                    <a:pt x="36" y="135"/>
                    <a:pt x="40" y="178"/>
                    <a:pt x="40" y="178"/>
                  </a:cubicBezTo>
                  <a:lnTo>
                    <a:pt x="51" y="137"/>
                  </a:lnTo>
                  <a:cubicBezTo>
                    <a:pt x="51" y="131"/>
                    <a:pt x="51" y="127"/>
                    <a:pt x="49" y="124"/>
                  </a:cubicBezTo>
                  <a:cubicBezTo>
                    <a:pt x="45" y="118"/>
                    <a:pt x="38" y="109"/>
                    <a:pt x="38" y="106"/>
                  </a:cubicBezTo>
                  <a:cubicBezTo>
                    <a:pt x="38" y="101"/>
                    <a:pt x="40" y="92"/>
                    <a:pt x="40" y="92"/>
                  </a:cubicBezTo>
                  <a:lnTo>
                    <a:pt x="53" y="94"/>
                  </a:lnTo>
                  <a:lnTo>
                    <a:pt x="64" y="89"/>
                  </a:lnTo>
                  <a:lnTo>
                    <a:pt x="71" y="69"/>
                  </a:lnTo>
                  <a:lnTo>
                    <a:pt x="57" y="74"/>
                  </a:lnTo>
                  <a:lnTo>
                    <a:pt x="44" y="71"/>
                  </a:lnTo>
                  <a:lnTo>
                    <a:pt x="69" y="18"/>
                  </a:lnTo>
                  <a:lnTo>
                    <a:pt x="45" y="0"/>
                  </a:lnTo>
                  <a:close/>
                  <a:moveTo>
                    <a:pt x="46" y="9"/>
                  </a:moveTo>
                  <a:lnTo>
                    <a:pt x="62" y="21"/>
                  </a:lnTo>
                  <a:moveTo>
                    <a:pt x="46" y="18"/>
                  </a:moveTo>
                  <a:lnTo>
                    <a:pt x="37" y="50"/>
                  </a:lnTo>
                  <a:moveTo>
                    <a:pt x="52" y="21"/>
                  </a:moveTo>
                  <a:lnTo>
                    <a:pt x="40" y="51"/>
                  </a:lnTo>
                  <a:moveTo>
                    <a:pt x="59" y="27"/>
                  </a:moveTo>
                  <a:lnTo>
                    <a:pt x="43" y="53"/>
                  </a:lnTo>
                  <a:moveTo>
                    <a:pt x="30" y="66"/>
                  </a:moveTo>
                  <a:lnTo>
                    <a:pt x="25" y="91"/>
                  </a:lnTo>
                  <a:moveTo>
                    <a:pt x="35" y="69"/>
                  </a:moveTo>
                  <a:lnTo>
                    <a:pt x="30" y="93"/>
                  </a:lnTo>
                  <a:moveTo>
                    <a:pt x="41" y="72"/>
                  </a:moveTo>
                  <a:lnTo>
                    <a:pt x="33" y="93"/>
                  </a:lnTo>
                  <a:moveTo>
                    <a:pt x="32" y="106"/>
                  </a:moveTo>
                  <a:lnTo>
                    <a:pt x="42" y="126"/>
                  </a:lnTo>
                  <a:moveTo>
                    <a:pt x="40" y="146"/>
                  </a:moveTo>
                  <a:lnTo>
                    <a:pt x="40" y="163"/>
                  </a:lnTo>
                  <a:moveTo>
                    <a:pt x="8" y="64"/>
                  </a:moveTo>
                  <a:lnTo>
                    <a:pt x="5" y="74"/>
                  </a:lnTo>
                  <a:moveTo>
                    <a:pt x="20" y="70"/>
                  </a:moveTo>
                  <a:lnTo>
                    <a:pt x="11" y="69"/>
                  </a:lnTo>
                  <a:moveTo>
                    <a:pt x="15" y="81"/>
                  </a:moveTo>
                  <a:lnTo>
                    <a:pt x="8" y="79"/>
                  </a:lnTo>
                  <a:moveTo>
                    <a:pt x="64" y="79"/>
                  </a:moveTo>
                  <a:lnTo>
                    <a:pt x="57" y="81"/>
                  </a:lnTo>
                  <a:moveTo>
                    <a:pt x="62" y="86"/>
                  </a:moveTo>
                  <a:lnTo>
                    <a:pt x="56" y="88"/>
                  </a:lnTo>
                  <a:moveTo>
                    <a:pt x="52" y="79"/>
                  </a:moveTo>
                  <a:lnTo>
                    <a:pt x="43" y="77"/>
                  </a:lnTo>
                  <a:moveTo>
                    <a:pt x="51" y="86"/>
                  </a:moveTo>
                  <a:lnTo>
                    <a:pt x="42" y="84"/>
                  </a:lnTo>
                  <a:moveTo>
                    <a:pt x="44" y="130"/>
                  </a:moveTo>
                  <a:cubicBezTo>
                    <a:pt x="42" y="130"/>
                    <a:pt x="41" y="131"/>
                    <a:pt x="41" y="132"/>
                  </a:cubicBezTo>
                  <a:cubicBezTo>
                    <a:pt x="40" y="134"/>
                    <a:pt x="41" y="135"/>
                    <a:pt x="43" y="136"/>
                  </a:cubicBezTo>
                  <a:cubicBezTo>
                    <a:pt x="44" y="136"/>
                    <a:pt x="46" y="135"/>
                    <a:pt x="46" y="134"/>
                  </a:cubicBezTo>
                  <a:cubicBezTo>
                    <a:pt x="46" y="132"/>
                    <a:pt x="45" y="131"/>
                    <a:pt x="44" y="130"/>
                  </a:cubicBezTo>
                  <a:close/>
                  <a:moveTo>
                    <a:pt x="41" y="162"/>
                  </a:moveTo>
                  <a:lnTo>
                    <a:pt x="43" y="148"/>
                  </a:lnTo>
                  <a:moveTo>
                    <a:pt x="42" y="126"/>
                  </a:moveTo>
                  <a:lnTo>
                    <a:pt x="25" y="103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D040AD7B-52C9-430F-99D6-ADD2AB9152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9" y="1259"/>
              <a:ext cx="444" cy="1040"/>
            </a:xfrm>
            <a:custGeom>
              <a:avLst/>
              <a:gdLst>
                <a:gd name="T0" fmla="*/ 2147483646 w 73"/>
                <a:gd name="T1" fmla="*/ 2147483646 h 179"/>
                <a:gd name="T2" fmla="*/ 2147483646 w 73"/>
                <a:gd name="T3" fmla="*/ 2147483646 h 179"/>
                <a:gd name="T4" fmla="*/ 2147483646 w 73"/>
                <a:gd name="T5" fmla="*/ 2147483646 h 179"/>
                <a:gd name="T6" fmla="*/ 2147483646 w 73"/>
                <a:gd name="T7" fmla="*/ 2147483646 h 179"/>
                <a:gd name="T8" fmla="*/ 0 w 73"/>
                <a:gd name="T9" fmla="*/ 2147483646 h 179"/>
                <a:gd name="T10" fmla="*/ 0 w 73"/>
                <a:gd name="T11" fmla="*/ 2147483646 h 179"/>
                <a:gd name="T12" fmla="*/ 2147483646 w 73"/>
                <a:gd name="T13" fmla="*/ 2147483646 h 179"/>
                <a:gd name="T14" fmla="*/ 2147483646 w 73"/>
                <a:gd name="T15" fmla="*/ 2147483646 h 179"/>
                <a:gd name="T16" fmla="*/ 2147483646 w 73"/>
                <a:gd name="T17" fmla="*/ 2147483646 h 179"/>
                <a:gd name="T18" fmla="*/ 2147483646 w 73"/>
                <a:gd name="T19" fmla="*/ 2147483646 h 179"/>
                <a:gd name="T20" fmla="*/ 2147483646 w 73"/>
                <a:gd name="T21" fmla="*/ 2147483646 h 179"/>
                <a:gd name="T22" fmla="*/ 2147483646 w 73"/>
                <a:gd name="T23" fmla="*/ 2147483646 h 179"/>
                <a:gd name="T24" fmla="*/ 2147483646 w 73"/>
                <a:gd name="T25" fmla="*/ 2147483646 h 179"/>
                <a:gd name="T26" fmla="*/ 2147483646 w 73"/>
                <a:gd name="T27" fmla="*/ 2147483646 h 179"/>
                <a:gd name="T28" fmla="*/ 2147483646 w 73"/>
                <a:gd name="T29" fmla="*/ 2147483646 h 179"/>
                <a:gd name="T30" fmla="*/ 2147483646 w 73"/>
                <a:gd name="T31" fmla="*/ 2147483646 h 179"/>
                <a:gd name="T32" fmla="*/ 2147483646 w 73"/>
                <a:gd name="T33" fmla="*/ 2147483646 h 179"/>
                <a:gd name="T34" fmla="*/ 2147483646 w 73"/>
                <a:gd name="T35" fmla="*/ 2147483646 h 179"/>
                <a:gd name="T36" fmla="*/ 2147483646 w 73"/>
                <a:gd name="T37" fmla="*/ 2147483646 h 179"/>
                <a:gd name="T38" fmla="*/ 2147483646 w 73"/>
                <a:gd name="T39" fmla="*/ 2147483646 h 179"/>
                <a:gd name="T40" fmla="*/ 2147483646 w 73"/>
                <a:gd name="T41" fmla="*/ 2147483646 h 179"/>
                <a:gd name="T42" fmla="*/ 2147483646 w 73"/>
                <a:gd name="T43" fmla="*/ 2147483646 h 179"/>
                <a:gd name="T44" fmla="*/ 2147483646 w 73"/>
                <a:gd name="T45" fmla="*/ 2147483646 h 179"/>
                <a:gd name="T46" fmla="*/ 2147483646 w 73"/>
                <a:gd name="T47" fmla="*/ 2147483646 h 179"/>
                <a:gd name="T48" fmla="*/ 2147483646 w 73"/>
                <a:gd name="T49" fmla="*/ 2147483646 h 179"/>
                <a:gd name="T50" fmla="*/ 2147483646 w 73"/>
                <a:gd name="T51" fmla="*/ 2147483646 h 179"/>
                <a:gd name="T52" fmla="*/ 2147483646 w 73"/>
                <a:gd name="T53" fmla="*/ 2147483646 h 179"/>
                <a:gd name="T54" fmla="*/ 2147483646 w 73"/>
                <a:gd name="T55" fmla="*/ 0 h 179"/>
                <a:gd name="T56" fmla="*/ 2147483646 w 73"/>
                <a:gd name="T57" fmla="*/ 2147483646 h 179"/>
                <a:gd name="T58" fmla="*/ 2147483646 w 73"/>
                <a:gd name="T59" fmla="*/ 2147483646 h 179"/>
                <a:gd name="T60" fmla="*/ 2147483646 w 73"/>
                <a:gd name="T61" fmla="*/ 2147483646 h 179"/>
                <a:gd name="T62" fmla="*/ 2147483646 w 73"/>
                <a:gd name="T63" fmla="*/ 2147483646 h 179"/>
                <a:gd name="T64" fmla="*/ 2147483646 w 73"/>
                <a:gd name="T65" fmla="*/ 2147483646 h 179"/>
                <a:gd name="T66" fmla="*/ 2147483646 w 73"/>
                <a:gd name="T67" fmla="*/ 2147483646 h 179"/>
                <a:gd name="T68" fmla="*/ 2147483646 w 73"/>
                <a:gd name="T69" fmla="*/ 2147483646 h 179"/>
                <a:gd name="T70" fmla="*/ 2147483646 w 73"/>
                <a:gd name="T71" fmla="*/ 2147483646 h 179"/>
                <a:gd name="T72" fmla="*/ 2147483646 w 73"/>
                <a:gd name="T73" fmla="*/ 2147483646 h 179"/>
                <a:gd name="T74" fmla="*/ 2147483646 w 73"/>
                <a:gd name="T75" fmla="*/ 2147483646 h 179"/>
                <a:gd name="T76" fmla="*/ 2147483646 w 73"/>
                <a:gd name="T77" fmla="*/ 2147483646 h 179"/>
                <a:gd name="T78" fmla="*/ 2147483646 w 73"/>
                <a:gd name="T79" fmla="*/ 2147483646 h 179"/>
                <a:gd name="T80" fmla="*/ 2147483646 w 73"/>
                <a:gd name="T81" fmla="*/ 2147483646 h 179"/>
                <a:gd name="T82" fmla="*/ 2147483646 w 73"/>
                <a:gd name="T83" fmla="*/ 2147483646 h 179"/>
                <a:gd name="T84" fmla="*/ 2147483646 w 73"/>
                <a:gd name="T85" fmla="*/ 2147483646 h 179"/>
                <a:gd name="T86" fmla="*/ 2147483646 w 73"/>
                <a:gd name="T87" fmla="*/ 2147483646 h 179"/>
                <a:gd name="T88" fmla="*/ 2147483646 w 73"/>
                <a:gd name="T89" fmla="*/ 2147483646 h 179"/>
                <a:gd name="T90" fmla="*/ 2147483646 w 73"/>
                <a:gd name="T91" fmla="*/ 2147483646 h 179"/>
                <a:gd name="T92" fmla="*/ 2147483646 w 73"/>
                <a:gd name="T93" fmla="*/ 2147483646 h 179"/>
                <a:gd name="T94" fmla="*/ 2147483646 w 73"/>
                <a:gd name="T95" fmla="*/ 2147483646 h 179"/>
                <a:gd name="T96" fmla="*/ 2147483646 w 73"/>
                <a:gd name="T97" fmla="*/ 2147483646 h 179"/>
                <a:gd name="T98" fmla="*/ 2147483646 w 73"/>
                <a:gd name="T99" fmla="*/ 2147483646 h 179"/>
                <a:gd name="T100" fmla="*/ 2147483646 w 73"/>
                <a:gd name="T101" fmla="*/ 2147483646 h 179"/>
                <a:gd name="T102" fmla="*/ 2147483646 w 73"/>
                <a:gd name="T103" fmla="*/ 2147483646 h 179"/>
                <a:gd name="T104" fmla="*/ 2147483646 w 73"/>
                <a:gd name="T105" fmla="*/ 2147483646 h 179"/>
                <a:gd name="T106" fmla="*/ 2147483646 w 73"/>
                <a:gd name="T107" fmla="*/ 2147483646 h 179"/>
                <a:gd name="T108" fmla="*/ 2147483646 w 73"/>
                <a:gd name="T109" fmla="*/ 2147483646 h 179"/>
                <a:gd name="T110" fmla="*/ 2147483646 w 73"/>
                <a:gd name="T111" fmla="*/ 2147483646 h 179"/>
                <a:gd name="T112" fmla="*/ 2147483646 w 73"/>
                <a:gd name="T113" fmla="*/ 2147483646 h 179"/>
                <a:gd name="T114" fmla="*/ 2147483646 w 73"/>
                <a:gd name="T115" fmla="*/ 2147483646 h 17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3"/>
                <a:gd name="T175" fmla="*/ 0 h 179"/>
                <a:gd name="T176" fmla="*/ 73 w 73"/>
                <a:gd name="T177" fmla="*/ 179 h 17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3" h="179">
                  <a:moveTo>
                    <a:pt x="46" y="1"/>
                  </a:moveTo>
                  <a:lnTo>
                    <a:pt x="25" y="65"/>
                  </a:lnTo>
                  <a:lnTo>
                    <a:pt x="23" y="64"/>
                  </a:lnTo>
                  <a:lnTo>
                    <a:pt x="45" y="1"/>
                  </a:lnTo>
                  <a:lnTo>
                    <a:pt x="46" y="1"/>
                  </a:lnTo>
                  <a:close/>
                  <a:moveTo>
                    <a:pt x="25" y="65"/>
                  </a:moveTo>
                  <a:lnTo>
                    <a:pt x="24" y="65"/>
                  </a:lnTo>
                  <a:lnTo>
                    <a:pt x="24" y="64"/>
                  </a:lnTo>
                  <a:lnTo>
                    <a:pt x="25" y="65"/>
                  </a:lnTo>
                  <a:close/>
                  <a:moveTo>
                    <a:pt x="24" y="65"/>
                  </a:moveTo>
                  <a:lnTo>
                    <a:pt x="14" y="62"/>
                  </a:lnTo>
                  <a:lnTo>
                    <a:pt x="14" y="60"/>
                  </a:lnTo>
                  <a:lnTo>
                    <a:pt x="24" y="64"/>
                  </a:lnTo>
                  <a:lnTo>
                    <a:pt x="24" y="65"/>
                  </a:lnTo>
                  <a:close/>
                  <a:moveTo>
                    <a:pt x="14" y="62"/>
                  </a:moveTo>
                  <a:lnTo>
                    <a:pt x="14" y="61"/>
                  </a:lnTo>
                  <a:lnTo>
                    <a:pt x="14" y="62"/>
                  </a:lnTo>
                  <a:close/>
                  <a:moveTo>
                    <a:pt x="14" y="61"/>
                  </a:moveTo>
                  <a:lnTo>
                    <a:pt x="8" y="52"/>
                  </a:lnTo>
                  <a:lnTo>
                    <a:pt x="10" y="51"/>
                  </a:lnTo>
                  <a:lnTo>
                    <a:pt x="15" y="61"/>
                  </a:lnTo>
                  <a:lnTo>
                    <a:pt x="14" y="61"/>
                  </a:lnTo>
                  <a:close/>
                  <a:moveTo>
                    <a:pt x="8" y="52"/>
                  </a:moveTo>
                  <a:lnTo>
                    <a:pt x="9" y="50"/>
                  </a:lnTo>
                  <a:lnTo>
                    <a:pt x="10" y="51"/>
                  </a:lnTo>
                  <a:lnTo>
                    <a:pt x="9" y="52"/>
                  </a:lnTo>
                  <a:lnTo>
                    <a:pt x="8" y="52"/>
                  </a:lnTo>
                  <a:close/>
                  <a:moveTo>
                    <a:pt x="10" y="52"/>
                  </a:moveTo>
                  <a:lnTo>
                    <a:pt x="2" y="74"/>
                  </a:lnTo>
                  <a:lnTo>
                    <a:pt x="0" y="74"/>
                  </a:lnTo>
                  <a:lnTo>
                    <a:pt x="8" y="52"/>
                  </a:lnTo>
                  <a:lnTo>
                    <a:pt x="10" y="52"/>
                  </a:lnTo>
                  <a:close/>
                  <a:moveTo>
                    <a:pt x="0" y="74"/>
                  </a:moveTo>
                  <a:lnTo>
                    <a:pt x="0" y="74"/>
                  </a:lnTo>
                  <a:lnTo>
                    <a:pt x="1" y="74"/>
                  </a:lnTo>
                  <a:lnTo>
                    <a:pt x="0" y="74"/>
                  </a:lnTo>
                  <a:close/>
                  <a:moveTo>
                    <a:pt x="2" y="74"/>
                  </a:moveTo>
                  <a:lnTo>
                    <a:pt x="5" y="84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2" y="74"/>
                  </a:lnTo>
                  <a:close/>
                  <a:moveTo>
                    <a:pt x="4" y="85"/>
                  </a:moveTo>
                  <a:lnTo>
                    <a:pt x="4" y="85"/>
                  </a:lnTo>
                  <a:lnTo>
                    <a:pt x="4" y="84"/>
                  </a:lnTo>
                  <a:lnTo>
                    <a:pt x="4" y="85"/>
                  </a:lnTo>
                  <a:close/>
                  <a:moveTo>
                    <a:pt x="5" y="84"/>
                  </a:moveTo>
                  <a:lnTo>
                    <a:pt x="18" y="89"/>
                  </a:lnTo>
                  <a:lnTo>
                    <a:pt x="18" y="90"/>
                  </a:lnTo>
                  <a:lnTo>
                    <a:pt x="4" y="85"/>
                  </a:lnTo>
                  <a:lnTo>
                    <a:pt x="5" y="84"/>
                  </a:lnTo>
                  <a:close/>
                  <a:moveTo>
                    <a:pt x="18" y="89"/>
                  </a:moveTo>
                  <a:lnTo>
                    <a:pt x="19" y="89"/>
                  </a:lnTo>
                  <a:lnTo>
                    <a:pt x="18" y="90"/>
                  </a:lnTo>
                  <a:lnTo>
                    <a:pt x="18" y="89"/>
                  </a:lnTo>
                  <a:close/>
                  <a:moveTo>
                    <a:pt x="18" y="90"/>
                  </a:moveTo>
                  <a:cubicBezTo>
                    <a:pt x="18" y="90"/>
                    <a:pt x="16" y="103"/>
                    <a:pt x="20" y="111"/>
                  </a:cubicBezTo>
                  <a:lnTo>
                    <a:pt x="19" y="111"/>
                  </a:lnTo>
                  <a:cubicBezTo>
                    <a:pt x="14" y="104"/>
                    <a:pt x="17" y="90"/>
                    <a:pt x="17" y="90"/>
                  </a:cubicBezTo>
                  <a:lnTo>
                    <a:pt x="18" y="90"/>
                  </a:lnTo>
                  <a:close/>
                  <a:moveTo>
                    <a:pt x="20" y="111"/>
                  </a:moveTo>
                  <a:lnTo>
                    <a:pt x="20" y="111"/>
                  </a:lnTo>
                  <a:lnTo>
                    <a:pt x="19" y="111"/>
                  </a:lnTo>
                  <a:lnTo>
                    <a:pt x="20" y="111"/>
                  </a:lnTo>
                  <a:close/>
                  <a:moveTo>
                    <a:pt x="20" y="111"/>
                  </a:moveTo>
                  <a:cubicBezTo>
                    <a:pt x="22" y="114"/>
                    <a:pt x="25" y="117"/>
                    <a:pt x="28" y="120"/>
                  </a:cubicBezTo>
                  <a:lnTo>
                    <a:pt x="27" y="121"/>
                  </a:lnTo>
                  <a:cubicBezTo>
                    <a:pt x="24" y="118"/>
                    <a:pt x="21" y="115"/>
                    <a:pt x="19" y="111"/>
                  </a:cubicBezTo>
                  <a:lnTo>
                    <a:pt x="20" y="111"/>
                  </a:lnTo>
                  <a:close/>
                  <a:moveTo>
                    <a:pt x="28" y="120"/>
                  </a:moveTo>
                  <a:cubicBezTo>
                    <a:pt x="32" y="124"/>
                    <a:pt x="36" y="127"/>
                    <a:pt x="36" y="130"/>
                  </a:cubicBezTo>
                  <a:lnTo>
                    <a:pt x="35" y="131"/>
                  </a:lnTo>
                  <a:cubicBezTo>
                    <a:pt x="34" y="128"/>
                    <a:pt x="31" y="125"/>
                    <a:pt x="27" y="121"/>
                  </a:cubicBezTo>
                  <a:lnTo>
                    <a:pt x="28" y="120"/>
                  </a:lnTo>
                  <a:close/>
                  <a:moveTo>
                    <a:pt x="36" y="130"/>
                  </a:moveTo>
                  <a:cubicBezTo>
                    <a:pt x="38" y="136"/>
                    <a:pt x="41" y="178"/>
                    <a:pt x="41" y="178"/>
                  </a:cubicBezTo>
                  <a:lnTo>
                    <a:pt x="40" y="179"/>
                  </a:lnTo>
                  <a:cubicBezTo>
                    <a:pt x="40" y="179"/>
                    <a:pt x="36" y="136"/>
                    <a:pt x="35" y="131"/>
                  </a:cubicBezTo>
                  <a:lnTo>
                    <a:pt x="36" y="130"/>
                  </a:lnTo>
                  <a:close/>
                  <a:moveTo>
                    <a:pt x="41" y="179"/>
                  </a:moveTo>
                  <a:lnTo>
                    <a:pt x="40" y="179"/>
                  </a:lnTo>
                  <a:lnTo>
                    <a:pt x="41" y="179"/>
                  </a:lnTo>
                  <a:close/>
                  <a:moveTo>
                    <a:pt x="40" y="178"/>
                  </a:moveTo>
                  <a:lnTo>
                    <a:pt x="51" y="138"/>
                  </a:lnTo>
                  <a:lnTo>
                    <a:pt x="52" y="138"/>
                  </a:lnTo>
                  <a:lnTo>
                    <a:pt x="41" y="179"/>
                  </a:lnTo>
                  <a:lnTo>
                    <a:pt x="40" y="178"/>
                  </a:lnTo>
                  <a:close/>
                  <a:moveTo>
                    <a:pt x="52" y="138"/>
                  </a:moveTo>
                  <a:lnTo>
                    <a:pt x="52" y="138"/>
                  </a:lnTo>
                  <a:close/>
                  <a:moveTo>
                    <a:pt x="51" y="138"/>
                  </a:moveTo>
                  <a:cubicBezTo>
                    <a:pt x="51" y="135"/>
                    <a:pt x="51" y="133"/>
                    <a:pt x="51" y="130"/>
                  </a:cubicBezTo>
                  <a:lnTo>
                    <a:pt x="52" y="130"/>
                  </a:lnTo>
                  <a:cubicBezTo>
                    <a:pt x="53" y="133"/>
                    <a:pt x="53" y="135"/>
                    <a:pt x="52" y="138"/>
                  </a:cubicBezTo>
                  <a:lnTo>
                    <a:pt x="51" y="138"/>
                  </a:lnTo>
                  <a:close/>
                  <a:moveTo>
                    <a:pt x="51" y="130"/>
                  </a:moveTo>
                  <a:cubicBezTo>
                    <a:pt x="51" y="128"/>
                    <a:pt x="50" y="126"/>
                    <a:pt x="49" y="125"/>
                  </a:cubicBezTo>
                  <a:lnTo>
                    <a:pt x="50" y="124"/>
                  </a:lnTo>
                  <a:cubicBezTo>
                    <a:pt x="51" y="126"/>
                    <a:pt x="52" y="128"/>
                    <a:pt x="52" y="130"/>
                  </a:cubicBezTo>
                  <a:lnTo>
                    <a:pt x="51" y="130"/>
                  </a:lnTo>
                  <a:close/>
                  <a:moveTo>
                    <a:pt x="49" y="125"/>
                  </a:moveTo>
                  <a:cubicBezTo>
                    <a:pt x="49" y="125"/>
                    <a:pt x="49" y="125"/>
                    <a:pt x="49" y="125"/>
                  </a:cubicBezTo>
                  <a:lnTo>
                    <a:pt x="50" y="124"/>
                  </a:lnTo>
                  <a:cubicBezTo>
                    <a:pt x="50" y="124"/>
                    <a:pt x="50" y="124"/>
                    <a:pt x="50" y="124"/>
                  </a:cubicBezTo>
                  <a:lnTo>
                    <a:pt x="49" y="125"/>
                  </a:lnTo>
                  <a:close/>
                  <a:moveTo>
                    <a:pt x="50" y="124"/>
                  </a:moveTo>
                  <a:lnTo>
                    <a:pt x="50" y="124"/>
                  </a:lnTo>
                  <a:close/>
                  <a:moveTo>
                    <a:pt x="49" y="125"/>
                  </a:moveTo>
                  <a:cubicBezTo>
                    <a:pt x="48" y="124"/>
                    <a:pt x="47" y="122"/>
                    <a:pt x="46" y="121"/>
                  </a:cubicBezTo>
                  <a:lnTo>
                    <a:pt x="47" y="120"/>
                  </a:lnTo>
                  <a:cubicBezTo>
                    <a:pt x="48" y="121"/>
                    <a:pt x="49" y="123"/>
                    <a:pt x="50" y="124"/>
                  </a:cubicBezTo>
                  <a:lnTo>
                    <a:pt x="49" y="125"/>
                  </a:lnTo>
                  <a:close/>
                  <a:moveTo>
                    <a:pt x="46" y="121"/>
                  </a:moveTo>
                  <a:cubicBezTo>
                    <a:pt x="43" y="116"/>
                    <a:pt x="38" y="110"/>
                    <a:pt x="38" y="107"/>
                  </a:cubicBezTo>
                  <a:lnTo>
                    <a:pt x="39" y="107"/>
                  </a:lnTo>
                  <a:cubicBezTo>
                    <a:pt x="39" y="109"/>
                    <a:pt x="44" y="115"/>
                    <a:pt x="47" y="120"/>
                  </a:cubicBezTo>
                  <a:lnTo>
                    <a:pt x="46" y="121"/>
                  </a:lnTo>
                  <a:close/>
                  <a:moveTo>
                    <a:pt x="38" y="107"/>
                  </a:moveTo>
                  <a:cubicBezTo>
                    <a:pt x="38" y="102"/>
                    <a:pt x="40" y="93"/>
                    <a:pt x="40" y="93"/>
                  </a:cubicBezTo>
                  <a:lnTo>
                    <a:pt x="42" y="93"/>
                  </a:lnTo>
                  <a:cubicBezTo>
                    <a:pt x="42" y="93"/>
                    <a:pt x="39" y="103"/>
                    <a:pt x="39" y="107"/>
                  </a:cubicBezTo>
                  <a:lnTo>
                    <a:pt x="38" y="107"/>
                  </a:lnTo>
                  <a:close/>
                  <a:moveTo>
                    <a:pt x="40" y="93"/>
                  </a:moveTo>
                  <a:lnTo>
                    <a:pt x="41" y="92"/>
                  </a:lnTo>
                  <a:lnTo>
                    <a:pt x="41" y="93"/>
                  </a:lnTo>
                  <a:lnTo>
                    <a:pt x="40" y="93"/>
                  </a:lnTo>
                  <a:close/>
                  <a:moveTo>
                    <a:pt x="41" y="92"/>
                  </a:moveTo>
                  <a:lnTo>
                    <a:pt x="54" y="95"/>
                  </a:lnTo>
                  <a:lnTo>
                    <a:pt x="54" y="96"/>
                  </a:lnTo>
                  <a:lnTo>
                    <a:pt x="41" y="94"/>
                  </a:lnTo>
                  <a:lnTo>
                    <a:pt x="41" y="92"/>
                  </a:lnTo>
                  <a:close/>
                  <a:moveTo>
                    <a:pt x="54" y="96"/>
                  </a:moveTo>
                  <a:lnTo>
                    <a:pt x="54" y="96"/>
                  </a:lnTo>
                  <a:lnTo>
                    <a:pt x="54" y="95"/>
                  </a:lnTo>
                  <a:lnTo>
                    <a:pt x="54" y="96"/>
                  </a:lnTo>
                  <a:close/>
                  <a:moveTo>
                    <a:pt x="53" y="95"/>
                  </a:moveTo>
                  <a:lnTo>
                    <a:pt x="65" y="89"/>
                  </a:lnTo>
                  <a:lnTo>
                    <a:pt x="65" y="90"/>
                  </a:lnTo>
                  <a:lnTo>
                    <a:pt x="54" y="96"/>
                  </a:lnTo>
                  <a:lnTo>
                    <a:pt x="53" y="95"/>
                  </a:lnTo>
                  <a:close/>
                  <a:moveTo>
                    <a:pt x="66" y="90"/>
                  </a:moveTo>
                  <a:lnTo>
                    <a:pt x="65" y="90"/>
                  </a:lnTo>
                  <a:lnTo>
                    <a:pt x="66" y="90"/>
                  </a:lnTo>
                  <a:close/>
                  <a:moveTo>
                    <a:pt x="64" y="89"/>
                  </a:moveTo>
                  <a:lnTo>
                    <a:pt x="71" y="70"/>
                  </a:lnTo>
                  <a:lnTo>
                    <a:pt x="72" y="71"/>
                  </a:lnTo>
                  <a:lnTo>
                    <a:pt x="66" y="90"/>
                  </a:lnTo>
                  <a:lnTo>
                    <a:pt x="64" y="89"/>
                  </a:lnTo>
                  <a:close/>
                  <a:moveTo>
                    <a:pt x="71" y="70"/>
                  </a:moveTo>
                  <a:lnTo>
                    <a:pt x="73" y="69"/>
                  </a:lnTo>
                  <a:lnTo>
                    <a:pt x="72" y="71"/>
                  </a:lnTo>
                  <a:lnTo>
                    <a:pt x="72" y="70"/>
                  </a:lnTo>
                  <a:lnTo>
                    <a:pt x="71" y="70"/>
                  </a:lnTo>
                  <a:close/>
                  <a:moveTo>
                    <a:pt x="72" y="71"/>
                  </a:moveTo>
                  <a:lnTo>
                    <a:pt x="59" y="76"/>
                  </a:lnTo>
                  <a:lnTo>
                    <a:pt x="58" y="74"/>
                  </a:lnTo>
                  <a:lnTo>
                    <a:pt x="71" y="70"/>
                  </a:lnTo>
                  <a:lnTo>
                    <a:pt x="72" y="71"/>
                  </a:lnTo>
                  <a:close/>
                  <a:moveTo>
                    <a:pt x="59" y="76"/>
                  </a:moveTo>
                  <a:lnTo>
                    <a:pt x="58" y="76"/>
                  </a:lnTo>
                  <a:lnTo>
                    <a:pt x="58" y="75"/>
                  </a:lnTo>
                  <a:lnTo>
                    <a:pt x="59" y="76"/>
                  </a:lnTo>
                  <a:close/>
                  <a:moveTo>
                    <a:pt x="58" y="76"/>
                  </a:moveTo>
                  <a:lnTo>
                    <a:pt x="45" y="73"/>
                  </a:lnTo>
                  <a:lnTo>
                    <a:pt x="45" y="71"/>
                  </a:lnTo>
                  <a:lnTo>
                    <a:pt x="59" y="74"/>
                  </a:lnTo>
                  <a:lnTo>
                    <a:pt x="58" y="76"/>
                  </a:lnTo>
                  <a:close/>
                  <a:moveTo>
                    <a:pt x="45" y="73"/>
                  </a:moveTo>
                  <a:lnTo>
                    <a:pt x="44" y="72"/>
                  </a:lnTo>
                  <a:lnTo>
                    <a:pt x="45" y="72"/>
                  </a:lnTo>
                  <a:lnTo>
                    <a:pt x="45" y="73"/>
                  </a:lnTo>
                  <a:close/>
                  <a:moveTo>
                    <a:pt x="44" y="72"/>
                  </a:moveTo>
                  <a:lnTo>
                    <a:pt x="69" y="18"/>
                  </a:lnTo>
                  <a:lnTo>
                    <a:pt x="70" y="19"/>
                  </a:lnTo>
                  <a:lnTo>
                    <a:pt x="46" y="72"/>
                  </a:lnTo>
                  <a:lnTo>
                    <a:pt x="44" y="72"/>
                  </a:lnTo>
                  <a:close/>
                  <a:moveTo>
                    <a:pt x="70" y="18"/>
                  </a:moveTo>
                  <a:lnTo>
                    <a:pt x="71" y="18"/>
                  </a:lnTo>
                  <a:lnTo>
                    <a:pt x="70" y="19"/>
                  </a:lnTo>
                  <a:lnTo>
                    <a:pt x="70" y="18"/>
                  </a:lnTo>
                  <a:close/>
                  <a:moveTo>
                    <a:pt x="69" y="19"/>
                  </a:moveTo>
                  <a:lnTo>
                    <a:pt x="45" y="2"/>
                  </a:lnTo>
                  <a:lnTo>
                    <a:pt x="46" y="1"/>
                  </a:lnTo>
                  <a:lnTo>
                    <a:pt x="70" y="18"/>
                  </a:lnTo>
                  <a:lnTo>
                    <a:pt x="69" y="19"/>
                  </a:lnTo>
                  <a:close/>
                  <a:moveTo>
                    <a:pt x="45" y="1"/>
                  </a:moveTo>
                  <a:lnTo>
                    <a:pt x="45" y="0"/>
                  </a:lnTo>
                  <a:lnTo>
                    <a:pt x="46" y="1"/>
                  </a:lnTo>
                  <a:lnTo>
                    <a:pt x="45" y="1"/>
                  </a:lnTo>
                  <a:close/>
                  <a:moveTo>
                    <a:pt x="47" y="9"/>
                  </a:moveTo>
                  <a:lnTo>
                    <a:pt x="64" y="21"/>
                  </a:lnTo>
                  <a:lnTo>
                    <a:pt x="63" y="22"/>
                  </a:lnTo>
                  <a:lnTo>
                    <a:pt x="46" y="11"/>
                  </a:lnTo>
                  <a:lnTo>
                    <a:pt x="47" y="9"/>
                  </a:lnTo>
                  <a:close/>
                  <a:moveTo>
                    <a:pt x="48" y="19"/>
                  </a:moveTo>
                  <a:lnTo>
                    <a:pt x="39" y="51"/>
                  </a:lnTo>
                  <a:lnTo>
                    <a:pt x="38" y="51"/>
                  </a:lnTo>
                  <a:lnTo>
                    <a:pt x="46" y="18"/>
                  </a:lnTo>
                  <a:lnTo>
                    <a:pt x="48" y="19"/>
                  </a:lnTo>
                  <a:close/>
                  <a:moveTo>
                    <a:pt x="54" y="22"/>
                  </a:moveTo>
                  <a:lnTo>
                    <a:pt x="42" y="52"/>
                  </a:lnTo>
                  <a:lnTo>
                    <a:pt x="41" y="52"/>
                  </a:lnTo>
                  <a:lnTo>
                    <a:pt x="53" y="22"/>
                  </a:lnTo>
                  <a:lnTo>
                    <a:pt x="54" y="22"/>
                  </a:lnTo>
                  <a:close/>
                  <a:moveTo>
                    <a:pt x="61" y="28"/>
                  </a:moveTo>
                  <a:lnTo>
                    <a:pt x="45" y="54"/>
                  </a:lnTo>
                  <a:lnTo>
                    <a:pt x="44" y="54"/>
                  </a:lnTo>
                  <a:lnTo>
                    <a:pt x="59" y="27"/>
                  </a:lnTo>
                  <a:lnTo>
                    <a:pt x="61" y="28"/>
                  </a:lnTo>
                  <a:close/>
                  <a:moveTo>
                    <a:pt x="32" y="67"/>
                  </a:moveTo>
                  <a:lnTo>
                    <a:pt x="26" y="92"/>
                  </a:lnTo>
                  <a:lnTo>
                    <a:pt x="25" y="92"/>
                  </a:lnTo>
                  <a:lnTo>
                    <a:pt x="31" y="66"/>
                  </a:lnTo>
                  <a:lnTo>
                    <a:pt x="32" y="67"/>
                  </a:lnTo>
                  <a:close/>
                  <a:moveTo>
                    <a:pt x="37" y="71"/>
                  </a:moveTo>
                  <a:lnTo>
                    <a:pt x="32" y="94"/>
                  </a:lnTo>
                  <a:lnTo>
                    <a:pt x="30" y="94"/>
                  </a:lnTo>
                  <a:lnTo>
                    <a:pt x="35" y="70"/>
                  </a:lnTo>
                  <a:lnTo>
                    <a:pt x="37" y="71"/>
                  </a:lnTo>
                  <a:close/>
                  <a:moveTo>
                    <a:pt x="42" y="73"/>
                  </a:moveTo>
                  <a:lnTo>
                    <a:pt x="34" y="94"/>
                  </a:lnTo>
                  <a:lnTo>
                    <a:pt x="33" y="94"/>
                  </a:lnTo>
                  <a:lnTo>
                    <a:pt x="41" y="72"/>
                  </a:lnTo>
                  <a:lnTo>
                    <a:pt x="42" y="73"/>
                  </a:lnTo>
                  <a:close/>
                  <a:moveTo>
                    <a:pt x="33" y="107"/>
                  </a:moveTo>
                  <a:lnTo>
                    <a:pt x="44" y="126"/>
                  </a:lnTo>
                  <a:lnTo>
                    <a:pt x="43" y="127"/>
                  </a:lnTo>
                  <a:lnTo>
                    <a:pt x="32" y="108"/>
                  </a:lnTo>
                  <a:lnTo>
                    <a:pt x="33" y="107"/>
                  </a:lnTo>
                  <a:close/>
                  <a:moveTo>
                    <a:pt x="42" y="147"/>
                  </a:moveTo>
                  <a:lnTo>
                    <a:pt x="42" y="164"/>
                  </a:lnTo>
                  <a:lnTo>
                    <a:pt x="41" y="164"/>
                  </a:lnTo>
                  <a:lnTo>
                    <a:pt x="41" y="147"/>
                  </a:lnTo>
                  <a:lnTo>
                    <a:pt x="42" y="147"/>
                  </a:lnTo>
                  <a:close/>
                  <a:moveTo>
                    <a:pt x="9" y="65"/>
                  </a:moveTo>
                  <a:lnTo>
                    <a:pt x="6" y="75"/>
                  </a:lnTo>
                  <a:lnTo>
                    <a:pt x="5" y="75"/>
                  </a:lnTo>
                  <a:lnTo>
                    <a:pt x="8" y="65"/>
                  </a:lnTo>
                  <a:lnTo>
                    <a:pt x="9" y="65"/>
                  </a:lnTo>
                  <a:close/>
                  <a:moveTo>
                    <a:pt x="21" y="72"/>
                  </a:moveTo>
                  <a:lnTo>
                    <a:pt x="12" y="71"/>
                  </a:lnTo>
                  <a:lnTo>
                    <a:pt x="13" y="69"/>
                  </a:lnTo>
                  <a:lnTo>
                    <a:pt x="21" y="70"/>
                  </a:lnTo>
                  <a:lnTo>
                    <a:pt x="21" y="72"/>
                  </a:lnTo>
                  <a:close/>
                  <a:moveTo>
                    <a:pt x="16" y="83"/>
                  </a:moveTo>
                  <a:lnTo>
                    <a:pt x="8" y="80"/>
                  </a:lnTo>
                  <a:lnTo>
                    <a:pt x="9" y="79"/>
                  </a:lnTo>
                  <a:lnTo>
                    <a:pt x="17" y="81"/>
                  </a:lnTo>
                  <a:lnTo>
                    <a:pt x="16" y="83"/>
                  </a:lnTo>
                  <a:close/>
                  <a:moveTo>
                    <a:pt x="65" y="80"/>
                  </a:moveTo>
                  <a:lnTo>
                    <a:pt x="59" y="83"/>
                  </a:lnTo>
                  <a:lnTo>
                    <a:pt x="58" y="82"/>
                  </a:lnTo>
                  <a:lnTo>
                    <a:pt x="65" y="79"/>
                  </a:lnTo>
                  <a:lnTo>
                    <a:pt x="65" y="80"/>
                  </a:lnTo>
                  <a:close/>
                  <a:moveTo>
                    <a:pt x="63" y="88"/>
                  </a:moveTo>
                  <a:lnTo>
                    <a:pt x="58" y="90"/>
                  </a:lnTo>
                  <a:lnTo>
                    <a:pt x="57" y="89"/>
                  </a:lnTo>
                  <a:lnTo>
                    <a:pt x="63" y="86"/>
                  </a:lnTo>
                  <a:lnTo>
                    <a:pt x="63" y="88"/>
                  </a:lnTo>
                  <a:close/>
                  <a:moveTo>
                    <a:pt x="53" y="81"/>
                  </a:moveTo>
                  <a:lnTo>
                    <a:pt x="44" y="79"/>
                  </a:lnTo>
                  <a:lnTo>
                    <a:pt x="44" y="78"/>
                  </a:lnTo>
                  <a:lnTo>
                    <a:pt x="53" y="80"/>
                  </a:lnTo>
                  <a:lnTo>
                    <a:pt x="53" y="81"/>
                  </a:lnTo>
                  <a:close/>
                  <a:moveTo>
                    <a:pt x="52" y="88"/>
                  </a:moveTo>
                  <a:lnTo>
                    <a:pt x="42" y="86"/>
                  </a:lnTo>
                  <a:lnTo>
                    <a:pt x="43" y="85"/>
                  </a:lnTo>
                  <a:lnTo>
                    <a:pt x="52" y="86"/>
                  </a:lnTo>
                  <a:lnTo>
                    <a:pt x="52" y="88"/>
                  </a:lnTo>
                  <a:close/>
                  <a:moveTo>
                    <a:pt x="45" y="132"/>
                  </a:moveTo>
                  <a:lnTo>
                    <a:pt x="45" y="132"/>
                  </a:lnTo>
                  <a:lnTo>
                    <a:pt x="45" y="130"/>
                  </a:lnTo>
                  <a:lnTo>
                    <a:pt x="45" y="132"/>
                  </a:lnTo>
                  <a:close/>
                  <a:moveTo>
                    <a:pt x="45" y="130"/>
                  </a:moveTo>
                  <a:lnTo>
                    <a:pt x="45" y="130"/>
                  </a:lnTo>
                  <a:lnTo>
                    <a:pt x="45" y="131"/>
                  </a:lnTo>
                  <a:lnTo>
                    <a:pt x="45" y="130"/>
                  </a:lnTo>
                  <a:close/>
                  <a:moveTo>
                    <a:pt x="45" y="132"/>
                  </a:moveTo>
                  <a:cubicBezTo>
                    <a:pt x="45" y="132"/>
                    <a:pt x="44" y="132"/>
                    <a:pt x="44" y="132"/>
                  </a:cubicBezTo>
                  <a:lnTo>
                    <a:pt x="44" y="130"/>
                  </a:lnTo>
                  <a:cubicBezTo>
                    <a:pt x="45" y="130"/>
                    <a:pt x="45" y="130"/>
                    <a:pt x="45" y="130"/>
                  </a:cubicBezTo>
                  <a:lnTo>
                    <a:pt x="45" y="132"/>
                  </a:lnTo>
                  <a:close/>
                  <a:moveTo>
                    <a:pt x="44" y="132"/>
                  </a:moveTo>
                  <a:lnTo>
                    <a:pt x="44" y="132"/>
                  </a:lnTo>
                  <a:lnTo>
                    <a:pt x="44" y="131"/>
                  </a:lnTo>
                  <a:lnTo>
                    <a:pt x="44" y="132"/>
                  </a:lnTo>
                  <a:close/>
                  <a:moveTo>
                    <a:pt x="44" y="132"/>
                  </a:moveTo>
                  <a:cubicBezTo>
                    <a:pt x="44" y="132"/>
                    <a:pt x="44" y="132"/>
                    <a:pt x="44" y="132"/>
                  </a:cubicBezTo>
                  <a:lnTo>
                    <a:pt x="43" y="131"/>
                  </a:lnTo>
                  <a:cubicBezTo>
                    <a:pt x="44" y="130"/>
                    <a:pt x="44" y="130"/>
                    <a:pt x="44" y="130"/>
                  </a:cubicBezTo>
                  <a:lnTo>
                    <a:pt x="44" y="132"/>
                  </a:lnTo>
                  <a:close/>
                  <a:moveTo>
                    <a:pt x="44" y="132"/>
                  </a:moveTo>
                  <a:cubicBezTo>
                    <a:pt x="43" y="132"/>
                    <a:pt x="42" y="133"/>
                    <a:pt x="42" y="134"/>
                  </a:cubicBezTo>
                  <a:lnTo>
                    <a:pt x="41" y="133"/>
                  </a:lnTo>
                  <a:cubicBezTo>
                    <a:pt x="41" y="132"/>
                    <a:pt x="42" y="131"/>
                    <a:pt x="43" y="131"/>
                  </a:cubicBezTo>
                  <a:lnTo>
                    <a:pt x="44" y="132"/>
                  </a:lnTo>
                  <a:close/>
                  <a:moveTo>
                    <a:pt x="42" y="134"/>
                  </a:moveTo>
                  <a:lnTo>
                    <a:pt x="42" y="134"/>
                  </a:lnTo>
                  <a:lnTo>
                    <a:pt x="41" y="133"/>
                  </a:lnTo>
                  <a:lnTo>
                    <a:pt x="42" y="134"/>
                  </a:lnTo>
                  <a:close/>
                  <a:moveTo>
                    <a:pt x="41" y="133"/>
                  </a:moveTo>
                  <a:lnTo>
                    <a:pt x="41" y="133"/>
                  </a:lnTo>
                  <a:lnTo>
                    <a:pt x="42" y="133"/>
                  </a:lnTo>
                  <a:lnTo>
                    <a:pt x="41" y="133"/>
                  </a:lnTo>
                  <a:close/>
                  <a:moveTo>
                    <a:pt x="42" y="134"/>
                  </a:moveTo>
                  <a:cubicBezTo>
                    <a:pt x="42" y="134"/>
                    <a:pt x="42" y="135"/>
                    <a:pt x="43" y="135"/>
                  </a:cubicBezTo>
                  <a:lnTo>
                    <a:pt x="41" y="136"/>
                  </a:lnTo>
                  <a:cubicBezTo>
                    <a:pt x="41" y="135"/>
                    <a:pt x="41" y="134"/>
                    <a:pt x="41" y="133"/>
                  </a:cubicBezTo>
                  <a:lnTo>
                    <a:pt x="42" y="134"/>
                  </a:lnTo>
                  <a:close/>
                  <a:moveTo>
                    <a:pt x="43" y="135"/>
                  </a:moveTo>
                  <a:cubicBezTo>
                    <a:pt x="43" y="136"/>
                    <a:pt x="43" y="136"/>
                    <a:pt x="44" y="136"/>
                  </a:cubicBezTo>
                  <a:lnTo>
                    <a:pt x="44" y="138"/>
                  </a:lnTo>
                  <a:cubicBezTo>
                    <a:pt x="43" y="137"/>
                    <a:pt x="42" y="137"/>
                    <a:pt x="41" y="136"/>
                  </a:cubicBezTo>
                  <a:lnTo>
                    <a:pt x="43" y="135"/>
                  </a:lnTo>
                  <a:close/>
                  <a:moveTo>
                    <a:pt x="44" y="136"/>
                  </a:moveTo>
                  <a:lnTo>
                    <a:pt x="44" y="136"/>
                  </a:lnTo>
                  <a:lnTo>
                    <a:pt x="44" y="137"/>
                  </a:lnTo>
                  <a:lnTo>
                    <a:pt x="44" y="136"/>
                  </a:lnTo>
                  <a:close/>
                  <a:moveTo>
                    <a:pt x="44" y="136"/>
                  </a:moveTo>
                  <a:cubicBezTo>
                    <a:pt x="44" y="136"/>
                    <a:pt x="44" y="136"/>
                    <a:pt x="44" y="136"/>
                  </a:cubicBezTo>
                  <a:lnTo>
                    <a:pt x="44" y="138"/>
                  </a:lnTo>
                  <a:cubicBezTo>
                    <a:pt x="44" y="138"/>
                    <a:pt x="44" y="138"/>
                    <a:pt x="44" y="138"/>
                  </a:cubicBezTo>
                  <a:lnTo>
                    <a:pt x="44" y="136"/>
                  </a:lnTo>
                  <a:close/>
                  <a:moveTo>
                    <a:pt x="44" y="136"/>
                  </a:moveTo>
                  <a:lnTo>
                    <a:pt x="44" y="136"/>
                  </a:lnTo>
                  <a:lnTo>
                    <a:pt x="44" y="137"/>
                  </a:lnTo>
                  <a:lnTo>
                    <a:pt x="44" y="136"/>
                  </a:lnTo>
                  <a:close/>
                  <a:moveTo>
                    <a:pt x="44" y="136"/>
                  </a:moveTo>
                  <a:lnTo>
                    <a:pt x="44" y="136"/>
                  </a:lnTo>
                  <a:lnTo>
                    <a:pt x="44" y="138"/>
                  </a:lnTo>
                  <a:lnTo>
                    <a:pt x="44" y="136"/>
                  </a:lnTo>
                  <a:close/>
                  <a:moveTo>
                    <a:pt x="44" y="138"/>
                  </a:moveTo>
                  <a:lnTo>
                    <a:pt x="44" y="138"/>
                  </a:lnTo>
                  <a:lnTo>
                    <a:pt x="44" y="137"/>
                  </a:lnTo>
                  <a:lnTo>
                    <a:pt x="44" y="138"/>
                  </a:lnTo>
                  <a:close/>
                  <a:moveTo>
                    <a:pt x="44" y="136"/>
                  </a:moveTo>
                  <a:cubicBezTo>
                    <a:pt x="44" y="136"/>
                    <a:pt x="44" y="136"/>
                    <a:pt x="44" y="136"/>
                  </a:cubicBezTo>
                  <a:lnTo>
                    <a:pt x="44" y="138"/>
                  </a:lnTo>
                  <a:cubicBezTo>
                    <a:pt x="44" y="138"/>
                    <a:pt x="44" y="138"/>
                    <a:pt x="44" y="138"/>
                  </a:cubicBezTo>
                  <a:lnTo>
                    <a:pt x="44" y="136"/>
                  </a:lnTo>
                  <a:close/>
                  <a:moveTo>
                    <a:pt x="44" y="136"/>
                  </a:moveTo>
                  <a:cubicBezTo>
                    <a:pt x="45" y="136"/>
                    <a:pt x="45" y="136"/>
                    <a:pt x="45" y="136"/>
                  </a:cubicBezTo>
                  <a:lnTo>
                    <a:pt x="45" y="137"/>
                  </a:lnTo>
                  <a:cubicBezTo>
                    <a:pt x="45" y="138"/>
                    <a:pt x="45" y="138"/>
                    <a:pt x="44" y="138"/>
                  </a:cubicBezTo>
                  <a:lnTo>
                    <a:pt x="44" y="136"/>
                  </a:lnTo>
                  <a:close/>
                  <a:moveTo>
                    <a:pt x="45" y="136"/>
                  </a:moveTo>
                  <a:cubicBezTo>
                    <a:pt x="46" y="136"/>
                    <a:pt x="46" y="135"/>
                    <a:pt x="46" y="134"/>
                  </a:cubicBezTo>
                  <a:lnTo>
                    <a:pt x="48" y="135"/>
                  </a:lnTo>
                  <a:cubicBezTo>
                    <a:pt x="47" y="136"/>
                    <a:pt x="46" y="137"/>
                    <a:pt x="45" y="137"/>
                  </a:cubicBezTo>
                  <a:lnTo>
                    <a:pt x="45" y="136"/>
                  </a:lnTo>
                  <a:close/>
                  <a:moveTo>
                    <a:pt x="46" y="134"/>
                  </a:moveTo>
                  <a:lnTo>
                    <a:pt x="46" y="134"/>
                  </a:lnTo>
                  <a:lnTo>
                    <a:pt x="47" y="135"/>
                  </a:lnTo>
                  <a:lnTo>
                    <a:pt x="46" y="134"/>
                  </a:lnTo>
                  <a:close/>
                  <a:moveTo>
                    <a:pt x="46" y="134"/>
                  </a:moveTo>
                  <a:cubicBezTo>
                    <a:pt x="46" y="134"/>
                    <a:pt x="46" y="134"/>
                    <a:pt x="46" y="134"/>
                  </a:cubicBezTo>
                  <a:lnTo>
                    <a:pt x="48" y="135"/>
                  </a:lnTo>
                  <a:cubicBezTo>
                    <a:pt x="48" y="135"/>
                    <a:pt x="48" y="135"/>
                    <a:pt x="48" y="135"/>
                  </a:cubicBezTo>
                  <a:lnTo>
                    <a:pt x="46" y="134"/>
                  </a:lnTo>
                  <a:close/>
                  <a:moveTo>
                    <a:pt x="48" y="135"/>
                  </a:moveTo>
                  <a:lnTo>
                    <a:pt x="48" y="135"/>
                  </a:lnTo>
                  <a:lnTo>
                    <a:pt x="47" y="135"/>
                  </a:lnTo>
                  <a:lnTo>
                    <a:pt x="48" y="135"/>
                  </a:lnTo>
                  <a:close/>
                  <a:moveTo>
                    <a:pt x="46" y="134"/>
                  </a:moveTo>
                  <a:cubicBezTo>
                    <a:pt x="46" y="134"/>
                    <a:pt x="46" y="133"/>
                    <a:pt x="46" y="133"/>
                  </a:cubicBezTo>
                  <a:lnTo>
                    <a:pt x="47" y="132"/>
                  </a:lnTo>
                  <a:cubicBezTo>
                    <a:pt x="48" y="133"/>
                    <a:pt x="48" y="134"/>
                    <a:pt x="48" y="135"/>
                  </a:cubicBezTo>
                  <a:lnTo>
                    <a:pt x="46" y="134"/>
                  </a:lnTo>
                  <a:close/>
                  <a:moveTo>
                    <a:pt x="47" y="132"/>
                  </a:moveTo>
                  <a:lnTo>
                    <a:pt x="47" y="132"/>
                  </a:lnTo>
                  <a:close/>
                  <a:moveTo>
                    <a:pt x="46" y="133"/>
                  </a:moveTo>
                  <a:cubicBezTo>
                    <a:pt x="46" y="132"/>
                    <a:pt x="45" y="132"/>
                    <a:pt x="45" y="132"/>
                  </a:cubicBezTo>
                  <a:lnTo>
                    <a:pt x="45" y="130"/>
                  </a:lnTo>
                  <a:cubicBezTo>
                    <a:pt x="46" y="131"/>
                    <a:pt x="47" y="131"/>
                    <a:pt x="47" y="132"/>
                  </a:cubicBezTo>
                  <a:lnTo>
                    <a:pt x="46" y="133"/>
                  </a:lnTo>
                  <a:close/>
                  <a:moveTo>
                    <a:pt x="45" y="130"/>
                  </a:moveTo>
                  <a:lnTo>
                    <a:pt x="45" y="130"/>
                  </a:lnTo>
                  <a:lnTo>
                    <a:pt x="45" y="131"/>
                  </a:lnTo>
                  <a:lnTo>
                    <a:pt x="45" y="130"/>
                  </a:lnTo>
                  <a:close/>
                  <a:moveTo>
                    <a:pt x="45" y="132"/>
                  </a:moveTo>
                  <a:lnTo>
                    <a:pt x="45" y="132"/>
                  </a:lnTo>
                  <a:lnTo>
                    <a:pt x="45" y="130"/>
                  </a:lnTo>
                  <a:lnTo>
                    <a:pt x="45" y="132"/>
                  </a:lnTo>
                  <a:close/>
                  <a:moveTo>
                    <a:pt x="41" y="163"/>
                  </a:moveTo>
                  <a:lnTo>
                    <a:pt x="43" y="149"/>
                  </a:lnTo>
                  <a:lnTo>
                    <a:pt x="45" y="149"/>
                  </a:lnTo>
                  <a:lnTo>
                    <a:pt x="42" y="164"/>
                  </a:lnTo>
                  <a:lnTo>
                    <a:pt x="41" y="163"/>
                  </a:lnTo>
                  <a:close/>
                  <a:moveTo>
                    <a:pt x="43" y="127"/>
                  </a:moveTo>
                  <a:lnTo>
                    <a:pt x="25" y="104"/>
                  </a:lnTo>
                  <a:lnTo>
                    <a:pt x="26" y="103"/>
                  </a:lnTo>
                  <a:lnTo>
                    <a:pt x="44" y="126"/>
                  </a:lnTo>
                  <a:lnTo>
                    <a:pt x="43" y="127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6353241D-F7B0-42B3-A2EB-519B524686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8" y="2200"/>
              <a:ext cx="608" cy="849"/>
            </a:xfrm>
            <a:custGeom>
              <a:avLst/>
              <a:gdLst>
                <a:gd name="T0" fmla="*/ 0 w 100"/>
                <a:gd name="T1" fmla="*/ 0 h 146"/>
                <a:gd name="T2" fmla="*/ 2147483646 w 100"/>
                <a:gd name="T3" fmla="*/ 2147483646 h 146"/>
                <a:gd name="T4" fmla="*/ 2147483646 w 100"/>
                <a:gd name="T5" fmla="*/ 2147483646 h 146"/>
                <a:gd name="T6" fmla="*/ 0 w 100"/>
                <a:gd name="T7" fmla="*/ 2147483646 h 146"/>
                <a:gd name="T8" fmla="*/ 2147483646 w 100"/>
                <a:gd name="T9" fmla="*/ 2147483646 h 146"/>
                <a:gd name="T10" fmla="*/ 2147483646 w 100"/>
                <a:gd name="T11" fmla="*/ 2147483646 h 146"/>
                <a:gd name="T12" fmla="*/ 2147483646 w 100"/>
                <a:gd name="T13" fmla="*/ 2147483646 h 146"/>
                <a:gd name="T14" fmla="*/ 2147483646 w 100"/>
                <a:gd name="T15" fmla="*/ 2147483646 h 146"/>
                <a:gd name="T16" fmla="*/ 2147483646 w 100"/>
                <a:gd name="T17" fmla="*/ 2147483646 h 146"/>
                <a:gd name="T18" fmla="*/ 2147483646 w 100"/>
                <a:gd name="T19" fmla="*/ 2147483646 h 146"/>
                <a:gd name="T20" fmla="*/ 2147483646 w 100"/>
                <a:gd name="T21" fmla="*/ 2147483646 h 146"/>
                <a:gd name="T22" fmla="*/ 2147483646 w 100"/>
                <a:gd name="T23" fmla="*/ 2147483646 h 146"/>
                <a:gd name="T24" fmla="*/ 2147483646 w 100"/>
                <a:gd name="T25" fmla="*/ 2147483646 h 146"/>
                <a:gd name="T26" fmla="*/ 2147483646 w 100"/>
                <a:gd name="T27" fmla="*/ 2147483646 h 146"/>
                <a:gd name="T28" fmla="*/ 2147483646 w 100"/>
                <a:gd name="T29" fmla="*/ 2147483646 h 146"/>
                <a:gd name="T30" fmla="*/ 2147483646 w 100"/>
                <a:gd name="T31" fmla="*/ 2147483646 h 146"/>
                <a:gd name="T32" fmla="*/ 2147483646 w 100"/>
                <a:gd name="T33" fmla="*/ 2147483646 h 146"/>
                <a:gd name="T34" fmla="*/ 2147483646 w 100"/>
                <a:gd name="T35" fmla="*/ 2147483646 h 146"/>
                <a:gd name="T36" fmla="*/ 2147483646 w 100"/>
                <a:gd name="T37" fmla="*/ 2147483646 h 146"/>
                <a:gd name="T38" fmla="*/ 2147483646 w 100"/>
                <a:gd name="T39" fmla="*/ 0 h 146"/>
                <a:gd name="T40" fmla="*/ 0 w 100"/>
                <a:gd name="T41" fmla="*/ 0 h 146"/>
                <a:gd name="T42" fmla="*/ 2147483646 w 100"/>
                <a:gd name="T43" fmla="*/ 2147483646 h 146"/>
                <a:gd name="T44" fmla="*/ 2147483646 w 100"/>
                <a:gd name="T45" fmla="*/ 2147483646 h 146"/>
                <a:gd name="T46" fmla="*/ 2147483646 w 100"/>
                <a:gd name="T47" fmla="*/ 2147483646 h 146"/>
                <a:gd name="T48" fmla="*/ 2147483646 w 100"/>
                <a:gd name="T49" fmla="*/ 2147483646 h 146"/>
                <a:gd name="T50" fmla="*/ 2147483646 w 100"/>
                <a:gd name="T51" fmla="*/ 2147483646 h 146"/>
                <a:gd name="T52" fmla="*/ 2147483646 w 100"/>
                <a:gd name="T53" fmla="*/ 2147483646 h 146"/>
                <a:gd name="T54" fmla="*/ 2147483646 w 100"/>
                <a:gd name="T55" fmla="*/ 2147483646 h 146"/>
                <a:gd name="T56" fmla="*/ 2147483646 w 100"/>
                <a:gd name="T57" fmla="*/ 2147483646 h 146"/>
                <a:gd name="T58" fmla="*/ 2147483646 w 100"/>
                <a:gd name="T59" fmla="*/ 2147483646 h 146"/>
                <a:gd name="T60" fmla="*/ 2147483646 w 100"/>
                <a:gd name="T61" fmla="*/ 2147483646 h 146"/>
                <a:gd name="T62" fmla="*/ 2147483646 w 100"/>
                <a:gd name="T63" fmla="*/ 2147483646 h 146"/>
                <a:gd name="T64" fmla="*/ 2147483646 w 100"/>
                <a:gd name="T65" fmla="*/ 2147483646 h 146"/>
                <a:gd name="T66" fmla="*/ 2147483646 w 100"/>
                <a:gd name="T67" fmla="*/ 2147483646 h 146"/>
                <a:gd name="T68" fmla="*/ 2147483646 w 100"/>
                <a:gd name="T69" fmla="*/ 2147483646 h 146"/>
                <a:gd name="T70" fmla="*/ 2147483646 w 100"/>
                <a:gd name="T71" fmla="*/ 2147483646 h 146"/>
                <a:gd name="T72" fmla="*/ 2147483646 w 100"/>
                <a:gd name="T73" fmla="*/ 2147483646 h 146"/>
                <a:gd name="T74" fmla="*/ 2147483646 w 100"/>
                <a:gd name="T75" fmla="*/ 2147483646 h 146"/>
                <a:gd name="T76" fmla="*/ 2147483646 w 100"/>
                <a:gd name="T77" fmla="*/ 2147483646 h 146"/>
                <a:gd name="T78" fmla="*/ 2147483646 w 100"/>
                <a:gd name="T79" fmla="*/ 2147483646 h 146"/>
                <a:gd name="T80" fmla="*/ 2147483646 w 100"/>
                <a:gd name="T81" fmla="*/ 2147483646 h 146"/>
                <a:gd name="T82" fmla="*/ 2147483646 w 100"/>
                <a:gd name="T83" fmla="*/ 2147483646 h 146"/>
                <a:gd name="T84" fmla="*/ 2147483646 w 100"/>
                <a:gd name="T85" fmla="*/ 2147483646 h 146"/>
                <a:gd name="T86" fmla="*/ 2147483646 w 100"/>
                <a:gd name="T87" fmla="*/ 2147483646 h 146"/>
                <a:gd name="T88" fmla="*/ 2147483646 w 100"/>
                <a:gd name="T89" fmla="*/ 2147483646 h 146"/>
                <a:gd name="T90" fmla="*/ 2147483646 w 100"/>
                <a:gd name="T91" fmla="*/ 2147483646 h 146"/>
                <a:gd name="T92" fmla="*/ 2147483646 w 100"/>
                <a:gd name="T93" fmla="*/ 2147483646 h 146"/>
                <a:gd name="T94" fmla="*/ 2147483646 w 100"/>
                <a:gd name="T95" fmla="*/ 2147483646 h 146"/>
                <a:gd name="T96" fmla="*/ 2147483646 w 100"/>
                <a:gd name="T97" fmla="*/ 2147483646 h 146"/>
                <a:gd name="T98" fmla="*/ 2147483646 w 100"/>
                <a:gd name="T99" fmla="*/ 2147483646 h 146"/>
                <a:gd name="T100" fmla="*/ 2147483646 w 100"/>
                <a:gd name="T101" fmla="*/ 2147483646 h 146"/>
                <a:gd name="T102" fmla="*/ 2147483646 w 100"/>
                <a:gd name="T103" fmla="*/ 2147483646 h 146"/>
                <a:gd name="T104" fmla="*/ 2147483646 w 100"/>
                <a:gd name="T105" fmla="*/ 2147483646 h 146"/>
                <a:gd name="T106" fmla="*/ 2147483646 w 100"/>
                <a:gd name="T107" fmla="*/ 2147483646 h 146"/>
                <a:gd name="T108" fmla="*/ 2147483646 w 100"/>
                <a:gd name="T109" fmla="*/ 2147483646 h 146"/>
                <a:gd name="T110" fmla="*/ 2147483646 w 100"/>
                <a:gd name="T111" fmla="*/ 2147483646 h 146"/>
                <a:gd name="T112" fmla="*/ 2147483646 w 100"/>
                <a:gd name="T113" fmla="*/ 2147483646 h 146"/>
                <a:gd name="T114" fmla="*/ 2147483646 w 100"/>
                <a:gd name="T115" fmla="*/ 2147483646 h 146"/>
                <a:gd name="T116" fmla="*/ 2147483646 w 100"/>
                <a:gd name="T117" fmla="*/ 2147483646 h 146"/>
                <a:gd name="T118" fmla="*/ 2147483646 w 100"/>
                <a:gd name="T119" fmla="*/ 2147483646 h 146"/>
                <a:gd name="T120" fmla="*/ 2147483646 w 100"/>
                <a:gd name="T121" fmla="*/ 2147483646 h 146"/>
                <a:gd name="T122" fmla="*/ 2147483646 w 100"/>
                <a:gd name="T123" fmla="*/ 2147483646 h 1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0"/>
                <a:gd name="T187" fmla="*/ 0 h 146"/>
                <a:gd name="T188" fmla="*/ 100 w 100"/>
                <a:gd name="T189" fmla="*/ 146 h 1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0" h="146">
                  <a:moveTo>
                    <a:pt x="0" y="0"/>
                  </a:moveTo>
                  <a:lnTo>
                    <a:pt x="19" y="64"/>
                  </a:lnTo>
                  <a:lnTo>
                    <a:pt x="10" y="67"/>
                  </a:lnTo>
                  <a:lnTo>
                    <a:pt x="0" y="62"/>
                  </a:lnTo>
                  <a:lnTo>
                    <a:pt x="6" y="85"/>
                  </a:lnTo>
                  <a:lnTo>
                    <a:pt x="15" y="91"/>
                  </a:lnTo>
                  <a:lnTo>
                    <a:pt x="29" y="88"/>
                  </a:lnTo>
                  <a:cubicBezTo>
                    <a:pt x="29" y="88"/>
                    <a:pt x="35" y="101"/>
                    <a:pt x="43" y="104"/>
                  </a:cubicBezTo>
                  <a:cubicBezTo>
                    <a:pt x="52" y="107"/>
                    <a:pt x="64" y="107"/>
                    <a:pt x="68" y="110"/>
                  </a:cubicBezTo>
                  <a:cubicBezTo>
                    <a:pt x="72" y="114"/>
                    <a:pt x="100" y="146"/>
                    <a:pt x="100" y="146"/>
                  </a:cubicBezTo>
                  <a:lnTo>
                    <a:pt x="85" y="107"/>
                  </a:lnTo>
                  <a:cubicBezTo>
                    <a:pt x="82" y="102"/>
                    <a:pt x="79" y="99"/>
                    <a:pt x="76" y="97"/>
                  </a:cubicBezTo>
                  <a:cubicBezTo>
                    <a:pt x="70" y="95"/>
                    <a:pt x="58" y="92"/>
                    <a:pt x="56" y="89"/>
                  </a:cubicBezTo>
                  <a:cubicBezTo>
                    <a:pt x="54" y="86"/>
                    <a:pt x="50" y="77"/>
                    <a:pt x="50" y="77"/>
                  </a:cubicBezTo>
                  <a:lnTo>
                    <a:pt x="62" y="71"/>
                  </a:lnTo>
                  <a:lnTo>
                    <a:pt x="68" y="60"/>
                  </a:lnTo>
                  <a:lnTo>
                    <a:pt x="62" y="41"/>
                  </a:lnTo>
                  <a:lnTo>
                    <a:pt x="54" y="52"/>
                  </a:lnTo>
                  <a:lnTo>
                    <a:pt x="41" y="57"/>
                  </a:lnTo>
                  <a:lnTo>
                    <a:pt x="30" y="0"/>
                  </a:lnTo>
                  <a:lnTo>
                    <a:pt x="0" y="0"/>
                  </a:lnTo>
                  <a:close/>
                  <a:moveTo>
                    <a:pt x="6" y="6"/>
                  </a:moveTo>
                  <a:lnTo>
                    <a:pt x="26" y="6"/>
                  </a:lnTo>
                  <a:moveTo>
                    <a:pt x="11" y="13"/>
                  </a:moveTo>
                  <a:lnTo>
                    <a:pt x="23" y="45"/>
                  </a:lnTo>
                  <a:moveTo>
                    <a:pt x="18" y="12"/>
                  </a:moveTo>
                  <a:lnTo>
                    <a:pt x="26" y="43"/>
                  </a:lnTo>
                  <a:moveTo>
                    <a:pt x="27" y="13"/>
                  </a:moveTo>
                  <a:lnTo>
                    <a:pt x="30" y="43"/>
                  </a:lnTo>
                  <a:moveTo>
                    <a:pt x="27" y="61"/>
                  </a:moveTo>
                  <a:lnTo>
                    <a:pt x="37" y="85"/>
                  </a:lnTo>
                  <a:moveTo>
                    <a:pt x="33" y="61"/>
                  </a:moveTo>
                  <a:lnTo>
                    <a:pt x="42" y="83"/>
                  </a:lnTo>
                  <a:moveTo>
                    <a:pt x="38" y="60"/>
                  </a:moveTo>
                  <a:lnTo>
                    <a:pt x="45" y="82"/>
                  </a:lnTo>
                  <a:moveTo>
                    <a:pt x="52" y="93"/>
                  </a:moveTo>
                  <a:lnTo>
                    <a:pt x="72" y="103"/>
                  </a:lnTo>
                  <a:moveTo>
                    <a:pt x="82" y="121"/>
                  </a:moveTo>
                  <a:lnTo>
                    <a:pt x="92" y="134"/>
                  </a:lnTo>
                  <a:moveTo>
                    <a:pt x="8" y="73"/>
                  </a:moveTo>
                  <a:lnTo>
                    <a:pt x="11" y="83"/>
                  </a:lnTo>
                  <a:moveTo>
                    <a:pt x="21" y="71"/>
                  </a:moveTo>
                  <a:lnTo>
                    <a:pt x="13" y="75"/>
                  </a:lnTo>
                  <a:moveTo>
                    <a:pt x="24" y="83"/>
                  </a:moveTo>
                  <a:lnTo>
                    <a:pt x="16" y="85"/>
                  </a:lnTo>
                  <a:moveTo>
                    <a:pt x="62" y="52"/>
                  </a:moveTo>
                  <a:lnTo>
                    <a:pt x="58" y="58"/>
                  </a:lnTo>
                  <a:moveTo>
                    <a:pt x="64" y="59"/>
                  </a:moveTo>
                  <a:lnTo>
                    <a:pt x="61" y="64"/>
                  </a:lnTo>
                  <a:moveTo>
                    <a:pt x="52" y="59"/>
                  </a:moveTo>
                  <a:lnTo>
                    <a:pt x="44" y="63"/>
                  </a:lnTo>
                  <a:moveTo>
                    <a:pt x="55" y="66"/>
                  </a:moveTo>
                  <a:lnTo>
                    <a:pt x="47" y="70"/>
                  </a:lnTo>
                  <a:moveTo>
                    <a:pt x="76" y="106"/>
                  </a:moveTo>
                  <a:cubicBezTo>
                    <a:pt x="74" y="106"/>
                    <a:pt x="74" y="108"/>
                    <a:pt x="74" y="109"/>
                  </a:cubicBezTo>
                  <a:cubicBezTo>
                    <a:pt x="75" y="111"/>
                    <a:pt x="77" y="111"/>
                    <a:pt x="78" y="111"/>
                  </a:cubicBezTo>
                  <a:cubicBezTo>
                    <a:pt x="79" y="110"/>
                    <a:pt x="80" y="108"/>
                    <a:pt x="79" y="107"/>
                  </a:cubicBezTo>
                  <a:cubicBezTo>
                    <a:pt x="79" y="106"/>
                    <a:pt x="77" y="105"/>
                    <a:pt x="76" y="106"/>
                  </a:cubicBezTo>
                  <a:close/>
                  <a:moveTo>
                    <a:pt x="92" y="133"/>
                  </a:moveTo>
                  <a:lnTo>
                    <a:pt x="86" y="120"/>
                  </a:lnTo>
                  <a:moveTo>
                    <a:pt x="72" y="103"/>
                  </a:moveTo>
                  <a:lnTo>
                    <a:pt x="44" y="95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60370982-1522-4BD6-B356-A54FCE7B91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1" y="2195"/>
              <a:ext cx="620" cy="861"/>
            </a:xfrm>
            <a:custGeom>
              <a:avLst/>
              <a:gdLst>
                <a:gd name="T0" fmla="*/ 2147483646 w 102"/>
                <a:gd name="T1" fmla="*/ 2147483646 h 148"/>
                <a:gd name="T2" fmla="*/ 2147483646 w 102"/>
                <a:gd name="T3" fmla="*/ 2147483646 h 148"/>
                <a:gd name="T4" fmla="*/ 2147483646 w 102"/>
                <a:gd name="T5" fmla="*/ 2147483646 h 148"/>
                <a:gd name="T6" fmla="*/ 0 w 102"/>
                <a:gd name="T7" fmla="*/ 2147483646 h 148"/>
                <a:gd name="T8" fmla="*/ 2147483646 w 102"/>
                <a:gd name="T9" fmla="*/ 2147483646 h 148"/>
                <a:gd name="T10" fmla="*/ 2147483646 w 102"/>
                <a:gd name="T11" fmla="*/ 2147483646 h 148"/>
                <a:gd name="T12" fmla="*/ 2147483646 w 102"/>
                <a:gd name="T13" fmla="*/ 2147483646 h 148"/>
                <a:gd name="T14" fmla="*/ 2147483646 w 102"/>
                <a:gd name="T15" fmla="*/ 2147483646 h 148"/>
                <a:gd name="T16" fmla="*/ 2147483646 w 102"/>
                <a:gd name="T17" fmla="*/ 2147483646 h 148"/>
                <a:gd name="T18" fmla="*/ 2147483646 w 102"/>
                <a:gd name="T19" fmla="*/ 2147483646 h 148"/>
                <a:gd name="T20" fmla="*/ 2147483646 w 102"/>
                <a:gd name="T21" fmla="*/ 2147483646 h 148"/>
                <a:gd name="T22" fmla="*/ 2147483646 w 102"/>
                <a:gd name="T23" fmla="*/ 2147483646 h 148"/>
                <a:gd name="T24" fmla="*/ 2147483646 w 102"/>
                <a:gd name="T25" fmla="*/ 2147483646 h 148"/>
                <a:gd name="T26" fmla="*/ 2147483646 w 102"/>
                <a:gd name="T27" fmla="*/ 2147483646 h 148"/>
                <a:gd name="T28" fmla="*/ 2147483646 w 102"/>
                <a:gd name="T29" fmla="*/ 2147483646 h 148"/>
                <a:gd name="T30" fmla="*/ 2147483646 w 102"/>
                <a:gd name="T31" fmla="*/ 2147483646 h 148"/>
                <a:gd name="T32" fmla="*/ 2147483646 w 102"/>
                <a:gd name="T33" fmla="*/ 2147483646 h 148"/>
                <a:gd name="T34" fmla="*/ 2147483646 w 102"/>
                <a:gd name="T35" fmla="*/ 2147483646 h 148"/>
                <a:gd name="T36" fmla="*/ 2147483646 w 102"/>
                <a:gd name="T37" fmla="*/ 2147483646 h 148"/>
                <a:gd name="T38" fmla="*/ 2147483646 w 102"/>
                <a:gd name="T39" fmla="*/ 2147483646 h 148"/>
                <a:gd name="T40" fmla="*/ 2147483646 w 102"/>
                <a:gd name="T41" fmla="*/ 2147483646 h 148"/>
                <a:gd name="T42" fmla="*/ 2147483646 w 102"/>
                <a:gd name="T43" fmla="*/ 2147483646 h 148"/>
                <a:gd name="T44" fmla="*/ 2147483646 w 102"/>
                <a:gd name="T45" fmla="*/ 2147483646 h 148"/>
                <a:gd name="T46" fmla="*/ 2147483646 w 102"/>
                <a:gd name="T47" fmla="*/ 2147483646 h 148"/>
                <a:gd name="T48" fmla="*/ 2147483646 w 102"/>
                <a:gd name="T49" fmla="*/ 2147483646 h 148"/>
                <a:gd name="T50" fmla="*/ 2147483646 w 102"/>
                <a:gd name="T51" fmla="*/ 2147483646 h 148"/>
                <a:gd name="T52" fmla="*/ 2147483646 w 102"/>
                <a:gd name="T53" fmla="*/ 0 h 148"/>
                <a:gd name="T54" fmla="*/ 2147483646 w 102"/>
                <a:gd name="T55" fmla="*/ 0 h 148"/>
                <a:gd name="T56" fmla="*/ 2147483646 w 102"/>
                <a:gd name="T57" fmla="*/ 2147483646 h 148"/>
                <a:gd name="T58" fmla="*/ 2147483646 w 102"/>
                <a:gd name="T59" fmla="*/ 2147483646 h 148"/>
                <a:gd name="T60" fmla="*/ 2147483646 w 102"/>
                <a:gd name="T61" fmla="*/ 2147483646 h 148"/>
                <a:gd name="T62" fmla="*/ 2147483646 w 102"/>
                <a:gd name="T63" fmla="*/ 2147483646 h 148"/>
                <a:gd name="T64" fmla="*/ 2147483646 w 102"/>
                <a:gd name="T65" fmla="*/ 2147483646 h 148"/>
                <a:gd name="T66" fmla="*/ 2147483646 w 102"/>
                <a:gd name="T67" fmla="*/ 2147483646 h 148"/>
                <a:gd name="T68" fmla="*/ 2147483646 w 102"/>
                <a:gd name="T69" fmla="*/ 2147483646 h 148"/>
                <a:gd name="T70" fmla="*/ 2147483646 w 102"/>
                <a:gd name="T71" fmla="*/ 2147483646 h 148"/>
                <a:gd name="T72" fmla="*/ 2147483646 w 102"/>
                <a:gd name="T73" fmla="*/ 2147483646 h 148"/>
                <a:gd name="T74" fmla="*/ 2147483646 w 102"/>
                <a:gd name="T75" fmla="*/ 2147483646 h 148"/>
                <a:gd name="T76" fmla="*/ 2147483646 w 102"/>
                <a:gd name="T77" fmla="*/ 2147483646 h 148"/>
                <a:gd name="T78" fmla="*/ 2147483646 w 102"/>
                <a:gd name="T79" fmla="*/ 2147483646 h 148"/>
                <a:gd name="T80" fmla="*/ 2147483646 w 102"/>
                <a:gd name="T81" fmla="*/ 2147483646 h 148"/>
                <a:gd name="T82" fmla="*/ 2147483646 w 102"/>
                <a:gd name="T83" fmla="*/ 2147483646 h 148"/>
                <a:gd name="T84" fmla="*/ 2147483646 w 102"/>
                <a:gd name="T85" fmla="*/ 2147483646 h 148"/>
                <a:gd name="T86" fmla="*/ 2147483646 w 102"/>
                <a:gd name="T87" fmla="*/ 2147483646 h 148"/>
                <a:gd name="T88" fmla="*/ 2147483646 w 102"/>
                <a:gd name="T89" fmla="*/ 2147483646 h 148"/>
                <a:gd name="T90" fmla="*/ 2147483646 w 102"/>
                <a:gd name="T91" fmla="*/ 2147483646 h 148"/>
                <a:gd name="T92" fmla="*/ 2147483646 w 102"/>
                <a:gd name="T93" fmla="*/ 2147483646 h 148"/>
                <a:gd name="T94" fmla="*/ 2147483646 w 102"/>
                <a:gd name="T95" fmla="*/ 2147483646 h 148"/>
                <a:gd name="T96" fmla="*/ 2147483646 w 102"/>
                <a:gd name="T97" fmla="*/ 2147483646 h 148"/>
                <a:gd name="T98" fmla="*/ 2147483646 w 102"/>
                <a:gd name="T99" fmla="*/ 2147483646 h 148"/>
                <a:gd name="T100" fmla="*/ 2147483646 w 102"/>
                <a:gd name="T101" fmla="*/ 2147483646 h 148"/>
                <a:gd name="T102" fmla="*/ 2147483646 w 102"/>
                <a:gd name="T103" fmla="*/ 2147483646 h 148"/>
                <a:gd name="T104" fmla="*/ 2147483646 w 102"/>
                <a:gd name="T105" fmla="*/ 2147483646 h 148"/>
                <a:gd name="T106" fmla="*/ 2147483646 w 102"/>
                <a:gd name="T107" fmla="*/ 2147483646 h 148"/>
                <a:gd name="T108" fmla="*/ 2147483646 w 102"/>
                <a:gd name="T109" fmla="*/ 2147483646 h 148"/>
                <a:gd name="T110" fmla="*/ 2147483646 w 102"/>
                <a:gd name="T111" fmla="*/ 2147483646 h 148"/>
                <a:gd name="T112" fmla="*/ 2147483646 w 102"/>
                <a:gd name="T113" fmla="*/ 2147483646 h 14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2"/>
                <a:gd name="T172" fmla="*/ 0 h 148"/>
                <a:gd name="T173" fmla="*/ 102 w 102"/>
                <a:gd name="T174" fmla="*/ 148 h 14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2" h="148">
                  <a:moveTo>
                    <a:pt x="2" y="1"/>
                  </a:moveTo>
                  <a:lnTo>
                    <a:pt x="21" y="65"/>
                  </a:lnTo>
                  <a:lnTo>
                    <a:pt x="20" y="65"/>
                  </a:lnTo>
                  <a:lnTo>
                    <a:pt x="0" y="1"/>
                  </a:lnTo>
                  <a:lnTo>
                    <a:pt x="2" y="1"/>
                  </a:lnTo>
                  <a:close/>
                  <a:moveTo>
                    <a:pt x="21" y="65"/>
                  </a:moveTo>
                  <a:lnTo>
                    <a:pt x="21" y="65"/>
                  </a:lnTo>
                  <a:lnTo>
                    <a:pt x="20" y="65"/>
                  </a:lnTo>
                  <a:lnTo>
                    <a:pt x="21" y="65"/>
                  </a:lnTo>
                  <a:close/>
                  <a:moveTo>
                    <a:pt x="21" y="65"/>
                  </a:moveTo>
                  <a:lnTo>
                    <a:pt x="11" y="68"/>
                  </a:lnTo>
                  <a:lnTo>
                    <a:pt x="10" y="67"/>
                  </a:lnTo>
                  <a:lnTo>
                    <a:pt x="20" y="64"/>
                  </a:lnTo>
                  <a:lnTo>
                    <a:pt x="21" y="65"/>
                  </a:lnTo>
                  <a:close/>
                  <a:moveTo>
                    <a:pt x="11" y="68"/>
                  </a:moveTo>
                  <a:lnTo>
                    <a:pt x="10" y="68"/>
                  </a:lnTo>
                  <a:lnTo>
                    <a:pt x="11" y="68"/>
                  </a:lnTo>
                  <a:close/>
                  <a:moveTo>
                    <a:pt x="10" y="68"/>
                  </a:moveTo>
                  <a:lnTo>
                    <a:pt x="1" y="64"/>
                  </a:lnTo>
                  <a:lnTo>
                    <a:pt x="1" y="63"/>
                  </a:lnTo>
                  <a:lnTo>
                    <a:pt x="11" y="67"/>
                  </a:lnTo>
                  <a:lnTo>
                    <a:pt x="10" y="68"/>
                  </a:lnTo>
                  <a:close/>
                  <a:moveTo>
                    <a:pt x="0" y="63"/>
                  </a:moveTo>
                  <a:lnTo>
                    <a:pt x="0" y="62"/>
                  </a:lnTo>
                  <a:lnTo>
                    <a:pt x="1" y="63"/>
                  </a:lnTo>
                  <a:lnTo>
                    <a:pt x="0" y="63"/>
                  </a:lnTo>
                  <a:close/>
                  <a:moveTo>
                    <a:pt x="2" y="63"/>
                  </a:moveTo>
                  <a:lnTo>
                    <a:pt x="8" y="86"/>
                  </a:lnTo>
                  <a:lnTo>
                    <a:pt x="7" y="86"/>
                  </a:lnTo>
                  <a:lnTo>
                    <a:pt x="0" y="63"/>
                  </a:lnTo>
                  <a:lnTo>
                    <a:pt x="2" y="63"/>
                  </a:lnTo>
                  <a:close/>
                  <a:moveTo>
                    <a:pt x="7" y="87"/>
                  </a:moveTo>
                  <a:lnTo>
                    <a:pt x="7" y="86"/>
                  </a:lnTo>
                  <a:lnTo>
                    <a:pt x="7" y="87"/>
                  </a:lnTo>
                  <a:close/>
                  <a:moveTo>
                    <a:pt x="8" y="85"/>
                  </a:moveTo>
                  <a:lnTo>
                    <a:pt x="17" y="92"/>
                  </a:lnTo>
                  <a:lnTo>
                    <a:pt x="16" y="93"/>
                  </a:lnTo>
                  <a:lnTo>
                    <a:pt x="7" y="87"/>
                  </a:lnTo>
                  <a:lnTo>
                    <a:pt x="8" y="85"/>
                  </a:lnTo>
                  <a:close/>
                  <a:moveTo>
                    <a:pt x="17" y="93"/>
                  </a:moveTo>
                  <a:lnTo>
                    <a:pt x="16" y="93"/>
                  </a:lnTo>
                  <a:lnTo>
                    <a:pt x="16" y="92"/>
                  </a:lnTo>
                  <a:lnTo>
                    <a:pt x="17" y="93"/>
                  </a:lnTo>
                  <a:close/>
                  <a:moveTo>
                    <a:pt x="16" y="92"/>
                  </a:moveTo>
                  <a:lnTo>
                    <a:pt x="30" y="88"/>
                  </a:lnTo>
                  <a:lnTo>
                    <a:pt x="31" y="90"/>
                  </a:lnTo>
                  <a:lnTo>
                    <a:pt x="17" y="93"/>
                  </a:lnTo>
                  <a:lnTo>
                    <a:pt x="16" y="92"/>
                  </a:lnTo>
                  <a:close/>
                  <a:moveTo>
                    <a:pt x="30" y="88"/>
                  </a:moveTo>
                  <a:lnTo>
                    <a:pt x="31" y="88"/>
                  </a:lnTo>
                  <a:lnTo>
                    <a:pt x="31" y="89"/>
                  </a:lnTo>
                  <a:lnTo>
                    <a:pt x="30" y="89"/>
                  </a:lnTo>
                  <a:lnTo>
                    <a:pt x="30" y="88"/>
                  </a:lnTo>
                  <a:close/>
                  <a:moveTo>
                    <a:pt x="31" y="89"/>
                  </a:moveTo>
                  <a:cubicBezTo>
                    <a:pt x="31" y="89"/>
                    <a:pt x="37" y="101"/>
                    <a:pt x="45" y="104"/>
                  </a:cubicBezTo>
                  <a:lnTo>
                    <a:pt x="44" y="106"/>
                  </a:lnTo>
                  <a:cubicBezTo>
                    <a:pt x="36" y="102"/>
                    <a:pt x="30" y="89"/>
                    <a:pt x="30" y="89"/>
                  </a:cubicBezTo>
                  <a:lnTo>
                    <a:pt x="31" y="89"/>
                  </a:lnTo>
                  <a:close/>
                  <a:moveTo>
                    <a:pt x="45" y="104"/>
                  </a:moveTo>
                  <a:lnTo>
                    <a:pt x="45" y="104"/>
                  </a:lnTo>
                  <a:lnTo>
                    <a:pt x="44" y="106"/>
                  </a:lnTo>
                  <a:lnTo>
                    <a:pt x="45" y="104"/>
                  </a:lnTo>
                  <a:close/>
                  <a:moveTo>
                    <a:pt x="45" y="104"/>
                  </a:moveTo>
                  <a:cubicBezTo>
                    <a:pt x="48" y="106"/>
                    <a:pt x="53" y="107"/>
                    <a:pt x="57" y="107"/>
                  </a:cubicBezTo>
                  <a:lnTo>
                    <a:pt x="57" y="109"/>
                  </a:lnTo>
                  <a:cubicBezTo>
                    <a:pt x="53" y="108"/>
                    <a:pt x="48" y="107"/>
                    <a:pt x="44" y="106"/>
                  </a:cubicBezTo>
                  <a:lnTo>
                    <a:pt x="45" y="104"/>
                  </a:lnTo>
                  <a:close/>
                  <a:moveTo>
                    <a:pt x="57" y="107"/>
                  </a:moveTo>
                  <a:cubicBezTo>
                    <a:pt x="62" y="108"/>
                    <a:pt x="67" y="109"/>
                    <a:pt x="69" y="111"/>
                  </a:cubicBezTo>
                  <a:lnTo>
                    <a:pt x="68" y="112"/>
                  </a:lnTo>
                  <a:cubicBezTo>
                    <a:pt x="66" y="110"/>
                    <a:pt x="62" y="109"/>
                    <a:pt x="57" y="109"/>
                  </a:cubicBezTo>
                  <a:lnTo>
                    <a:pt x="57" y="107"/>
                  </a:lnTo>
                  <a:close/>
                  <a:moveTo>
                    <a:pt x="69" y="111"/>
                  </a:moveTo>
                  <a:cubicBezTo>
                    <a:pt x="74" y="114"/>
                    <a:pt x="101" y="147"/>
                    <a:pt x="102" y="147"/>
                  </a:cubicBezTo>
                  <a:lnTo>
                    <a:pt x="100" y="148"/>
                  </a:lnTo>
                  <a:cubicBezTo>
                    <a:pt x="100" y="148"/>
                    <a:pt x="73" y="116"/>
                    <a:pt x="68" y="112"/>
                  </a:cubicBezTo>
                  <a:lnTo>
                    <a:pt x="69" y="111"/>
                  </a:lnTo>
                  <a:close/>
                  <a:moveTo>
                    <a:pt x="102" y="147"/>
                  </a:moveTo>
                  <a:lnTo>
                    <a:pt x="100" y="148"/>
                  </a:lnTo>
                  <a:lnTo>
                    <a:pt x="101" y="147"/>
                  </a:lnTo>
                  <a:lnTo>
                    <a:pt x="102" y="147"/>
                  </a:lnTo>
                  <a:close/>
                  <a:moveTo>
                    <a:pt x="100" y="148"/>
                  </a:moveTo>
                  <a:lnTo>
                    <a:pt x="85" y="108"/>
                  </a:lnTo>
                  <a:lnTo>
                    <a:pt x="87" y="108"/>
                  </a:lnTo>
                  <a:lnTo>
                    <a:pt x="102" y="147"/>
                  </a:lnTo>
                  <a:lnTo>
                    <a:pt x="100" y="148"/>
                  </a:lnTo>
                  <a:close/>
                  <a:moveTo>
                    <a:pt x="87" y="108"/>
                  </a:moveTo>
                  <a:lnTo>
                    <a:pt x="87" y="108"/>
                  </a:lnTo>
                  <a:lnTo>
                    <a:pt x="86" y="108"/>
                  </a:lnTo>
                  <a:lnTo>
                    <a:pt x="87" y="108"/>
                  </a:lnTo>
                  <a:close/>
                  <a:moveTo>
                    <a:pt x="86" y="108"/>
                  </a:moveTo>
                  <a:cubicBezTo>
                    <a:pt x="84" y="106"/>
                    <a:pt x="83" y="104"/>
                    <a:pt x="81" y="102"/>
                  </a:cubicBezTo>
                  <a:lnTo>
                    <a:pt x="82" y="101"/>
                  </a:lnTo>
                  <a:cubicBezTo>
                    <a:pt x="84" y="103"/>
                    <a:pt x="85" y="105"/>
                    <a:pt x="87" y="108"/>
                  </a:cubicBezTo>
                  <a:lnTo>
                    <a:pt x="86" y="108"/>
                  </a:lnTo>
                  <a:close/>
                  <a:moveTo>
                    <a:pt x="81" y="102"/>
                  </a:moveTo>
                  <a:cubicBezTo>
                    <a:pt x="80" y="101"/>
                    <a:pt x="78" y="100"/>
                    <a:pt x="76" y="99"/>
                  </a:cubicBezTo>
                  <a:lnTo>
                    <a:pt x="77" y="98"/>
                  </a:lnTo>
                  <a:cubicBezTo>
                    <a:pt x="79" y="98"/>
                    <a:pt x="81" y="100"/>
                    <a:pt x="82" y="101"/>
                  </a:cubicBezTo>
                  <a:lnTo>
                    <a:pt x="81" y="102"/>
                  </a:lnTo>
                  <a:close/>
                  <a:moveTo>
                    <a:pt x="76" y="99"/>
                  </a:moveTo>
                  <a:lnTo>
                    <a:pt x="76" y="99"/>
                  </a:lnTo>
                  <a:lnTo>
                    <a:pt x="77" y="98"/>
                  </a:lnTo>
                  <a:lnTo>
                    <a:pt x="76" y="99"/>
                  </a:lnTo>
                  <a:close/>
                  <a:moveTo>
                    <a:pt x="76" y="99"/>
                  </a:moveTo>
                  <a:lnTo>
                    <a:pt x="76" y="99"/>
                  </a:lnTo>
                  <a:lnTo>
                    <a:pt x="77" y="98"/>
                  </a:lnTo>
                  <a:lnTo>
                    <a:pt x="76" y="99"/>
                  </a:lnTo>
                  <a:close/>
                  <a:moveTo>
                    <a:pt x="77" y="98"/>
                  </a:moveTo>
                  <a:lnTo>
                    <a:pt x="77" y="98"/>
                  </a:lnTo>
                  <a:close/>
                  <a:moveTo>
                    <a:pt x="76" y="99"/>
                  </a:moveTo>
                  <a:cubicBezTo>
                    <a:pt x="75" y="98"/>
                    <a:pt x="73" y="98"/>
                    <a:pt x="72" y="97"/>
                  </a:cubicBezTo>
                  <a:lnTo>
                    <a:pt x="72" y="96"/>
                  </a:lnTo>
                  <a:cubicBezTo>
                    <a:pt x="74" y="97"/>
                    <a:pt x="76" y="97"/>
                    <a:pt x="77" y="98"/>
                  </a:cubicBezTo>
                  <a:lnTo>
                    <a:pt x="76" y="99"/>
                  </a:lnTo>
                  <a:close/>
                  <a:moveTo>
                    <a:pt x="72" y="97"/>
                  </a:moveTo>
                  <a:cubicBezTo>
                    <a:pt x="66" y="95"/>
                    <a:pt x="58" y="93"/>
                    <a:pt x="57" y="91"/>
                  </a:cubicBezTo>
                  <a:lnTo>
                    <a:pt x="58" y="90"/>
                  </a:lnTo>
                  <a:cubicBezTo>
                    <a:pt x="59" y="92"/>
                    <a:pt x="66" y="94"/>
                    <a:pt x="72" y="96"/>
                  </a:cubicBezTo>
                  <a:lnTo>
                    <a:pt x="72" y="97"/>
                  </a:lnTo>
                  <a:close/>
                  <a:moveTo>
                    <a:pt x="57" y="91"/>
                  </a:moveTo>
                  <a:cubicBezTo>
                    <a:pt x="54" y="87"/>
                    <a:pt x="50" y="78"/>
                    <a:pt x="50" y="78"/>
                  </a:cubicBezTo>
                  <a:lnTo>
                    <a:pt x="52" y="77"/>
                  </a:lnTo>
                  <a:cubicBezTo>
                    <a:pt x="52" y="77"/>
                    <a:pt x="55" y="87"/>
                    <a:pt x="58" y="90"/>
                  </a:cubicBezTo>
                  <a:lnTo>
                    <a:pt x="57" y="91"/>
                  </a:lnTo>
                  <a:close/>
                  <a:moveTo>
                    <a:pt x="50" y="78"/>
                  </a:moveTo>
                  <a:lnTo>
                    <a:pt x="50" y="77"/>
                  </a:lnTo>
                  <a:lnTo>
                    <a:pt x="51" y="77"/>
                  </a:lnTo>
                  <a:lnTo>
                    <a:pt x="51" y="78"/>
                  </a:lnTo>
                  <a:lnTo>
                    <a:pt x="50" y="78"/>
                  </a:lnTo>
                  <a:close/>
                  <a:moveTo>
                    <a:pt x="51" y="77"/>
                  </a:moveTo>
                  <a:lnTo>
                    <a:pt x="63" y="72"/>
                  </a:lnTo>
                  <a:lnTo>
                    <a:pt x="63" y="73"/>
                  </a:lnTo>
                  <a:lnTo>
                    <a:pt x="51" y="78"/>
                  </a:lnTo>
                  <a:lnTo>
                    <a:pt x="51" y="77"/>
                  </a:lnTo>
                  <a:close/>
                  <a:moveTo>
                    <a:pt x="63" y="73"/>
                  </a:moveTo>
                  <a:lnTo>
                    <a:pt x="63" y="73"/>
                  </a:lnTo>
                  <a:lnTo>
                    <a:pt x="63" y="72"/>
                  </a:lnTo>
                  <a:lnTo>
                    <a:pt x="63" y="73"/>
                  </a:lnTo>
                  <a:close/>
                  <a:moveTo>
                    <a:pt x="62" y="72"/>
                  </a:moveTo>
                  <a:lnTo>
                    <a:pt x="68" y="61"/>
                  </a:lnTo>
                  <a:lnTo>
                    <a:pt x="69" y="61"/>
                  </a:lnTo>
                  <a:lnTo>
                    <a:pt x="63" y="73"/>
                  </a:lnTo>
                  <a:lnTo>
                    <a:pt x="62" y="72"/>
                  </a:lnTo>
                  <a:close/>
                  <a:moveTo>
                    <a:pt x="69" y="61"/>
                  </a:moveTo>
                  <a:lnTo>
                    <a:pt x="69" y="61"/>
                  </a:lnTo>
                  <a:close/>
                  <a:moveTo>
                    <a:pt x="68" y="61"/>
                  </a:moveTo>
                  <a:lnTo>
                    <a:pt x="62" y="42"/>
                  </a:lnTo>
                  <a:lnTo>
                    <a:pt x="63" y="41"/>
                  </a:lnTo>
                  <a:lnTo>
                    <a:pt x="69" y="61"/>
                  </a:lnTo>
                  <a:lnTo>
                    <a:pt x="68" y="61"/>
                  </a:lnTo>
                  <a:close/>
                  <a:moveTo>
                    <a:pt x="62" y="41"/>
                  </a:moveTo>
                  <a:lnTo>
                    <a:pt x="63" y="40"/>
                  </a:lnTo>
                  <a:lnTo>
                    <a:pt x="63" y="41"/>
                  </a:lnTo>
                  <a:lnTo>
                    <a:pt x="63" y="42"/>
                  </a:lnTo>
                  <a:lnTo>
                    <a:pt x="62" y="41"/>
                  </a:lnTo>
                  <a:close/>
                  <a:moveTo>
                    <a:pt x="63" y="42"/>
                  </a:moveTo>
                  <a:lnTo>
                    <a:pt x="55" y="53"/>
                  </a:lnTo>
                  <a:lnTo>
                    <a:pt x="54" y="53"/>
                  </a:lnTo>
                  <a:lnTo>
                    <a:pt x="62" y="41"/>
                  </a:lnTo>
                  <a:lnTo>
                    <a:pt x="63" y="42"/>
                  </a:lnTo>
                  <a:close/>
                  <a:moveTo>
                    <a:pt x="55" y="53"/>
                  </a:moveTo>
                  <a:lnTo>
                    <a:pt x="55" y="54"/>
                  </a:lnTo>
                  <a:lnTo>
                    <a:pt x="55" y="53"/>
                  </a:lnTo>
                  <a:close/>
                  <a:moveTo>
                    <a:pt x="55" y="54"/>
                  </a:moveTo>
                  <a:lnTo>
                    <a:pt x="42" y="59"/>
                  </a:lnTo>
                  <a:lnTo>
                    <a:pt x="42" y="58"/>
                  </a:lnTo>
                  <a:lnTo>
                    <a:pt x="54" y="52"/>
                  </a:lnTo>
                  <a:lnTo>
                    <a:pt x="55" y="54"/>
                  </a:lnTo>
                  <a:close/>
                  <a:moveTo>
                    <a:pt x="42" y="59"/>
                  </a:moveTo>
                  <a:lnTo>
                    <a:pt x="41" y="60"/>
                  </a:lnTo>
                  <a:lnTo>
                    <a:pt x="41" y="59"/>
                  </a:lnTo>
                  <a:lnTo>
                    <a:pt x="42" y="58"/>
                  </a:lnTo>
                  <a:lnTo>
                    <a:pt x="42" y="59"/>
                  </a:lnTo>
                  <a:close/>
                  <a:moveTo>
                    <a:pt x="41" y="59"/>
                  </a:moveTo>
                  <a:lnTo>
                    <a:pt x="30" y="1"/>
                  </a:lnTo>
                  <a:lnTo>
                    <a:pt x="31" y="1"/>
                  </a:lnTo>
                  <a:lnTo>
                    <a:pt x="43" y="58"/>
                  </a:lnTo>
                  <a:lnTo>
                    <a:pt x="41" y="59"/>
                  </a:lnTo>
                  <a:close/>
                  <a:moveTo>
                    <a:pt x="31" y="0"/>
                  </a:moveTo>
                  <a:lnTo>
                    <a:pt x="31" y="0"/>
                  </a:lnTo>
                  <a:lnTo>
                    <a:pt x="31" y="1"/>
                  </a:lnTo>
                  <a:lnTo>
                    <a:pt x="31" y="0"/>
                  </a:lnTo>
                  <a:close/>
                  <a:moveTo>
                    <a:pt x="31" y="2"/>
                  </a:moveTo>
                  <a:lnTo>
                    <a:pt x="1" y="2"/>
                  </a:lnTo>
                  <a:lnTo>
                    <a:pt x="1" y="0"/>
                  </a:lnTo>
                  <a:lnTo>
                    <a:pt x="31" y="0"/>
                  </a:lnTo>
                  <a:lnTo>
                    <a:pt x="31" y="2"/>
                  </a:lnTo>
                  <a:close/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  <a:moveTo>
                    <a:pt x="7" y="7"/>
                  </a:moveTo>
                  <a:lnTo>
                    <a:pt x="27" y="6"/>
                  </a:lnTo>
                  <a:lnTo>
                    <a:pt x="27" y="8"/>
                  </a:lnTo>
                  <a:lnTo>
                    <a:pt x="7" y="8"/>
                  </a:lnTo>
                  <a:lnTo>
                    <a:pt x="7" y="7"/>
                  </a:lnTo>
                  <a:close/>
                  <a:moveTo>
                    <a:pt x="13" y="14"/>
                  </a:moveTo>
                  <a:lnTo>
                    <a:pt x="25" y="45"/>
                  </a:lnTo>
                  <a:lnTo>
                    <a:pt x="24" y="46"/>
                  </a:lnTo>
                  <a:lnTo>
                    <a:pt x="12" y="14"/>
                  </a:lnTo>
                  <a:lnTo>
                    <a:pt x="13" y="14"/>
                  </a:lnTo>
                  <a:close/>
                  <a:moveTo>
                    <a:pt x="20" y="13"/>
                  </a:moveTo>
                  <a:lnTo>
                    <a:pt x="28" y="44"/>
                  </a:lnTo>
                  <a:lnTo>
                    <a:pt x="27" y="45"/>
                  </a:lnTo>
                  <a:lnTo>
                    <a:pt x="19" y="13"/>
                  </a:lnTo>
                  <a:lnTo>
                    <a:pt x="20" y="13"/>
                  </a:lnTo>
                  <a:close/>
                  <a:moveTo>
                    <a:pt x="29" y="14"/>
                  </a:moveTo>
                  <a:lnTo>
                    <a:pt x="32" y="44"/>
                  </a:lnTo>
                  <a:lnTo>
                    <a:pt x="30" y="44"/>
                  </a:lnTo>
                  <a:lnTo>
                    <a:pt x="27" y="14"/>
                  </a:lnTo>
                  <a:lnTo>
                    <a:pt x="29" y="14"/>
                  </a:lnTo>
                  <a:close/>
                  <a:moveTo>
                    <a:pt x="28" y="62"/>
                  </a:moveTo>
                  <a:lnTo>
                    <a:pt x="39" y="86"/>
                  </a:lnTo>
                  <a:lnTo>
                    <a:pt x="37" y="86"/>
                  </a:lnTo>
                  <a:lnTo>
                    <a:pt x="27" y="62"/>
                  </a:lnTo>
                  <a:lnTo>
                    <a:pt x="28" y="62"/>
                  </a:lnTo>
                  <a:close/>
                  <a:moveTo>
                    <a:pt x="35" y="62"/>
                  </a:moveTo>
                  <a:lnTo>
                    <a:pt x="44" y="84"/>
                  </a:lnTo>
                  <a:lnTo>
                    <a:pt x="43" y="85"/>
                  </a:lnTo>
                  <a:lnTo>
                    <a:pt x="33" y="63"/>
                  </a:lnTo>
                  <a:lnTo>
                    <a:pt x="35" y="62"/>
                  </a:lnTo>
                  <a:close/>
                  <a:moveTo>
                    <a:pt x="40" y="61"/>
                  </a:moveTo>
                  <a:lnTo>
                    <a:pt x="46" y="83"/>
                  </a:lnTo>
                  <a:lnTo>
                    <a:pt x="45" y="83"/>
                  </a:lnTo>
                  <a:lnTo>
                    <a:pt x="39" y="61"/>
                  </a:lnTo>
                  <a:lnTo>
                    <a:pt x="40" y="61"/>
                  </a:lnTo>
                  <a:close/>
                  <a:moveTo>
                    <a:pt x="53" y="94"/>
                  </a:moveTo>
                  <a:lnTo>
                    <a:pt x="73" y="103"/>
                  </a:lnTo>
                  <a:lnTo>
                    <a:pt x="73" y="105"/>
                  </a:lnTo>
                  <a:lnTo>
                    <a:pt x="52" y="95"/>
                  </a:lnTo>
                  <a:lnTo>
                    <a:pt x="53" y="94"/>
                  </a:lnTo>
                  <a:close/>
                  <a:moveTo>
                    <a:pt x="84" y="121"/>
                  </a:moveTo>
                  <a:lnTo>
                    <a:pt x="94" y="134"/>
                  </a:lnTo>
                  <a:lnTo>
                    <a:pt x="92" y="135"/>
                  </a:lnTo>
                  <a:lnTo>
                    <a:pt x="83" y="122"/>
                  </a:lnTo>
                  <a:lnTo>
                    <a:pt x="84" y="121"/>
                  </a:lnTo>
                  <a:close/>
                  <a:moveTo>
                    <a:pt x="9" y="74"/>
                  </a:moveTo>
                  <a:lnTo>
                    <a:pt x="13" y="84"/>
                  </a:lnTo>
                  <a:lnTo>
                    <a:pt x="11" y="84"/>
                  </a:lnTo>
                  <a:lnTo>
                    <a:pt x="8" y="75"/>
                  </a:lnTo>
                  <a:lnTo>
                    <a:pt x="9" y="74"/>
                  </a:lnTo>
                  <a:close/>
                  <a:moveTo>
                    <a:pt x="22" y="72"/>
                  </a:moveTo>
                  <a:lnTo>
                    <a:pt x="15" y="77"/>
                  </a:lnTo>
                  <a:lnTo>
                    <a:pt x="14" y="75"/>
                  </a:lnTo>
                  <a:lnTo>
                    <a:pt x="22" y="71"/>
                  </a:lnTo>
                  <a:lnTo>
                    <a:pt x="22" y="72"/>
                  </a:lnTo>
                  <a:close/>
                  <a:moveTo>
                    <a:pt x="25" y="84"/>
                  </a:moveTo>
                  <a:lnTo>
                    <a:pt x="17" y="87"/>
                  </a:lnTo>
                  <a:lnTo>
                    <a:pt x="17" y="85"/>
                  </a:lnTo>
                  <a:lnTo>
                    <a:pt x="25" y="83"/>
                  </a:lnTo>
                  <a:lnTo>
                    <a:pt x="25" y="84"/>
                  </a:lnTo>
                  <a:close/>
                  <a:moveTo>
                    <a:pt x="63" y="53"/>
                  </a:moveTo>
                  <a:lnTo>
                    <a:pt x="59" y="59"/>
                  </a:lnTo>
                  <a:lnTo>
                    <a:pt x="58" y="59"/>
                  </a:lnTo>
                  <a:lnTo>
                    <a:pt x="62" y="53"/>
                  </a:lnTo>
                  <a:lnTo>
                    <a:pt x="63" y="53"/>
                  </a:lnTo>
                  <a:close/>
                  <a:moveTo>
                    <a:pt x="66" y="61"/>
                  </a:moveTo>
                  <a:lnTo>
                    <a:pt x="63" y="66"/>
                  </a:lnTo>
                  <a:lnTo>
                    <a:pt x="62" y="65"/>
                  </a:lnTo>
                  <a:lnTo>
                    <a:pt x="65" y="60"/>
                  </a:lnTo>
                  <a:lnTo>
                    <a:pt x="66" y="61"/>
                  </a:lnTo>
                  <a:close/>
                  <a:moveTo>
                    <a:pt x="54" y="61"/>
                  </a:moveTo>
                  <a:lnTo>
                    <a:pt x="45" y="65"/>
                  </a:lnTo>
                  <a:lnTo>
                    <a:pt x="45" y="64"/>
                  </a:lnTo>
                  <a:lnTo>
                    <a:pt x="53" y="60"/>
                  </a:lnTo>
                  <a:lnTo>
                    <a:pt x="54" y="61"/>
                  </a:lnTo>
                  <a:close/>
                  <a:moveTo>
                    <a:pt x="57" y="68"/>
                  </a:moveTo>
                  <a:lnTo>
                    <a:pt x="48" y="71"/>
                  </a:lnTo>
                  <a:lnTo>
                    <a:pt x="48" y="70"/>
                  </a:lnTo>
                  <a:lnTo>
                    <a:pt x="56" y="66"/>
                  </a:lnTo>
                  <a:lnTo>
                    <a:pt x="57" y="68"/>
                  </a:lnTo>
                  <a:close/>
                  <a:moveTo>
                    <a:pt x="77" y="107"/>
                  </a:moveTo>
                  <a:lnTo>
                    <a:pt x="77" y="107"/>
                  </a:lnTo>
                  <a:lnTo>
                    <a:pt x="76" y="106"/>
                  </a:lnTo>
                  <a:lnTo>
                    <a:pt x="77" y="107"/>
                  </a:lnTo>
                  <a:close/>
                  <a:moveTo>
                    <a:pt x="76" y="106"/>
                  </a:moveTo>
                  <a:lnTo>
                    <a:pt x="76" y="106"/>
                  </a:lnTo>
                  <a:lnTo>
                    <a:pt x="77" y="107"/>
                  </a:lnTo>
                  <a:lnTo>
                    <a:pt x="76" y="106"/>
                  </a:lnTo>
                  <a:close/>
                  <a:moveTo>
                    <a:pt x="77" y="107"/>
                  </a:moveTo>
                  <a:cubicBezTo>
                    <a:pt x="77" y="107"/>
                    <a:pt x="77" y="107"/>
                    <a:pt x="77" y="107"/>
                  </a:cubicBezTo>
                  <a:lnTo>
                    <a:pt x="76" y="106"/>
                  </a:lnTo>
                  <a:cubicBezTo>
                    <a:pt x="76" y="106"/>
                    <a:pt x="76" y="106"/>
                    <a:pt x="76" y="106"/>
                  </a:cubicBezTo>
                  <a:lnTo>
                    <a:pt x="77" y="107"/>
                  </a:lnTo>
                  <a:close/>
                  <a:moveTo>
                    <a:pt x="77" y="107"/>
                  </a:moveTo>
                  <a:cubicBezTo>
                    <a:pt x="77" y="108"/>
                    <a:pt x="76" y="108"/>
                    <a:pt x="76" y="108"/>
                  </a:cubicBezTo>
                  <a:lnTo>
                    <a:pt x="75" y="107"/>
                  </a:lnTo>
                  <a:cubicBezTo>
                    <a:pt x="75" y="107"/>
                    <a:pt x="76" y="106"/>
                    <a:pt x="76" y="106"/>
                  </a:cubicBezTo>
                  <a:lnTo>
                    <a:pt x="77" y="107"/>
                  </a:lnTo>
                  <a:close/>
                  <a:moveTo>
                    <a:pt x="76" y="108"/>
                  </a:moveTo>
                  <a:cubicBezTo>
                    <a:pt x="76" y="108"/>
                    <a:pt x="76" y="109"/>
                    <a:pt x="76" y="110"/>
                  </a:cubicBezTo>
                  <a:lnTo>
                    <a:pt x="75" y="111"/>
                  </a:lnTo>
                  <a:cubicBezTo>
                    <a:pt x="74" y="109"/>
                    <a:pt x="74" y="108"/>
                    <a:pt x="75" y="107"/>
                  </a:cubicBezTo>
                  <a:lnTo>
                    <a:pt x="76" y="108"/>
                  </a:lnTo>
                  <a:close/>
                  <a:moveTo>
                    <a:pt x="75" y="111"/>
                  </a:moveTo>
                  <a:lnTo>
                    <a:pt x="75" y="111"/>
                  </a:lnTo>
                  <a:lnTo>
                    <a:pt x="75" y="110"/>
                  </a:lnTo>
                  <a:lnTo>
                    <a:pt x="75" y="111"/>
                  </a:lnTo>
                  <a:close/>
                  <a:moveTo>
                    <a:pt x="76" y="110"/>
                  </a:moveTo>
                  <a:lnTo>
                    <a:pt x="76" y="110"/>
                  </a:lnTo>
                  <a:lnTo>
                    <a:pt x="75" y="111"/>
                  </a:lnTo>
                  <a:lnTo>
                    <a:pt x="76" y="110"/>
                  </a:lnTo>
                  <a:close/>
                  <a:moveTo>
                    <a:pt x="76" y="110"/>
                  </a:moveTo>
                  <a:cubicBezTo>
                    <a:pt x="76" y="110"/>
                    <a:pt x="77" y="111"/>
                    <a:pt x="77" y="111"/>
                  </a:cubicBezTo>
                  <a:lnTo>
                    <a:pt x="77" y="112"/>
                  </a:lnTo>
                  <a:cubicBezTo>
                    <a:pt x="76" y="112"/>
                    <a:pt x="75" y="111"/>
                    <a:pt x="75" y="111"/>
                  </a:cubicBezTo>
                  <a:lnTo>
                    <a:pt x="76" y="110"/>
                  </a:lnTo>
                  <a:close/>
                  <a:moveTo>
                    <a:pt x="77" y="111"/>
                  </a:moveTo>
                  <a:cubicBezTo>
                    <a:pt x="78" y="111"/>
                    <a:pt x="78" y="111"/>
                    <a:pt x="79" y="111"/>
                  </a:cubicBezTo>
                  <a:lnTo>
                    <a:pt x="79" y="112"/>
                  </a:lnTo>
                  <a:cubicBezTo>
                    <a:pt x="78" y="113"/>
                    <a:pt x="78" y="113"/>
                    <a:pt x="77" y="112"/>
                  </a:cubicBezTo>
                  <a:lnTo>
                    <a:pt x="77" y="111"/>
                  </a:lnTo>
                  <a:close/>
                  <a:moveTo>
                    <a:pt x="79" y="112"/>
                  </a:moveTo>
                  <a:lnTo>
                    <a:pt x="79" y="112"/>
                  </a:lnTo>
                  <a:close/>
                  <a:moveTo>
                    <a:pt x="79" y="111"/>
                  </a:moveTo>
                  <a:lnTo>
                    <a:pt x="79" y="111"/>
                  </a:lnTo>
                  <a:lnTo>
                    <a:pt x="79" y="112"/>
                  </a:lnTo>
                  <a:lnTo>
                    <a:pt x="79" y="111"/>
                  </a:lnTo>
                  <a:close/>
                  <a:moveTo>
                    <a:pt x="79" y="111"/>
                  </a:moveTo>
                  <a:lnTo>
                    <a:pt x="79" y="111"/>
                  </a:lnTo>
                  <a:lnTo>
                    <a:pt x="79" y="112"/>
                  </a:lnTo>
                  <a:lnTo>
                    <a:pt x="79" y="111"/>
                  </a:lnTo>
                  <a:close/>
                  <a:moveTo>
                    <a:pt x="79" y="111"/>
                  </a:moveTo>
                  <a:lnTo>
                    <a:pt x="79" y="111"/>
                  </a:lnTo>
                  <a:lnTo>
                    <a:pt x="79" y="112"/>
                  </a:lnTo>
                  <a:lnTo>
                    <a:pt x="79" y="111"/>
                  </a:lnTo>
                  <a:close/>
                  <a:moveTo>
                    <a:pt x="79" y="112"/>
                  </a:moveTo>
                  <a:lnTo>
                    <a:pt x="79" y="112"/>
                  </a:lnTo>
                  <a:close/>
                  <a:moveTo>
                    <a:pt x="79" y="111"/>
                  </a:moveTo>
                  <a:cubicBezTo>
                    <a:pt x="79" y="111"/>
                    <a:pt x="79" y="111"/>
                    <a:pt x="79" y="111"/>
                  </a:cubicBezTo>
                  <a:lnTo>
                    <a:pt x="80" y="112"/>
                  </a:lnTo>
                  <a:cubicBezTo>
                    <a:pt x="80" y="112"/>
                    <a:pt x="80" y="112"/>
                    <a:pt x="79" y="112"/>
                  </a:cubicBezTo>
                  <a:lnTo>
                    <a:pt x="79" y="111"/>
                  </a:lnTo>
                  <a:close/>
                  <a:moveTo>
                    <a:pt x="79" y="111"/>
                  </a:moveTo>
                  <a:cubicBezTo>
                    <a:pt x="79" y="111"/>
                    <a:pt x="79" y="111"/>
                    <a:pt x="79" y="110"/>
                  </a:cubicBezTo>
                  <a:lnTo>
                    <a:pt x="81" y="111"/>
                  </a:lnTo>
                  <a:cubicBezTo>
                    <a:pt x="80" y="112"/>
                    <a:pt x="80" y="112"/>
                    <a:pt x="80" y="112"/>
                  </a:cubicBezTo>
                  <a:lnTo>
                    <a:pt x="79" y="111"/>
                  </a:lnTo>
                  <a:close/>
                  <a:moveTo>
                    <a:pt x="81" y="111"/>
                  </a:moveTo>
                  <a:lnTo>
                    <a:pt x="81" y="111"/>
                  </a:lnTo>
                  <a:lnTo>
                    <a:pt x="80" y="111"/>
                  </a:lnTo>
                  <a:lnTo>
                    <a:pt x="81" y="111"/>
                  </a:lnTo>
                  <a:close/>
                  <a:moveTo>
                    <a:pt x="79" y="110"/>
                  </a:moveTo>
                  <a:cubicBezTo>
                    <a:pt x="80" y="110"/>
                    <a:pt x="80" y="109"/>
                    <a:pt x="80" y="108"/>
                  </a:cubicBezTo>
                  <a:lnTo>
                    <a:pt x="81" y="108"/>
                  </a:lnTo>
                  <a:cubicBezTo>
                    <a:pt x="82" y="109"/>
                    <a:pt x="81" y="110"/>
                    <a:pt x="81" y="111"/>
                  </a:cubicBezTo>
                  <a:lnTo>
                    <a:pt x="79" y="110"/>
                  </a:lnTo>
                  <a:close/>
                  <a:moveTo>
                    <a:pt x="80" y="108"/>
                  </a:moveTo>
                  <a:cubicBezTo>
                    <a:pt x="80" y="108"/>
                    <a:pt x="80" y="108"/>
                    <a:pt x="80" y="108"/>
                  </a:cubicBezTo>
                  <a:lnTo>
                    <a:pt x="81" y="108"/>
                  </a:lnTo>
                  <a:cubicBezTo>
                    <a:pt x="81" y="108"/>
                    <a:pt x="81" y="108"/>
                    <a:pt x="81" y="108"/>
                  </a:cubicBezTo>
                  <a:lnTo>
                    <a:pt x="80" y="108"/>
                  </a:lnTo>
                  <a:close/>
                  <a:moveTo>
                    <a:pt x="80" y="108"/>
                  </a:moveTo>
                  <a:lnTo>
                    <a:pt x="80" y="108"/>
                  </a:lnTo>
                  <a:close/>
                  <a:moveTo>
                    <a:pt x="80" y="108"/>
                  </a:moveTo>
                  <a:cubicBezTo>
                    <a:pt x="79" y="108"/>
                    <a:pt x="79" y="107"/>
                    <a:pt x="79" y="107"/>
                  </a:cubicBezTo>
                  <a:lnTo>
                    <a:pt x="79" y="106"/>
                  </a:lnTo>
                  <a:cubicBezTo>
                    <a:pt x="80" y="106"/>
                    <a:pt x="81" y="107"/>
                    <a:pt x="81" y="108"/>
                  </a:cubicBezTo>
                  <a:lnTo>
                    <a:pt x="80" y="108"/>
                  </a:lnTo>
                  <a:close/>
                  <a:moveTo>
                    <a:pt x="79" y="107"/>
                  </a:moveTo>
                  <a:cubicBezTo>
                    <a:pt x="78" y="107"/>
                    <a:pt x="78" y="107"/>
                    <a:pt x="77" y="107"/>
                  </a:cubicBezTo>
                  <a:lnTo>
                    <a:pt x="76" y="106"/>
                  </a:lnTo>
                  <a:cubicBezTo>
                    <a:pt x="77" y="105"/>
                    <a:pt x="78" y="105"/>
                    <a:pt x="79" y="106"/>
                  </a:cubicBezTo>
                  <a:lnTo>
                    <a:pt x="79" y="107"/>
                  </a:lnTo>
                  <a:close/>
                  <a:moveTo>
                    <a:pt x="76" y="106"/>
                  </a:moveTo>
                  <a:lnTo>
                    <a:pt x="76" y="106"/>
                  </a:lnTo>
                  <a:lnTo>
                    <a:pt x="77" y="106"/>
                  </a:lnTo>
                  <a:lnTo>
                    <a:pt x="76" y="106"/>
                  </a:lnTo>
                  <a:close/>
                  <a:moveTo>
                    <a:pt x="77" y="107"/>
                  </a:moveTo>
                  <a:cubicBezTo>
                    <a:pt x="77" y="107"/>
                    <a:pt x="77" y="107"/>
                    <a:pt x="77" y="107"/>
                  </a:cubicBezTo>
                  <a:lnTo>
                    <a:pt x="76" y="106"/>
                  </a:lnTo>
                  <a:cubicBezTo>
                    <a:pt x="76" y="106"/>
                    <a:pt x="76" y="106"/>
                    <a:pt x="76" y="106"/>
                  </a:cubicBezTo>
                  <a:lnTo>
                    <a:pt x="77" y="107"/>
                  </a:lnTo>
                  <a:close/>
                  <a:moveTo>
                    <a:pt x="77" y="107"/>
                  </a:moveTo>
                  <a:lnTo>
                    <a:pt x="77" y="107"/>
                  </a:lnTo>
                  <a:close/>
                  <a:moveTo>
                    <a:pt x="92" y="135"/>
                  </a:moveTo>
                  <a:lnTo>
                    <a:pt x="86" y="122"/>
                  </a:lnTo>
                  <a:lnTo>
                    <a:pt x="87" y="121"/>
                  </a:lnTo>
                  <a:lnTo>
                    <a:pt x="94" y="134"/>
                  </a:lnTo>
                  <a:lnTo>
                    <a:pt x="92" y="135"/>
                  </a:lnTo>
                  <a:close/>
                  <a:moveTo>
                    <a:pt x="73" y="105"/>
                  </a:moveTo>
                  <a:lnTo>
                    <a:pt x="45" y="96"/>
                  </a:lnTo>
                  <a:lnTo>
                    <a:pt x="45" y="95"/>
                  </a:lnTo>
                  <a:lnTo>
                    <a:pt x="73" y="103"/>
                  </a:lnTo>
                  <a:lnTo>
                    <a:pt x="73" y="105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FCCF80E6-3E1B-4035-B09A-CBA472A42A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8" y="3015"/>
              <a:ext cx="1016" cy="483"/>
            </a:xfrm>
            <a:custGeom>
              <a:avLst/>
              <a:gdLst>
                <a:gd name="T0" fmla="*/ 0 w 167"/>
                <a:gd name="T1" fmla="*/ 2147483646 h 83"/>
                <a:gd name="T2" fmla="*/ 2147483646 w 167"/>
                <a:gd name="T3" fmla="*/ 2147483646 h 83"/>
                <a:gd name="T4" fmla="*/ 2147483646 w 167"/>
                <a:gd name="T5" fmla="*/ 2147483646 h 83"/>
                <a:gd name="T6" fmla="*/ 2147483646 w 167"/>
                <a:gd name="T7" fmla="*/ 2147483646 h 83"/>
                <a:gd name="T8" fmla="*/ 2147483646 w 167"/>
                <a:gd name="T9" fmla="*/ 2147483646 h 83"/>
                <a:gd name="T10" fmla="*/ 2147483646 w 167"/>
                <a:gd name="T11" fmla="*/ 2147483646 h 83"/>
                <a:gd name="T12" fmla="*/ 2147483646 w 167"/>
                <a:gd name="T13" fmla="*/ 2147483646 h 83"/>
                <a:gd name="T14" fmla="*/ 2147483646 w 167"/>
                <a:gd name="T15" fmla="*/ 2147483646 h 83"/>
                <a:gd name="T16" fmla="*/ 2147483646 w 167"/>
                <a:gd name="T17" fmla="*/ 2147483646 h 83"/>
                <a:gd name="T18" fmla="*/ 2147483646 w 167"/>
                <a:gd name="T19" fmla="*/ 2147483646 h 83"/>
                <a:gd name="T20" fmla="*/ 2147483646 w 167"/>
                <a:gd name="T21" fmla="*/ 2147483646 h 83"/>
                <a:gd name="T22" fmla="*/ 2147483646 w 167"/>
                <a:gd name="T23" fmla="*/ 2147483646 h 83"/>
                <a:gd name="T24" fmla="*/ 2147483646 w 167"/>
                <a:gd name="T25" fmla="*/ 2147483646 h 83"/>
                <a:gd name="T26" fmla="*/ 2147483646 w 167"/>
                <a:gd name="T27" fmla="*/ 2147483646 h 83"/>
                <a:gd name="T28" fmla="*/ 2147483646 w 167"/>
                <a:gd name="T29" fmla="*/ 2147483646 h 83"/>
                <a:gd name="T30" fmla="*/ 2147483646 w 167"/>
                <a:gd name="T31" fmla="*/ 2147483646 h 83"/>
                <a:gd name="T32" fmla="*/ 2147483646 w 167"/>
                <a:gd name="T33" fmla="*/ 2147483646 h 83"/>
                <a:gd name="T34" fmla="*/ 2147483646 w 167"/>
                <a:gd name="T35" fmla="*/ 2147483646 h 83"/>
                <a:gd name="T36" fmla="*/ 2147483646 w 167"/>
                <a:gd name="T37" fmla="*/ 2147483646 h 83"/>
                <a:gd name="T38" fmla="*/ 2147483646 w 167"/>
                <a:gd name="T39" fmla="*/ 0 h 83"/>
                <a:gd name="T40" fmla="*/ 0 w 167"/>
                <a:gd name="T41" fmla="*/ 2147483646 h 83"/>
                <a:gd name="T42" fmla="*/ 2147483646 w 167"/>
                <a:gd name="T43" fmla="*/ 2147483646 h 83"/>
                <a:gd name="T44" fmla="*/ 2147483646 w 167"/>
                <a:gd name="T45" fmla="*/ 2147483646 h 83"/>
                <a:gd name="T46" fmla="*/ 2147483646 w 167"/>
                <a:gd name="T47" fmla="*/ 2147483646 h 83"/>
                <a:gd name="T48" fmla="*/ 2147483646 w 167"/>
                <a:gd name="T49" fmla="*/ 2147483646 h 83"/>
                <a:gd name="T50" fmla="*/ 2147483646 w 167"/>
                <a:gd name="T51" fmla="*/ 2147483646 h 83"/>
                <a:gd name="T52" fmla="*/ 2147483646 w 167"/>
                <a:gd name="T53" fmla="*/ 2147483646 h 83"/>
                <a:gd name="T54" fmla="*/ 2147483646 w 167"/>
                <a:gd name="T55" fmla="*/ 2147483646 h 83"/>
                <a:gd name="T56" fmla="*/ 2147483646 w 167"/>
                <a:gd name="T57" fmla="*/ 2147483646 h 83"/>
                <a:gd name="T58" fmla="*/ 2147483646 w 167"/>
                <a:gd name="T59" fmla="*/ 2147483646 h 83"/>
                <a:gd name="T60" fmla="*/ 2147483646 w 167"/>
                <a:gd name="T61" fmla="*/ 2147483646 h 83"/>
                <a:gd name="T62" fmla="*/ 2147483646 w 167"/>
                <a:gd name="T63" fmla="*/ 2147483646 h 83"/>
                <a:gd name="T64" fmla="*/ 2147483646 w 167"/>
                <a:gd name="T65" fmla="*/ 2147483646 h 83"/>
                <a:gd name="T66" fmla="*/ 2147483646 w 167"/>
                <a:gd name="T67" fmla="*/ 2147483646 h 83"/>
                <a:gd name="T68" fmla="*/ 2147483646 w 167"/>
                <a:gd name="T69" fmla="*/ 2147483646 h 83"/>
                <a:gd name="T70" fmla="*/ 2147483646 w 167"/>
                <a:gd name="T71" fmla="*/ 2147483646 h 83"/>
                <a:gd name="T72" fmla="*/ 2147483646 w 167"/>
                <a:gd name="T73" fmla="*/ 2147483646 h 83"/>
                <a:gd name="T74" fmla="*/ 2147483646 w 167"/>
                <a:gd name="T75" fmla="*/ 2147483646 h 83"/>
                <a:gd name="T76" fmla="*/ 2147483646 w 167"/>
                <a:gd name="T77" fmla="*/ 2147483646 h 83"/>
                <a:gd name="T78" fmla="*/ 2147483646 w 167"/>
                <a:gd name="T79" fmla="*/ 2147483646 h 83"/>
                <a:gd name="T80" fmla="*/ 2147483646 w 167"/>
                <a:gd name="T81" fmla="*/ 2147483646 h 83"/>
                <a:gd name="T82" fmla="*/ 2147483646 w 167"/>
                <a:gd name="T83" fmla="*/ 2147483646 h 83"/>
                <a:gd name="T84" fmla="*/ 2147483646 w 167"/>
                <a:gd name="T85" fmla="*/ 2147483646 h 83"/>
                <a:gd name="T86" fmla="*/ 2147483646 w 167"/>
                <a:gd name="T87" fmla="*/ 2147483646 h 83"/>
                <a:gd name="T88" fmla="*/ 2147483646 w 167"/>
                <a:gd name="T89" fmla="*/ 2147483646 h 83"/>
                <a:gd name="T90" fmla="*/ 2147483646 w 167"/>
                <a:gd name="T91" fmla="*/ 2147483646 h 83"/>
                <a:gd name="T92" fmla="*/ 2147483646 w 167"/>
                <a:gd name="T93" fmla="*/ 2147483646 h 83"/>
                <a:gd name="T94" fmla="*/ 2147483646 w 167"/>
                <a:gd name="T95" fmla="*/ 2147483646 h 83"/>
                <a:gd name="T96" fmla="*/ 2147483646 w 167"/>
                <a:gd name="T97" fmla="*/ 2147483646 h 83"/>
                <a:gd name="T98" fmla="*/ 2147483646 w 167"/>
                <a:gd name="T99" fmla="*/ 2147483646 h 83"/>
                <a:gd name="T100" fmla="*/ 2147483646 w 167"/>
                <a:gd name="T101" fmla="*/ 2147483646 h 83"/>
                <a:gd name="T102" fmla="*/ 2147483646 w 167"/>
                <a:gd name="T103" fmla="*/ 2147483646 h 83"/>
                <a:gd name="T104" fmla="*/ 2147483646 w 167"/>
                <a:gd name="T105" fmla="*/ 2147483646 h 83"/>
                <a:gd name="T106" fmla="*/ 2147483646 w 167"/>
                <a:gd name="T107" fmla="*/ 2147483646 h 83"/>
                <a:gd name="T108" fmla="*/ 2147483646 w 167"/>
                <a:gd name="T109" fmla="*/ 2147483646 h 83"/>
                <a:gd name="T110" fmla="*/ 2147483646 w 167"/>
                <a:gd name="T111" fmla="*/ 2147483646 h 83"/>
                <a:gd name="T112" fmla="*/ 2147483646 w 167"/>
                <a:gd name="T113" fmla="*/ 2147483646 h 83"/>
                <a:gd name="T114" fmla="*/ 2147483646 w 167"/>
                <a:gd name="T115" fmla="*/ 2147483646 h 83"/>
                <a:gd name="T116" fmla="*/ 2147483646 w 167"/>
                <a:gd name="T117" fmla="*/ 2147483646 h 83"/>
                <a:gd name="T118" fmla="*/ 2147483646 w 167"/>
                <a:gd name="T119" fmla="*/ 2147483646 h 83"/>
                <a:gd name="T120" fmla="*/ 2147483646 w 167"/>
                <a:gd name="T121" fmla="*/ 2147483646 h 83"/>
                <a:gd name="T122" fmla="*/ 2147483646 w 167"/>
                <a:gd name="T123" fmla="*/ 2147483646 h 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7"/>
                <a:gd name="T187" fmla="*/ 0 h 83"/>
                <a:gd name="T188" fmla="*/ 167 w 167"/>
                <a:gd name="T189" fmla="*/ 83 h 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7" h="83">
                  <a:moveTo>
                    <a:pt x="0" y="18"/>
                  </a:moveTo>
                  <a:lnTo>
                    <a:pt x="53" y="58"/>
                  </a:lnTo>
                  <a:lnTo>
                    <a:pt x="47" y="66"/>
                  </a:lnTo>
                  <a:lnTo>
                    <a:pt x="36" y="68"/>
                  </a:lnTo>
                  <a:lnTo>
                    <a:pt x="55" y="83"/>
                  </a:lnTo>
                  <a:lnTo>
                    <a:pt x="66" y="83"/>
                  </a:lnTo>
                  <a:lnTo>
                    <a:pt x="75" y="72"/>
                  </a:lnTo>
                  <a:cubicBezTo>
                    <a:pt x="75" y="72"/>
                    <a:pt x="87" y="79"/>
                    <a:pt x="96" y="77"/>
                  </a:cubicBezTo>
                  <a:cubicBezTo>
                    <a:pt x="105" y="74"/>
                    <a:pt x="114" y="67"/>
                    <a:pt x="120" y="67"/>
                  </a:cubicBezTo>
                  <a:cubicBezTo>
                    <a:pt x="125" y="68"/>
                    <a:pt x="167" y="78"/>
                    <a:pt x="167" y="78"/>
                  </a:cubicBezTo>
                  <a:lnTo>
                    <a:pt x="132" y="54"/>
                  </a:lnTo>
                  <a:cubicBezTo>
                    <a:pt x="127" y="52"/>
                    <a:pt x="122" y="51"/>
                    <a:pt x="118" y="52"/>
                  </a:cubicBezTo>
                  <a:cubicBezTo>
                    <a:pt x="112" y="54"/>
                    <a:pt x="101" y="58"/>
                    <a:pt x="98" y="57"/>
                  </a:cubicBezTo>
                  <a:cubicBezTo>
                    <a:pt x="94" y="56"/>
                    <a:pt x="85" y="51"/>
                    <a:pt x="85" y="51"/>
                  </a:cubicBezTo>
                  <a:lnTo>
                    <a:pt x="92" y="39"/>
                  </a:lnTo>
                  <a:lnTo>
                    <a:pt x="90" y="27"/>
                  </a:lnTo>
                  <a:lnTo>
                    <a:pt x="74" y="15"/>
                  </a:lnTo>
                  <a:lnTo>
                    <a:pt x="74" y="29"/>
                  </a:lnTo>
                  <a:lnTo>
                    <a:pt x="67" y="40"/>
                  </a:lnTo>
                  <a:lnTo>
                    <a:pt x="24" y="0"/>
                  </a:lnTo>
                  <a:lnTo>
                    <a:pt x="0" y="18"/>
                  </a:lnTo>
                  <a:close/>
                  <a:moveTo>
                    <a:pt x="8" y="20"/>
                  </a:moveTo>
                  <a:lnTo>
                    <a:pt x="25" y="8"/>
                  </a:lnTo>
                  <a:moveTo>
                    <a:pt x="17" y="22"/>
                  </a:moveTo>
                  <a:lnTo>
                    <a:pt x="45" y="40"/>
                  </a:lnTo>
                  <a:moveTo>
                    <a:pt x="22" y="17"/>
                  </a:moveTo>
                  <a:lnTo>
                    <a:pt x="47" y="38"/>
                  </a:lnTo>
                  <a:moveTo>
                    <a:pt x="29" y="12"/>
                  </a:moveTo>
                  <a:lnTo>
                    <a:pt x="49" y="35"/>
                  </a:lnTo>
                  <a:moveTo>
                    <a:pt x="57" y="52"/>
                  </a:moveTo>
                  <a:lnTo>
                    <a:pt x="80" y="65"/>
                  </a:lnTo>
                  <a:moveTo>
                    <a:pt x="63" y="48"/>
                  </a:moveTo>
                  <a:lnTo>
                    <a:pt x="83" y="61"/>
                  </a:lnTo>
                  <a:moveTo>
                    <a:pt x="66" y="44"/>
                  </a:moveTo>
                  <a:lnTo>
                    <a:pt x="84" y="58"/>
                  </a:lnTo>
                  <a:moveTo>
                    <a:pt x="96" y="63"/>
                  </a:moveTo>
                  <a:lnTo>
                    <a:pt x="118" y="59"/>
                  </a:lnTo>
                  <a:moveTo>
                    <a:pt x="137" y="67"/>
                  </a:moveTo>
                  <a:lnTo>
                    <a:pt x="153" y="72"/>
                  </a:lnTo>
                  <a:moveTo>
                    <a:pt x="49" y="73"/>
                  </a:moveTo>
                  <a:lnTo>
                    <a:pt x="57" y="79"/>
                  </a:lnTo>
                  <a:moveTo>
                    <a:pt x="59" y="63"/>
                  </a:moveTo>
                  <a:lnTo>
                    <a:pt x="55" y="71"/>
                  </a:lnTo>
                  <a:moveTo>
                    <a:pt x="68" y="71"/>
                  </a:moveTo>
                  <a:lnTo>
                    <a:pt x="63" y="77"/>
                  </a:lnTo>
                  <a:moveTo>
                    <a:pt x="80" y="24"/>
                  </a:moveTo>
                  <a:lnTo>
                    <a:pt x="81" y="31"/>
                  </a:lnTo>
                  <a:moveTo>
                    <a:pt x="87" y="28"/>
                  </a:moveTo>
                  <a:lnTo>
                    <a:pt x="87" y="34"/>
                  </a:lnTo>
                  <a:moveTo>
                    <a:pt x="77" y="35"/>
                  </a:moveTo>
                  <a:lnTo>
                    <a:pt x="73" y="43"/>
                  </a:lnTo>
                  <a:moveTo>
                    <a:pt x="83" y="39"/>
                  </a:moveTo>
                  <a:lnTo>
                    <a:pt x="79" y="47"/>
                  </a:lnTo>
                  <a:moveTo>
                    <a:pt x="123" y="59"/>
                  </a:moveTo>
                  <a:cubicBezTo>
                    <a:pt x="122" y="60"/>
                    <a:pt x="123" y="62"/>
                    <a:pt x="124" y="63"/>
                  </a:cubicBezTo>
                  <a:cubicBezTo>
                    <a:pt x="126" y="63"/>
                    <a:pt x="127" y="63"/>
                    <a:pt x="128" y="62"/>
                  </a:cubicBezTo>
                  <a:cubicBezTo>
                    <a:pt x="129" y="60"/>
                    <a:pt x="128" y="59"/>
                    <a:pt x="127" y="58"/>
                  </a:cubicBezTo>
                  <a:cubicBezTo>
                    <a:pt x="126" y="57"/>
                    <a:pt x="124" y="57"/>
                    <a:pt x="123" y="59"/>
                  </a:cubicBezTo>
                  <a:close/>
                  <a:moveTo>
                    <a:pt x="153" y="72"/>
                  </a:moveTo>
                  <a:lnTo>
                    <a:pt x="140" y="65"/>
                  </a:lnTo>
                  <a:moveTo>
                    <a:pt x="118" y="59"/>
                  </a:moveTo>
                  <a:lnTo>
                    <a:pt x="91" y="69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0986337B-28CC-47B1-8019-D65C27A46C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8" y="3015"/>
              <a:ext cx="1016" cy="483"/>
            </a:xfrm>
            <a:custGeom>
              <a:avLst/>
              <a:gdLst>
                <a:gd name="T0" fmla="*/ 0 w 167"/>
                <a:gd name="T1" fmla="*/ 2147483646 h 83"/>
                <a:gd name="T2" fmla="*/ 2147483646 w 167"/>
                <a:gd name="T3" fmla="*/ 2147483646 h 83"/>
                <a:gd name="T4" fmla="*/ 2147483646 w 167"/>
                <a:gd name="T5" fmla="*/ 2147483646 h 83"/>
                <a:gd name="T6" fmla="*/ 2147483646 w 167"/>
                <a:gd name="T7" fmla="*/ 2147483646 h 83"/>
                <a:gd name="T8" fmla="*/ 2147483646 w 167"/>
                <a:gd name="T9" fmla="*/ 2147483646 h 83"/>
                <a:gd name="T10" fmla="*/ 2147483646 w 167"/>
                <a:gd name="T11" fmla="*/ 2147483646 h 83"/>
                <a:gd name="T12" fmla="*/ 2147483646 w 167"/>
                <a:gd name="T13" fmla="*/ 2147483646 h 83"/>
                <a:gd name="T14" fmla="*/ 2147483646 w 167"/>
                <a:gd name="T15" fmla="*/ 2147483646 h 83"/>
                <a:gd name="T16" fmla="*/ 2147483646 w 167"/>
                <a:gd name="T17" fmla="*/ 2147483646 h 83"/>
                <a:gd name="T18" fmla="*/ 2147483646 w 167"/>
                <a:gd name="T19" fmla="*/ 2147483646 h 83"/>
                <a:gd name="T20" fmla="*/ 2147483646 w 167"/>
                <a:gd name="T21" fmla="*/ 2147483646 h 83"/>
                <a:gd name="T22" fmla="*/ 2147483646 w 167"/>
                <a:gd name="T23" fmla="*/ 2147483646 h 83"/>
                <a:gd name="T24" fmla="*/ 2147483646 w 167"/>
                <a:gd name="T25" fmla="*/ 2147483646 h 83"/>
                <a:gd name="T26" fmla="*/ 2147483646 w 167"/>
                <a:gd name="T27" fmla="*/ 2147483646 h 83"/>
                <a:gd name="T28" fmla="*/ 2147483646 w 167"/>
                <a:gd name="T29" fmla="*/ 2147483646 h 83"/>
                <a:gd name="T30" fmla="*/ 2147483646 w 167"/>
                <a:gd name="T31" fmla="*/ 2147483646 h 83"/>
                <a:gd name="T32" fmla="*/ 2147483646 w 167"/>
                <a:gd name="T33" fmla="*/ 2147483646 h 83"/>
                <a:gd name="T34" fmla="*/ 2147483646 w 167"/>
                <a:gd name="T35" fmla="*/ 2147483646 h 83"/>
                <a:gd name="T36" fmla="*/ 2147483646 w 167"/>
                <a:gd name="T37" fmla="*/ 2147483646 h 83"/>
                <a:gd name="T38" fmla="*/ 2147483646 w 167"/>
                <a:gd name="T39" fmla="*/ 0 h 83"/>
                <a:gd name="T40" fmla="*/ 0 w 167"/>
                <a:gd name="T41" fmla="*/ 2147483646 h 83"/>
                <a:gd name="T42" fmla="*/ 2147483646 w 167"/>
                <a:gd name="T43" fmla="*/ 2147483646 h 83"/>
                <a:gd name="T44" fmla="*/ 2147483646 w 167"/>
                <a:gd name="T45" fmla="*/ 2147483646 h 83"/>
                <a:gd name="T46" fmla="*/ 2147483646 w 167"/>
                <a:gd name="T47" fmla="*/ 2147483646 h 83"/>
                <a:gd name="T48" fmla="*/ 2147483646 w 167"/>
                <a:gd name="T49" fmla="*/ 2147483646 h 83"/>
                <a:gd name="T50" fmla="*/ 2147483646 w 167"/>
                <a:gd name="T51" fmla="*/ 2147483646 h 83"/>
                <a:gd name="T52" fmla="*/ 2147483646 w 167"/>
                <a:gd name="T53" fmla="*/ 2147483646 h 83"/>
                <a:gd name="T54" fmla="*/ 2147483646 w 167"/>
                <a:gd name="T55" fmla="*/ 2147483646 h 83"/>
                <a:gd name="T56" fmla="*/ 2147483646 w 167"/>
                <a:gd name="T57" fmla="*/ 2147483646 h 83"/>
                <a:gd name="T58" fmla="*/ 2147483646 w 167"/>
                <a:gd name="T59" fmla="*/ 2147483646 h 83"/>
                <a:gd name="T60" fmla="*/ 2147483646 w 167"/>
                <a:gd name="T61" fmla="*/ 2147483646 h 83"/>
                <a:gd name="T62" fmla="*/ 2147483646 w 167"/>
                <a:gd name="T63" fmla="*/ 2147483646 h 83"/>
                <a:gd name="T64" fmla="*/ 2147483646 w 167"/>
                <a:gd name="T65" fmla="*/ 2147483646 h 83"/>
                <a:gd name="T66" fmla="*/ 2147483646 w 167"/>
                <a:gd name="T67" fmla="*/ 2147483646 h 83"/>
                <a:gd name="T68" fmla="*/ 2147483646 w 167"/>
                <a:gd name="T69" fmla="*/ 2147483646 h 83"/>
                <a:gd name="T70" fmla="*/ 2147483646 w 167"/>
                <a:gd name="T71" fmla="*/ 2147483646 h 83"/>
                <a:gd name="T72" fmla="*/ 2147483646 w 167"/>
                <a:gd name="T73" fmla="*/ 2147483646 h 83"/>
                <a:gd name="T74" fmla="*/ 2147483646 w 167"/>
                <a:gd name="T75" fmla="*/ 2147483646 h 83"/>
                <a:gd name="T76" fmla="*/ 2147483646 w 167"/>
                <a:gd name="T77" fmla="*/ 2147483646 h 83"/>
                <a:gd name="T78" fmla="*/ 2147483646 w 167"/>
                <a:gd name="T79" fmla="*/ 2147483646 h 83"/>
                <a:gd name="T80" fmla="*/ 2147483646 w 167"/>
                <a:gd name="T81" fmla="*/ 2147483646 h 83"/>
                <a:gd name="T82" fmla="*/ 2147483646 w 167"/>
                <a:gd name="T83" fmla="*/ 2147483646 h 83"/>
                <a:gd name="T84" fmla="*/ 2147483646 w 167"/>
                <a:gd name="T85" fmla="*/ 2147483646 h 83"/>
                <a:gd name="T86" fmla="*/ 2147483646 w 167"/>
                <a:gd name="T87" fmla="*/ 2147483646 h 83"/>
                <a:gd name="T88" fmla="*/ 2147483646 w 167"/>
                <a:gd name="T89" fmla="*/ 2147483646 h 83"/>
                <a:gd name="T90" fmla="*/ 2147483646 w 167"/>
                <a:gd name="T91" fmla="*/ 2147483646 h 83"/>
                <a:gd name="T92" fmla="*/ 2147483646 w 167"/>
                <a:gd name="T93" fmla="*/ 2147483646 h 83"/>
                <a:gd name="T94" fmla="*/ 2147483646 w 167"/>
                <a:gd name="T95" fmla="*/ 2147483646 h 83"/>
                <a:gd name="T96" fmla="*/ 2147483646 w 167"/>
                <a:gd name="T97" fmla="*/ 2147483646 h 83"/>
                <a:gd name="T98" fmla="*/ 2147483646 w 167"/>
                <a:gd name="T99" fmla="*/ 2147483646 h 83"/>
                <a:gd name="T100" fmla="*/ 2147483646 w 167"/>
                <a:gd name="T101" fmla="*/ 2147483646 h 83"/>
                <a:gd name="T102" fmla="*/ 2147483646 w 167"/>
                <a:gd name="T103" fmla="*/ 2147483646 h 83"/>
                <a:gd name="T104" fmla="*/ 2147483646 w 167"/>
                <a:gd name="T105" fmla="*/ 2147483646 h 83"/>
                <a:gd name="T106" fmla="*/ 2147483646 w 167"/>
                <a:gd name="T107" fmla="*/ 2147483646 h 83"/>
                <a:gd name="T108" fmla="*/ 2147483646 w 167"/>
                <a:gd name="T109" fmla="*/ 2147483646 h 83"/>
                <a:gd name="T110" fmla="*/ 2147483646 w 167"/>
                <a:gd name="T111" fmla="*/ 2147483646 h 83"/>
                <a:gd name="T112" fmla="*/ 2147483646 w 167"/>
                <a:gd name="T113" fmla="*/ 2147483646 h 83"/>
                <a:gd name="T114" fmla="*/ 2147483646 w 167"/>
                <a:gd name="T115" fmla="*/ 2147483646 h 83"/>
                <a:gd name="T116" fmla="*/ 2147483646 w 167"/>
                <a:gd name="T117" fmla="*/ 2147483646 h 83"/>
                <a:gd name="T118" fmla="*/ 2147483646 w 167"/>
                <a:gd name="T119" fmla="*/ 2147483646 h 83"/>
                <a:gd name="T120" fmla="*/ 2147483646 w 167"/>
                <a:gd name="T121" fmla="*/ 2147483646 h 83"/>
                <a:gd name="T122" fmla="*/ 2147483646 w 167"/>
                <a:gd name="T123" fmla="*/ 2147483646 h 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7"/>
                <a:gd name="T187" fmla="*/ 0 h 83"/>
                <a:gd name="T188" fmla="*/ 167 w 167"/>
                <a:gd name="T189" fmla="*/ 83 h 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7" h="83">
                  <a:moveTo>
                    <a:pt x="0" y="18"/>
                  </a:moveTo>
                  <a:lnTo>
                    <a:pt x="53" y="58"/>
                  </a:lnTo>
                  <a:lnTo>
                    <a:pt x="47" y="66"/>
                  </a:lnTo>
                  <a:lnTo>
                    <a:pt x="36" y="68"/>
                  </a:lnTo>
                  <a:lnTo>
                    <a:pt x="55" y="83"/>
                  </a:lnTo>
                  <a:lnTo>
                    <a:pt x="66" y="83"/>
                  </a:lnTo>
                  <a:lnTo>
                    <a:pt x="75" y="72"/>
                  </a:lnTo>
                  <a:cubicBezTo>
                    <a:pt x="75" y="72"/>
                    <a:pt x="87" y="79"/>
                    <a:pt x="96" y="77"/>
                  </a:cubicBezTo>
                  <a:cubicBezTo>
                    <a:pt x="105" y="74"/>
                    <a:pt x="114" y="67"/>
                    <a:pt x="120" y="67"/>
                  </a:cubicBezTo>
                  <a:cubicBezTo>
                    <a:pt x="125" y="68"/>
                    <a:pt x="167" y="78"/>
                    <a:pt x="167" y="78"/>
                  </a:cubicBezTo>
                  <a:lnTo>
                    <a:pt x="132" y="54"/>
                  </a:lnTo>
                  <a:cubicBezTo>
                    <a:pt x="127" y="52"/>
                    <a:pt x="122" y="51"/>
                    <a:pt x="118" y="52"/>
                  </a:cubicBezTo>
                  <a:cubicBezTo>
                    <a:pt x="112" y="54"/>
                    <a:pt x="101" y="58"/>
                    <a:pt x="98" y="57"/>
                  </a:cubicBezTo>
                  <a:cubicBezTo>
                    <a:pt x="94" y="56"/>
                    <a:pt x="85" y="51"/>
                    <a:pt x="85" y="51"/>
                  </a:cubicBezTo>
                  <a:lnTo>
                    <a:pt x="92" y="39"/>
                  </a:lnTo>
                  <a:lnTo>
                    <a:pt x="90" y="27"/>
                  </a:lnTo>
                  <a:lnTo>
                    <a:pt x="74" y="15"/>
                  </a:lnTo>
                  <a:lnTo>
                    <a:pt x="74" y="29"/>
                  </a:lnTo>
                  <a:lnTo>
                    <a:pt x="67" y="40"/>
                  </a:lnTo>
                  <a:lnTo>
                    <a:pt x="24" y="0"/>
                  </a:lnTo>
                  <a:lnTo>
                    <a:pt x="0" y="18"/>
                  </a:lnTo>
                  <a:close/>
                  <a:moveTo>
                    <a:pt x="8" y="20"/>
                  </a:moveTo>
                  <a:lnTo>
                    <a:pt x="25" y="8"/>
                  </a:lnTo>
                  <a:moveTo>
                    <a:pt x="17" y="22"/>
                  </a:moveTo>
                  <a:lnTo>
                    <a:pt x="45" y="40"/>
                  </a:lnTo>
                  <a:moveTo>
                    <a:pt x="22" y="17"/>
                  </a:moveTo>
                  <a:lnTo>
                    <a:pt x="47" y="38"/>
                  </a:lnTo>
                  <a:moveTo>
                    <a:pt x="29" y="12"/>
                  </a:moveTo>
                  <a:lnTo>
                    <a:pt x="49" y="35"/>
                  </a:lnTo>
                  <a:moveTo>
                    <a:pt x="57" y="52"/>
                  </a:moveTo>
                  <a:lnTo>
                    <a:pt x="80" y="65"/>
                  </a:lnTo>
                  <a:moveTo>
                    <a:pt x="63" y="48"/>
                  </a:moveTo>
                  <a:lnTo>
                    <a:pt x="83" y="61"/>
                  </a:lnTo>
                  <a:moveTo>
                    <a:pt x="66" y="44"/>
                  </a:moveTo>
                  <a:lnTo>
                    <a:pt x="84" y="58"/>
                  </a:lnTo>
                  <a:moveTo>
                    <a:pt x="96" y="63"/>
                  </a:moveTo>
                  <a:lnTo>
                    <a:pt x="118" y="59"/>
                  </a:lnTo>
                  <a:moveTo>
                    <a:pt x="137" y="67"/>
                  </a:moveTo>
                  <a:lnTo>
                    <a:pt x="153" y="72"/>
                  </a:lnTo>
                  <a:moveTo>
                    <a:pt x="49" y="73"/>
                  </a:moveTo>
                  <a:lnTo>
                    <a:pt x="57" y="79"/>
                  </a:lnTo>
                  <a:moveTo>
                    <a:pt x="59" y="63"/>
                  </a:moveTo>
                  <a:lnTo>
                    <a:pt x="55" y="71"/>
                  </a:lnTo>
                  <a:moveTo>
                    <a:pt x="68" y="71"/>
                  </a:moveTo>
                  <a:lnTo>
                    <a:pt x="63" y="77"/>
                  </a:lnTo>
                  <a:moveTo>
                    <a:pt x="80" y="24"/>
                  </a:moveTo>
                  <a:lnTo>
                    <a:pt x="81" y="31"/>
                  </a:lnTo>
                  <a:moveTo>
                    <a:pt x="87" y="28"/>
                  </a:moveTo>
                  <a:lnTo>
                    <a:pt x="87" y="34"/>
                  </a:lnTo>
                  <a:moveTo>
                    <a:pt x="77" y="35"/>
                  </a:moveTo>
                  <a:lnTo>
                    <a:pt x="73" y="43"/>
                  </a:lnTo>
                  <a:moveTo>
                    <a:pt x="83" y="39"/>
                  </a:moveTo>
                  <a:lnTo>
                    <a:pt x="79" y="47"/>
                  </a:lnTo>
                  <a:moveTo>
                    <a:pt x="123" y="59"/>
                  </a:moveTo>
                  <a:cubicBezTo>
                    <a:pt x="122" y="60"/>
                    <a:pt x="123" y="62"/>
                    <a:pt x="124" y="63"/>
                  </a:cubicBezTo>
                  <a:cubicBezTo>
                    <a:pt x="126" y="63"/>
                    <a:pt x="127" y="63"/>
                    <a:pt x="128" y="62"/>
                  </a:cubicBezTo>
                  <a:cubicBezTo>
                    <a:pt x="129" y="60"/>
                    <a:pt x="128" y="59"/>
                    <a:pt x="127" y="58"/>
                  </a:cubicBezTo>
                  <a:cubicBezTo>
                    <a:pt x="126" y="57"/>
                    <a:pt x="124" y="57"/>
                    <a:pt x="123" y="59"/>
                  </a:cubicBezTo>
                  <a:close/>
                  <a:moveTo>
                    <a:pt x="153" y="72"/>
                  </a:moveTo>
                  <a:lnTo>
                    <a:pt x="140" y="65"/>
                  </a:lnTo>
                  <a:moveTo>
                    <a:pt x="118" y="59"/>
                  </a:moveTo>
                  <a:lnTo>
                    <a:pt x="91" y="69"/>
                  </a:lnTo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95716BDA-BBA0-4B34-8D9D-97BF06B64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8" y="3381"/>
              <a:ext cx="1033" cy="406"/>
            </a:xfrm>
            <a:custGeom>
              <a:avLst/>
              <a:gdLst>
                <a:gd name="T0" fmla="*/ 0 w 170"/>
                <a:gd name="T1" fmla="*/ 2147483646 h 70"/>
                <a:gd name="T2" fmla="*/ 2147483646 w 170"/>
                <a:gd name="T3" fmla="*/ 2147483646 h 70"/>
                <a:gd name="T4" fmla="*/ 2147483646 w 170"/>
                <a:gd name="T5" fmla="*/ 2147483646 h 70"/>
                <a:gd name="T6" fmla="*/ 2147483646 w 170"/>
                <a:gd name="T7" fmla="*/ 2147483646 h 70"/>
                <a:gd name="T8" fmla="*/ 2147483646 w 170"/>
                <a:gd name="T9" fmla="*/ 2147483646 h 70"/>
                <a:gd name="T10" fmla="*/ 2147483646 w 170"/>
                <a:gd name="T11" fmla="*/ 2147483646 h 70"/>
                <a:gd name="T12" fmla="*/ 2147483646 w 170"/>
                <a:gd name="T13" fmla="*/ 2147483646 h 70"/>
                <a:gd name="T14" fmla="*/ 2147483646 w 170"/>
                <a:gd name="T15" fmla="*/ 2147483646 h 70"/>
                <a:gd name="T16" fmla="*/ 2147483646 w 170"/>
                <a:gd name="T17" fmla="*/ 2147483646 h 70"/>
                <a:gd name="T18" fmla="*/ 2147483646 w 170"/>
                <a:gd name="T19" fmla="*/ 0 h 70"/>
                <a:gd name="T20" fmla="*/ 2147483646 w 170"/>
                <a:gd name="T21" fmla="*/ 2147483646 h 70"/>
                <a:gd name="T22" fmla="*/ 2147483646 w 170"/>
                <a:gd name="T23" fmla="*/ 2147483646 h 70"/>
                <a:gd name="T24" fmla="*/ 2147483646 w 170"/>
                <a:gd name="T25" fmla="*/ 2147483646 h 70"/>
                <a:gd name="T26" fmla="*/ 2147483646 w 170"/>
                <a:gd name="T27" fmla="*/ 2147483646 h 70"/>
                <a:gd name="T28" fmla="*/ 2147483646 w 170"/>
                <a:gd name="T29" fmla="*/ 2147483646 h 70"/>
                <a:gd name="T30" fmla="*/ 2147483646 w 170"/>
                <a:gd name="T31" fmla="*/ 2147483646 h 70"/>
                <a:gd name="T32" fmla="*/ 2147483646 w 170"/>
                <a:gd name="T33" fmla="*/ 2147483646 h 70"/>
                <a:gd name="T34" fmla="*/ 2147483646 w 170"/>
                <a:gd name="T35" fmla="*/ 2147483646 h 70"/>
                <a:gd name="T36" fmla="*/ 2147483646 w 170"/>
                <a:gd name="T37" fmla="*/ 2147483646 h 70"/>
                <a:gd name="T38" fmla="*/ 2147483646 w 170"/>
                <a:gd name="T39" fmla="*/ 2147483646 h 70"/>
                <a:gd name="T40" fmla="*/ 0 w 170"/>
                <a:gd name="T41" fmla="*/ 2147483646 h 70"/>
                <a:gd name="T42" fmla="*/ 2147483646 w 170"/>
                <a:gd name="T43" fmla="*/ 2147483646 h 70"/>
                <a:gd name="T44" fmla="*/ 2147483646 w 170"/>
                <a:gd name="T45" fmla="*/ 2147483646 h 70"/>
                <a:gd name="T46" fmla="*/ 2147483646 w 170"/>
                <a:gd name="T47" fmla="*/ 2147483646 h 70"/>
                <a:gd name="T48" fmla="*/ 2147483646 w 170"/>
                <a:gd name="T49" fmla="*/ 2147483646 h 70"/>
                <a:gd name="T50" fmla="*/ 2147483646 w 170"/>
                <a:gd name="T51" fmla="*/ 2147483646 h 70"/>
                <a:gd name="T52" fmla="*/ 2147483646 w 170"/>
                <a:gd name="T53" fmla="*/ 2147483646 h 70"/>
                <a:gd name="T54" fmla="*/ 2147483646 w 170"/>
                <a:gd name="T55" fmla="*/ 2147483646 h 70"/>
                <a:gd name="T56" fmla="*/ 2147483646 w 170"/>
                <a:gd name="T57" fmla="*/ 2147483646 h 70"/>
                <a:gd name="T58" fmla="*/ 2147483646 w 170"/>
                <a:gd name="T59" fmla="*/ 2147483646 h 70"/>
                <a:gd name="T60" fmla="*/ 2147483646 w 170"/>
                <a:gd name="T61" fmla="*/ 2147483646 h 70"/>
                <a:gd name="T62" fmla="*/ 2147483646 w 170"/>
                <a:gd name="T63" fmla="*/ 2147483646 h 70"/>
                <a:gd name="T64" fmla="*/ 2147483646 w 170"/>
                <a:gd name="T65" fmla="*/ 2147483646 h 70"/>
                <a:gd name="T66" fmla="*/ 2147483646 w 170"/>
                <a:gd name="T67" fmla="*/ 2147483646 h 70"/>
                <a:gd name="T68" fmla="*/ 2147483646 w 170"/>
                <a:gd name="T69" fmla="*/ 2147483646 h 70"/>
                <a:gd name="T70" fmla="*/ 2147483646 w 170"/>
                <a:gd name="T71" fmla="*/ 2147483646 h 70"/>
                <a:gd name="T72" fmla="*/ 2147483646 w 170"/>
                <a:gd name="T73" fmla="*/ 2147483646 h 70"/>
                <a:gd name="T74" fmla="*/ 2147483646 w 170"/>
                <a:gd name="T75" fmla="*/ 2147483646 h 70"/>
                <a:gd name="T76" fmla="*/ 2147483646 w 170"/>
                <a:gd name="T77" fmla="*/ 2147483646 h 70"/>
                <a:gd name="T78" fmla="*/ 2147483646 w 170"/>
                <a:gd name="T79" fmla="*/ 2147483646 h 70"/>
                <a:gd name="T80" fmla="*/ 2147483646 w 170"/>
                <a:gd name="T81" fmla="*/ 2147483646 h 70"/>
                <a:gd name="T82" fmla="*/ 2147483646 w 170"/>
                <a:gd name="T83" fmla="*/ 2147483646 h 70"/>
                <a:gd name="T84" fmla="*/ 2147483646 w 170"/>
                <a:gd name="T85" fmla="*/ 2147483646 h 70"/>
                <a:gd name="T86" fmla="*/ 2147483646 w 170"/>
                <a:gd name="T87" fmla="*/ 2147483646 h 70"/>
                <a:gd name="T88" fmla="*/ 2147483646 w 170"/>
                <a:gd name="T89" fmla="*/ 2147483646 h 70"/>
                <a:gd name="T90" fmla="*/ 2147483646 w 170"/>
                <a:gd name="T91" fmla="*/ 2147483646 h 70"/>
                <a:gd name="T92" fmla="*/ 2147483646 w 170"/>
                <a:gd name="T93" fmla="*/ 2147483646 h 70"/>
                <a:gd name="T94" fmla="*/ 2147483646 w 170"/>
                <a:gd name="T95" fmla="*/ 2147483646 h 70"/>
                <a:gd name="T96" fmla="*/ 2147483646 w 170"/>
                <a:gd name="T97" fmla="*/ 2147483646 h 70"/>
                <a:gd name="T98" fmla="*/ 2147483646 w 170"/>
                <a:gd name="T99" fmla="*/ 2147483646 h 70"/>
                <a:gd name="T100" fmla="*/ 2147483646 w 170"/>
                <a:gd name="T101" fmla="*/ 2147483646 h 70"/>
                <a:gd name="T102" fmla="*/ 2147483646 w 170"/>
                <a:gd name="T103" fmla="*/ 2147483646 h 70"/>
                <a:gd name="T104" fmla="*/ 2147483646 w 170"/>
                <a:gd name="T105" fmla="*/ 2147483646 h 70"/>
                <a:gd name="T106" fmla="*/ 2147483646 w 170"/>
                <a:gd name="T107" fmla="*/ 2147483646 h 70"/>
                <a:gd name="T108" fmla="*/ 2147483646 w 170"/>
                <a:gd name="T109" fmla="*/ 2147483646 h 70"/>
                <a:gd name="T110" fmla="*/ 2147483646 w 170"/>
                <a:gd name="T111" fmla="*/ 2147483646 h 70"/>
                <a:gd name="T112" fmla="*/ 2147483646 w 170"/>
                <a:gd name="T113" fmla="*/ 2147483646 h 70"/>
                <a:gd name="T114" fmla="*/ 2147483646 w 170"/>
                <a:gd name="T115" fmla="*/ 2147483646 h 70"/>
                <a:gd name="T116" fmla="*/ 2147483646 w 170"/>
                <a:gd name="T117" fmla="*/ 2147483646 h 70"/>
                <a:gd name="T118" fmla="*/ 2147483646 w 170"/>
                <a:gd name="T119" fmla="*/ 2147483646 h 70"/>
                <a:gd name="T120" fmla="*/ 2147483646 w 170"/>
                <a:gd name="T121" fmla="*/ 2147483646 h 70"/>
                <a:gd name="T122" fmla="*/ 2147483646 w 170"/>
                <a:gd name="T123" fmla="*/ 2147483646 h 7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0"/>
                <a:gd name="T187" fmla="*/ 0 h 70"/>
                <a:gd name="T188" fmla="*/ 170 w 170"/>
                <a:gd name="T189" fmla="*/ 70 h 7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0" h="70">
                  <a:moveTo>
                    <a:pt x="0" y="50"/>
                  </a:moveTo>
                  <a:lnTo>
                    <a:pt x="67" y="51"/>
                  </a:lnTo>
                  <a:lnTo>
                    <a:pt x="66" y="61"/>
                  </a:lnTo>
                  <a:lnTo>
                    <a:pt x="59" y="69"/>
                  </a:lnTo>
                  <a:lnTo>
                    <a:pt x="83" y="70"/>
                  </a:lnTo>
                  <a:lnTo>
                    <a:pt x="92" y="63"/>
                  </a:lnTo>
                  <a:lnTo>
                    <a:pt x="92" y="49"/>
                  </a:lnTo>
                  <a:cubicBezTo>
                    <a:pt x="92" y="49"/>
                    <a:pt x="107" y="48"/>
                    <a:pt x="112" y="41"/>
                  </a:cubicBezTo>
                  <a:cubicBezTo>
                    <a:pt x="118" y="34"/>
                    <a:pt x="121" y="22"/>
                    <a:pt x="126" y="20"/>
                  </a:cubicBezTo>
                  <a:cubicBezTo>
                    <a:pt x="131" y="17"/>
                    <a:pt x="170" y="0"/>
                    <a:pt x="170" y="0"/>
                  </a:cubicBezTo>
                  <a:lnTo>
                    <a:pt x="128" y="2"/>
                  </a:lnTo>
                  <a:cubicBezTo>
                    <a:pt x="123" y="3"/>
                    <a:pt x="118" y="5"/>
                    <a:pt x="116" y="8"/>
                  </a:cubicBezTo>
                  <a:cubicBezTo>
                    <a:pt x="112" y="13"/>
                    <a:pt x="105" y="23"/>
                    <a:pt x="102" y="24"/>
                  </a:cubicBezTo>
                  <a:cubicBezTo>
                    <a:pt x="98" y="25"/>
                    <a:pt x="88" y="26"/>
                    <a:pt x="88" y="26"/>
                  </a:cubicBezTo>
                  <a:lnTo>
                    <a:pt x="87" y="13"/>
                  </a:lnTo>
                  <a:lnTo>
                    <a:pt x="78" y="4"/>
                  </a:lnTo>
                  <a:lnTo>
                    <a:pt x="58" y="4"/>
                  </a:lnTo>
                  <a:lnTo>
                    <a:pt x="66" y="15"/>
                  </a:lnTo>
                  <a:lnTo>
                    <a:pt x="67" y="29"/>
                  </a:lnTo>
                  <a:lnTo>
                    <a:pt x="9" y="22"/>
                  </a:lnTo>
                  <a:lnTo>
                    <a:pt x="0" y="50"/>
                  </a:lnTo>
                  <a:close/>
                  <a:moveTo>
                    <a:pt x="8" y="46"/>
                  </a:moveTo>
                  <a:lnTo>
                    <a:pt x="14" y="27"/>
                  </a:lnTo>
                  <a:moveTo>
                    <a:pt x="16" y="43"/>
                  </a:moveTo>
                  <a:lnTo>
                    <a:pt x="50" y="41"/>
                  </a:lnTo>
                  <a:moveTo>
                    <a:pt x="17" y="36"/>
                  </a:moveTo>
                  <a:lnTo>
                    <a:pt x="49" y="38"/>
                  </a:lnTo>
                  <a:moveTo>
                    <a:pt x="20" y="28"/>
                  </a:moveTo>
                  <a:lnTo>
                    <a:pt x="50" y="35"/>
                  </a:lnTo>
                  <a:moveTo>
                    <a:pt x="66" y="43"/>
                  </a:moveTo>
                  <a:lnTo>
                    <a:pt x="92" y="41"/>
                  </a:lnTo>
                  <a:moveTo>
                    <a:pt x="68" y="38"/>
                  </a:moveTo>
                  <a:lnTo>
                    <a:pt x="92" y="35"/>
                  </a:lnTo>
                  <a:moveTo>
                    <a:pt x="69" y="32"/>
                  </a:moveTo>
                  <a:lnTo>
                    <a:pt x="92" y="33"/>
                  </a:lnTo>
                  <a:moveTo>
                    <a:pt x="105" y="30"/>
                  </a:moveTo>
                  <a:lnTo>
                    <a:pt x="120" y="13"/>
                  </a:lnTo>
                  <a:moveTo>
                    <a:pt x="140" y="9"/>
                  </a:moveTo>
                  <a:lnTo>
                    <a:pt x="156" y="4"/>
                  </a:lnTo>
                  <a:moveTo>
                    <a:pt x="72" y="65"/>
                  </a:moveTo>
                  <a:lnTo>
                    <a:pt x="82" y="65"/>
                  </a:lnTo>
                  <a:moveTo>
                    <a:pt x="74" y="52"/>
                  </a:moveTo>
                  <a:lnTo>
                    <a:pt x="75" y="60"/>
                  </a:lnTo>
                  <a:moveTo>
                    <a:pt x="86" y="53"/>
                  </a:moveTo>
                  <a:lnTo>
                    <a:pt x="86" y="61"/>
                  </a:lnTo>
                  <a:moveTo>
                    <a:pt x="68" y="7"/>
                  </a:moveTo>
                  <a:lnTo>
                    <a:pt x="73" y="13"/>
                  </a:lnTo>
                  <a:moveTo>
                    <a:pt x="76" y="7"/>
                  </a:moveTo>
                  <a:lnTo>
                    <a:pt x="80" y="12"/>
                  </a:lnTo>
                  <a:moveTo>
                    <a:pt x="73" y="18"/>
                  </a:moveTo>
                  <a:lnTo>
                    <a:pt x="74" y="28"/>
                  </a:lnTo>
                  <a:moveTo>
                    <a:pt x="80" y="18"/>
                  </a:moveTo>
                  <a:lnTo>
                    <a:pt x="81" y="27"/>
                  </a:lnTo>
                  <a:moveTo>
                    <a:pt x="124" y="10"/>
                  </a:moveTo>
                  <a:cubicBezTo>
                    <a:pt x="124" y="12"/>
                    <a:pt x="125" y="13"/>
                    <a:pt x="127" y="13"/>
                  </a:cubicBezTo>
                  <a:cubicBezTo>
                    <a:pt x="128" y="13"/>
                    <a:pt x="129" y="11"/>
                    <a:pt x="129" y="10"/>
                  </a:cubicBezTo>
                  <a:cubicBezTo>
                    <a:pt x="129" y="8"/>
                    <a:pt x="128" y="7"/>
                    <a:pt x="126" y="7"/>
                  </a:cubicBezTo>
                  <a:cubicBezTo>
                    <a:pt x="125" y="8"/>
                    <a:pt x="123" y="9"/>
                    <a:pt x="124" y="10"/>
                  </a:cubicBezTo>
                  <a:close/>
                  <a:moveTo>
                    <a:pt x="155" y="4"/>
                  </a:moveTo>
                  <a:lnTo>
                    <a:pt x="141" y="6"/>
                  </a:lnTo>
                  <a:moveTo>
                    <a:pt x="120" y="13"/>
                  </a:moveTo>
                  <a:lnTo>
                    <a:pt x="103" y="37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1AEA5F58-28DB-42F5-9D9A-CE635A761B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2" y="3376"/>
              <a:ext cx="1039" cy="417"/>
            </a:xfrm>
            <a:custGeom>
              <a:avLst/>
              <a:gdLst>
                <a:gd name="T0" fmla="*/ 2147483646 w 171"/>
                <a:gd name="T1" fmla="*/ 2147483646 h 72"/>
                <a:gd name="T2" fmla="*/ 2147483646 w 171"/>
                <a:gd name="T3" fmla="*/ 2147483646 h 72"/>
                <a:gd name="T4" fmla="*/ 2147483646 w 171"/>
                <a:gd name="T5" fmla="*/ 2147483646 h 72"/>
                <a:gd name="T6" fmla="*/ 2147483646 w 171"/>
                <a:gd name="T7" fmla="*/ 2147483646 h 72"/>
                <a:gd name="T8" fmla="*/ 2147483646 w 171"/>
                <a:gd name="T9" fmla="*/ 2147483646 h 72"/>
                <a:gd name="T10" fmla="*/ 2147483646 w 171"/>
                <a:gd name="T11" fmla="*/ 2147483646 h 72"/>
                <a:gd name="T12" fmla="*/ 2147483646 w 171"/>
                <a:gd name="T13" fmla="*/ 2147483646 h 72"/>
                <a:gd name="T14" fmla="*/ 2147483646 w 171"/>
                <a:gd name="T15" fmla="*/ 2147483646 h 72"/>
                <a:gd name="T16" fmla="*/ 2147483646 w 171"/>
                <a:gd name="T17" fmla="*/ 2147483646 h 72"/>
                <a:gd name="T18" fmla="*/ 2147483646 w 171"/>
                <a:gd name="T19" fmla="*/ 2147483646 h 72"/>
                <a:gd name="T20" fmla="*/ 2147483646 w 171"/>
                <a:gd name="T21" fmla="*/ 2147483646 h 72"/>
                <a:gd name="T22" fmla="*/ 2147483646 w 171"/>
                <a:gd name="T23" fmla="*/ 2147483646 h 72"/>
                <a:gd name="T24" fmla="*/ 2147483646 w 171"/>
                <a:gd name="T25" fmla="*/ 0 h 72"/>
                <a:gd name="T26" fmla="*/ 2147483646 w 171"/>
                <a:gd name="T27" fmla="*/ 0 h 72"/>
                <a:gd name="T28" fmla="*/ 2147483646 w 171"/>
                <a:gd name="T29" fmla="*/ 2147483646 h 72"/>
                <a:gd name="T30" fmla="*/ 2147483646 w 171"/>
                <a:gd name="T31" fmla="*/ 2147483646 h 72"/>
                <a:gd name="T32" fmla="*/ 2147483646 w 171"/>
                <a:gd name="T33" fmla="*/ 2147483646 h 72"/>
                <a:gd name="T34" fmla="*/ 2147483646 w 171"/>
                <a:gd name="T35" fmla="*/ 2147483646 h 72"/>
                <a:gd name="T36" fmla="*/ 2147483646 w 171"/>
                <a:gd name="T37" fmla="*/ 2147483646 h 72"/>
                <a:gd name="T38" fmla="*/ 2147483646 w 171"/>
                <a:gd name="T39" fmla="*/ 2147483646 h 72"/>
                <a:gd name="T40" fmla="*/ 2147483646 w 171"/>
                <a:gd name="T41" fmla="*/ 2147483646 h 72"/>
                <a:gd name="T42" fmla="*/ 2147483646 w 171"/>
                <a:gd name="T43" fmla="*/ 2147483646 h 72"/>
                <a:gd name="T44" fmla="*/ 2147483646 w 171"/>
                <a:gd name="T45" fmla="*/ 2147483646 h 72"/>
                <a:gd name="T46" fmla="*/ 2147483646 w 171"/>
                <a:gd name="T47" fmla="*/ 2147483646 h 72"/>
                <a:gd name="T48" fmla="*/ 2147483646 w 171"/>
                <a:gd name="T49" fmla="*/ 2147483646 h 72"/>
                <a:gd name="T50" fmla="*/ 2147483646 w 171"/>
                <a:gd name="T51" fmla="*/ 2147483646 h 72"/>
                <a:gd name="T52" fmla="*/ 2147483646 w 171"/>
                <a:gd name="T53" fmla="*/ 2147483646 h 72"/>
                <a:gd name="T54" fmla="*/ 2147483646 w 171"/>
                <a:gd name="T55" fmla="*/ 2147483646 h 72"/>
                <a:gd name="T56" fmla="*/ 0 w 171"/>
                <a:gd name="T57" fmla="*/ 2147483646 h 72"/>
                <a:gd name="T58" fmla="*/ 2147483646 w 171"/>
                <a:gd name="T59" fmla="*/ 2147483646 h 72"/>
                <a:gd name="T60" fmla="*/ 2147483646 w 171"/>
                <a:gd name="T61" fmla="*/ 2147483646 h 72"/>
                <a:gd name="T62" fmla="*/ 2147483646 w 171"/>
                <a:gd name="T63" fmla="*/ 2147483646 h 72"/>
                <a:gd name="T64" fmla="*/ 2147483646 w 171"/>
                <a:gd name="T65" fmla="*/ 2147483646 h 72"/>
                <a:gd name="T66" fmla="*/ 2147483646 w 171"/>
                <a:gd name="T67" fmla="*/ 2147483646 h 72"/>
                <a:gd name="T68" fmla="*/ 2147483646 w 171"/>
                <a:gd name="T69" fmla="*/ 2147483646 h 72"/>
                <a:gd name="T70" fmla="*/ 2147483646 w 171"/>
                <a:gd name="T71" fmla="*/ 2147483646 h 72"/>
                <a:gd name="T72" fmla="*/ 2147483646 w 171"/>
                <a:gd name="T73" fmla="*/ 2147483646 h 72"/>
                <a:gd name="T74" fmla="*/ 2147483646 w 171"/>
                <a:gd name="T75" fmla="*/ 2147483646 h 72"/>
                <a:gd name="T76" fmla="*/ 2147483646 w 171"/>
                <a:gd name="T77" fmla="*/ 2147483646 h 72"/>
                <a:gd name="T78" fmla="*/ 2147483646 w 171"/>
                <a:gd name="T79" fmla="*/ 2147483646 h 72"/>
                <a:gd name="T80" fmla="*/ 2147483646 w 171"/>
                <a:gd name="T81" fmla="*/ 2147483646 h 72"/>
                <a:gd name="T82" fmla="*/ 2147483646 w 171"/>
                <a:gd name="T83" fmla="*/ 2147483646 h 72"/>
                <a:gd name="T84" fmla="*/ 2147483646 w 171"/>
                <a:gd name="T85" fmla="*/ 2147483646 h 72"/>
                <a:gd name="T86" fmla="*/ 2147483646 w 171"/>
                <a:gd name="T87" fmla="*/ 2147483646 h 72"/>
                <a:gd name="T88" fmla="*/ 2147483646 w 171"/>
                <a:gd name="T89" fmla="*/ 2147483646 h 72"/>
                <a:gd name="T90" fmla="*/ 2147483646 w 171"/>
                <a:gd name="T91" fmla="*/ 2147483646 h 72"/>
                <a:gd name="T92" fmla="*/ 2147483646 w 171"/>
                <a:gd name="T93" fmla="*/ 2147483646 h 72"/>
                <a:gd name="T94" fmla="*/ 2147483646 w 171"/>
                <a:gd name="T95" fmla="*/ 2147483646 h 72"/>
                <a:gd name="T96" fmla="*/ 2147483646 w 171"/>
                <a:gd name="T97" fmla="*/ 2147483646 h 72"/>
                <a:gd name="T98" fmla="*/ 2147483646 w 171"/>
                <a:gd name="T99" fmla="*/ 2147483646 h 72"/>
                <a:gd name="T100" fmla="*/ 2147483646 w 171"/>
                <a:gd name="T101" fmla="*/ 2147483646 h 72"/>
                <a:gd name="T102" fmla="*/ 2147483646 w 171"/>
                <a:gd name="T103" fmla="*/ 2147483646 h 72"/>
                <a:gd name="T104" fmla="*/ 2147483646 w 171"/>
                <a:gd name="T105" fmla="*/ 2147483646 h 72"/>
                <a:gd name="T106" fmla="*/ 2147483646 w 171"/>
                <a:gd name="T107" fmla="*/ 2147483646 h 72"/>
                <a:gd name="T108" fmla="*/ 2147483646 w 171"/>
                <a:gd name="T109" fmla="*/ 2147483646 h 72"/>
                <a:gd name="T110" fmla="*/ 2147483646 w 171"/>
                <a:gd name="T111" fmla="*/ 2147483646 h 72"/>
                <a:gd name="T112" fmla="*/ 2147483646 w 171"/>
                <a:gd name="T113" fmla="*/ 2147483646 h 72"/>
                <a:gd name="T114" fmla="*/ 2147483646 w 171"/>
                <a:gd name="T115" fmla="*/ 2147483646 h 72"/>
                <a:gd name="T116" fmla="*/ 2147483646 w 171"/>
                <a:gd name="T117" fmla="*/ 2147483646 h 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1"/>
                <a:gd name="T178" fmla="*/ 0 h 72"/>
                <a:gd name="T179" fmla="*/ 171 w 171"/>
                <a:gd name="T180" fmla="*/ 72 h 7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1" h="72">
                  <a:moveTo>
                    <a:pt x="1" y="50"/>
                  </a:moveTo>
                  <a:lnTo>
                    <a:pt x="68" y="51"/>
                  </a:lnTo>
                  <a:lnTo>
                    <a:pt x="68" y="53"/>
                  </a:lnTo>
                  <a:lnTo>
                    <a:pt x="1" y="52"/>
                  </a:lnTo>
                  <a:lnTo>
                    <a:pt x="1" y="50"/>
                  </a:lnTo>
                  <a:close/>
                  <a:moveTo>
                    <a:pt x="68" y="51"/>
                  </a:moveTo>
                  <a:lnTo>
                    <a:pt x="68" y="51"/>
                  </a:lnTo>
                  <a:lnTo>
                    <a:pt x="68" y="52"/>
                  </a:lnTo>
                  <a:lnTo>
                    <a:pt x="68" y="51"/>
                  </a:lnTo>
                  <a:close/>
                  <a:moveTo>
                    <a:pt x="68" y="52"/>
                  </a:moveTo>
                  <a:lnTo>
                    <a:pt x="68" y="62"/>
                  </a:lnTo>
                  <a:lnTo>
                    <a:pt x="67" y="62"/>
                  </a:lnTo>
                  <a:lnTo>
                    <a:pt x="67" y="52"/>
                  </a:lnTo>
                  <a:lnTo>
                    <a:pt x="68" y="52"/>
                  </a:lnTo>
                  <a:close/>
                  <a:moveTo>
                    <a:pt x="68" y="62"/>
                  </a:moveTo>
                  <a:lnTo>
                    <a:pt x="68" y="63"/>
                  </a:lnTo>
                  <a:lnTo>
                    <a:pt x="67" y="62"/>
                  </a:lnTo>
                  <a:lnTo>
                    <a:pt x="68" y="62"/>
                  </a:lnTo>
                  <a:close/>
                  <a:moveTo>
                    <a:pt x="68" y="63"/>
                  </a:moveTo>
                  <a:lnTo>
                    <a:pt x="61" y="71"/>
                  </a:lnTo>
                  <a:lnTo>
                    <a:pt x="60" y="70"/>
                  </a:lnTo>
                  <a:lnTo>
                    <a:pt x="67" y="62"/>
                  </a:lnTo>
                  <a:lnTo>
                    <a:pt x="68" y="63"/>
                  </a:lnTo>
                  <a:close/>
                  <a:moveTo>
                    <a:pt x="60" y="71"/>
                  </a:moveTo>
                  <a:lnTo>
                    <a:pt x="59" y="71"/>
                  </a:lnTo>
                  <a:lnTo>
                    <a:pt x="60" y="70"/>
                  </a:lnTo>
                  <a:lnTo>
                    <a:pt x="60" y="71"/>
                  </a:lnTo>
                  <a:close/>
                  <a:moveTo>
                    <a:pt x="60" y="69"/>
                  </a:moveTo>
                  <a:lnTo>
                    <a:pt x="84" y="70"/>
                  </a:lnTo>
                  <a:lnTo>
                    <a:pt x="84" y="72"/>
                  </a:lnTo>
                  <a:lnTo>
                    <a:pt x="60" y="71"/>
                  </a:lnTo>
                  <a:lnTo>
                    <a:pt x="60" y="69"/>
                  </a:lnTo>
                  <a:close/>
                  <a:moveTo>
                    <a:pt x="84" y="72"/>
                  </a:moveTo>
                  <a:lnTo>
                    <a:pt x="84" y="72"/>
                  </a:lnTo>
                  <a:lnTo>
                    <a:pt x="84" y="71"/>
                  </a:lnTo>
                  <a:lnTo>
                    <a:pt x="84" y="72"/>
                  </a:lnTo>
                  <a:close/>
                  <a:moveTo>
                    <a:pt x="83" y="70"/>
                  </a:moveTo>
                  <a:lnTo>
                    <a:pt x="92" y="64"/>
                  </a:lnTo>
                  <a:lnTo>
                    <a:pt x="93" y="65"/>
                  </a:lnTo>
                  <a:lnTo>
                    <a:pt x="84" y="72"/>
                  </a:lnTo>
                  <a:lnTo>
                    <a:pt x="83" y="70"/>
                  </a:lnTo>
                  <a:close/>
                  <a:moveTo>
                    <a:pt x="93" y="65"/>
                  </a:moveTo>
                  <a:lnTo>
                    <a:pt x="93" y="65"/>
                  </a:lnTo>
                  <a:lnTo>
                    <a:pt x="93" y="64"/>
                  </a:lnTo>
                  <a:lnTo>
                    <a:pt x="93" y="65"/>
                  </a:lnTo>
                  <a:close/>
                  <a:moveTo>
                    <a:pt x="92" y="64"/>
                  </a:moveTo>
                  <a:lnTo>
                    <a:pt x="93" y="50"/>
                  </a:lnTo>
                  <a:lnTo>
                    <a:pt x="94" y="50"/>
                  </a:lnTo>
                  <a:lnTo>
                    <a:pt x="93" y="65"/>
                  </a:lnTo>
                  <a:lnTo>
                    <a:pt x="92" y="64"/>
                  </a:lnTo>
                  <a:close/>
                  <a:moveTo>
                    <a:pt x="93" y="50"/>
                  </a:moveTo>
                  <a:lnTo>
                    <a:pt x="93" y="49"/>
                  </a:lnTo>
                  <a:lnTo>
                    <a:pt x="93" y="50"/>
                  </a:lnTo>
                  <a:close/>
                  <a:moveTo>
                    <a:pt x="93" y="49"/>
                  </a:moveTo>
                  <a:cubicBezTo>
                    <a:pt x="93" y="49"/>
                    <a:pt x="107" y="48"/>
                    <a:pt x="113" y="41"/>
                  </a:cubicBezTo>
                  <a:lnTo>
                    <a:pt x="114" y="42"/>
                  </a:lnTo>
                  <a:cubicBezTo>
                    <a:pt x="108" y="49"/>
                    <a:pt x="94" y="51"/>
                    <a:pt x="94" y="51"/>
                  </a:cubicBezTo>
                  <a:lnTo>
                    <a:pt x="93" y="49"/>
                  </a:lnTo>
                  <a:close/>
                  <a:moveTo>
                    <a:pt x="113" y="41"/>
                  </a:moveTo>
                  <a:lnTo>
                    <a:pt x="113" y="41"/>
                  </a:lnTo>
                  <a:lnTo>
                    <a:pt x="113" y="42"/>
                  </a:lnTo>
                  <a:lnTo>
                    <a:pt x="113" y="41"/>
                  </a:lnTo>
                  <a:close/>
                  <a:moveTo>
                    <a:pt x="113" y="41"/>
                  </a:moveTo>
                  <a:lnTo>
                    <a:pt x="113" y="41"/>
                  </a:lnTo>
                  <a:lnTo>
                    <a:pt x="114" y="42"/>
                  </a:lnTo>
                  <a:lnTo>
                    <a:pt x="113" y="41"/>
                  </a:lnTo>
                  <a:close/>
                  <a:moveTo>
                    <a:pt x="114" y="42"/>
                  </a:moveTo>
                  <a:lnTo>
                    <a:pt x="114" y="42"/>
                  </a:lnTo>
                  <a:lnTo>
                    <a:pt x="113" y="42"/>
                  </a:lnTo>
                  <a:lnTo>
                    <a:pt x="114" y="42"/>
                  </a:lnTo>
                  <a:close/>
                  <a:moveTo>
                    <a:pt x="113" y="41"/>
                  </a:moveTo>
                  <a:cubicBezTo>
                    <a:pt x="115" y="38"/>
                    <a:pt x="117" y="34"/>
                    <a:pt x="119" y="31"/>
                  </a:cubicBezTo>
                  <a:lnTo>
                    <a:pt x="121" y="31"/>
                  </a:lnTo>
                  <a:cubicBezTo>
                    <a:pt x="119" y="35"/>
                    <a:pt x="117" y="39"/>
                    <a:pt x="114" y="42"/>
                  </a:cubicBezTo>
                  <a:lnTo>
                    <a:pt x="113" y="41"/>
                  </a:lnTo>
                  <a:close/>
                  <a:moveTo>
                    <a:pt x="119" y="31"/>
                  </a:moveTo>
                  <a:cubicBezTo>
                    <a:pt x="122" y="26"/>
                    <a:pt x="124" y="22"/>
                    <a:pt x="126" y="20"/>
                  </a:cubicBezTo>
                  <a:lnTo>
                    <a:pt x="127" y="21"/>
                  </a:lnTo>
                  <a:cubicBezTo>
                    <a:pt x="125" y="23"/>
                    <a:pt x="123" y="27"/>
                    <a:pt x="121" y="31"/>
                  </a:cubicBezTo>
                  <a:lnTo>
                    <a:pt x="119" y="31"/>
                  </a:lnTo>
                  <a:close/>
                  <a:moveTo>
                    <a:pt x="126" y="20"/>
                  </a:moveTo>
                  <a:cubicBezTo>
                    <a:pt x="131" y="17"/>
                    <a:pt x="171" y="0"/>
                    <a:pt x="171" y="0"/>
                  </a:cubicBezTo>
                  <a:lnTo>
                    <a:pt x="171" y="2"/>
                  </a:lnTo>
                  <a:cubicBezTo>
                    <a:pt x="171" y="2"/>
                    <a:pt x="132" y="18"/>
                    <a:pt x="127" y="21"/>
                  </a:cubicBezTo>
                  <a:lnTo>
                    <a:pt x="126" y="20"/>
                  </a:lnTo>
                  <a:close/>
                  <a:moveTo>
                    <a:pt x="171" y="0"/>
                  </a:moveTo>
                  <a:lnTo>
                    <a:pt x="171" y="2"/>
                  </a:lnTo>
                  <a:lnTo>
                    <a:pt x="171" y="1"/>
                  </a:lnTo>
                  <a:lnTo>
                    <a:pt x="171" y="0"/>
                  </a:lnTo>
                  <a:close/>
                  <a:moveTo>
                    <a:pt x="171" y="2"/>
                  </a:moveTo>
                  <a:lnTo>
                    <a:pt x="129" y="4"/>
                  </a:lnTo>
                  <a:lnTo>
                    <a:pt x="129" y="2"/>
                  </a:lnTo>
                  <a:lnTo>
                    <a:pt x="171" y="0"/>
                  </a:lnTo>
                  <a:lnTo>
                    <a:pt x="171" y="2"/>
                  </a:lnTo>
                  <a:close/>
                  <a:moveTo>
                    <a:pt x="129" y="2"/>
                  </a:moveTo>
                  <a:lnTo>
                    <a:pt x="129" y="2"/>
                  </a:lnTo>
                  <a:lnTo>
                    <a:pt x="129" y="3"/>
                  </a:lnTo>
                  <a:lnTo>
                    <a:pt x="129" y="2"/>
                  </a:lnTo>
                  <a:close/>
                  <a:moveTo>
                    <a:pt x="129" y="4"/>
                  </a:moveTo>
                  <a:cubicBezTo>
                    <a:pt x="126" y="4"/>
                    <a:pt x="124" y="5"/>
                    <a:pt x="122" y="6"/>
                  </a:cubicBezTo>
                  <a:lnTo>
                    <a:pt x="121" y="5"/>
                  </a:lnTo>
                  <a:cubicBezTo>
                    <a:pt x="124" y="4"/>
                    <a:pt x="126" y="3"/>
                    <a:pt x="129" y="2"/>
                  </a:cubicBezTo>
                  <a:lnTo>
                    <a:pt x="129" y="4"/>
                  </a:lnTo>
                  <a:close/>
                  <a:moveTo>
                    <a:pt x="122" y="6"/>
                  </a:moveTo>
                  <a:cubicBezTo>
                    <a:pt x="120" y="7"/>
                    <a:pt x="118" y="8"/>
                    <a:pt x="117" y="9"/>
                  </a:cubicBezTo>
                  <a:lnTo>
                    <a:pt x="116" y="9"/>
                  </a:lnTo>
                  <a:cubicBezTo>
                    <a:pt x="117" y="7"/>
                    <a:pt x="119" y="6"/>
                    <a:pt x="121" y="5"/>
                  </a:cubicBezTo>
                  <a:lnTo>
                    <a:pt x="122" y="6"/>
                  </a:lnTo>
                  <a:close/>
                  <a:moveTo>
                    <a:pt x="117" y="9"/>
                  </a:moveTo>
                  <a:lnTo>
                    <a:pt x="117" y="9"/>
                  </a:lnTo>
                  <a:close/>
                  <a:moveTo>
                    <a:pt x="117" y="9"/>
                  </a:moveTo>
                  <a:cubicBezTo>
                    <a:pt x="117" y="9"/>
                    <a:pt x="117" y="9"/>
                    <a:pt x="117" y="9"/>
                  </a:cubicBezTo>
                  <a:lnTo>
                    <a:pt x="116" y="9"/>
                  </a:lnTo>
                  <a:cubicBezTo>
                    <a:pt x="116" y="9"/>
                    <a:pt x="116" y="9"/>
                    <a:pt x="116" y="9"/>
                  </a:cubicBezTo>
                  <a:lnTo>
                    <a:pt x="117" y="9"/>
                  </a:lnTo>
                  <a:close/>
                  <a:moveTo>
                    <a:pt x="117" y="9"/>
                  </a:moveTo>
                  <a:lnTo>
                    <a:pt x="117" y="9"/>
                  </a:lnTo>
                  <a:close/>
                  <a:moveTo>
                    <a:pt x="117" y="9"/>
                  </a:moveTo>
                  <a:cubicBezTo>
                    <a:pt x="117" y="11"/>
                    <a:pt x="116" y="12"/>
                    <a:pt x="114" y="13"/>
                  </a:cubicBezTo>
                  <a:lnTo>
                    <a:pt x="113" y="13"/>
                  </a:lnTo>
                  <a:cubicBezTo>
                    <a:pt x="114" y="11"/>
                    <a:pt x="115" y="10"/>
                    <a:pt x="116" y="9"/>
                  </a:cubicBezTo>
                  <a:lnTo>
                    <a:pt x="117" y="9"/>
                  </a:lnTo>
                  <a:close/>
                  <a:moveTo>
                    <a:pt x="114" y="13"/>
                  </a:moveTo>
                  <a:cubicBezTo>
                    <a:pt x="111" y="19"/>
                    <a:pt x="106" y="25"/>
                    <a:pt x="104" y="26"/>
                  </a:cubicBezTo>
                  <a:lnTo>
                    <a:pt x="103" y="24"/>
                  </a:lnTo>
                  <a:cubicBezTo>
                    <a:pt x="105" y="23"/>
                    <a:pt x="110" y="18"/>
                    <a:pt x="113" y="13"/>
                  </a:cubicBezTo>
                  <a:lnTo>
                    <a:pt x="114" y="13"/>
                  </a:lnTo>
                  <a:close/>
                  <a:moveTo>
                    <a:pt x="104" y="26"/>
                  </a:moveTo>
                  <a:cubicBezTo>
                    <a:pt x="99" y="27"/>
                    <a:pt x="89" y="28"/>
                    <a:pt x="89" y="28"/>
                  </a:cubicBezTo>
                  <a:lnTo>
                    <a:pt x="89" y="26"/>
                  </a:lnTo>
                  <a:cubicBezTo>
                    <a:pt x="89" y="26"/>
                    <a:pt x="99" y="26"/>
                    <a:pt x="103" y="24"/>
                  </a:cubicBezTo>
                  <a:lnTo>
                    <a:pt x="104" y="26"/>
                  </a:lnTo>
                  <a:close/>
                  <a:moveTo>
                    <a:pt x="89" y="28"/>
                  </a:moveTo>
                  <a:lnTo>
                    <a:pt x="89" y="28"/>
                  </a:lnTo>
                  <a:lnTo>
                    <a:pt x="89" y="27"/>
                  </a:lnTo>
                  <a:lnTo>
                    <a:pt x="89" y="28"/>
                  </a:lnTo>
                  <a:close/>
                  <a:moveTo>
                    <a:pt x="89" y="27"/>
                  </a:moveTo>
                  <a:lnTo>
                    <a:pt x="87" y="14"/>
                  </a:lnTo>
                  <a:lnTo>
                    <a:pt x="89" y="14"/>
                  </a:lnTo>
                  <a:lnTo>
                    <a:pt x="90" y="27"/>
                  </a:lnTo>
                  <a:lnTo>
                    <a:pt x="89" y="27"/>
                  </a:lnTo>
                  <a:close/>
                  <a:moveTo>
                    <a:pt x="88" y="14"/>
                  </a:moveTo>
                  <a:lnTo>
                    <a:pt x="89" y="14"/>
                  </a:lnTo>
                  <a:lnTo>
                    <a:pt x="88" y="14"/>
                  </a:lnTo>
                  <a:close/>
                  <a:moveTo>
                    <a:pt x="87" y="15"/>
                  </a:moveTo>
                  <a:lnTo>
                    <a:pt x="78" y="6"/>
                  </a:lnTo>
                  <a:lnTo>
                    <a:pt x="79" y="5"/>
                  </a:lnTo>
                  <a:lnTo>
                    <a:pt x="88" y="14"/>
                  </a:lnTo>
                  <a:lnTo>
                    <a:pt x="87" y="15"/>
                  </a:lnTo>
                  <a:close/>
                  <a:moveTo>
                    <a:pt x="79" y="4"/>
                  </a:moveTo>
                  <a:lnTo>
                    <a:pt x="79" y="5"/>
                  </a:lnTo>
                  <a:lnTo>
                    <a:pt x="79" y="4"/>
                  </a:lnTo>
                  <a:close/>
                  <a:moveTo>
                    <a:pt x="79" y="6"/>
                  </a:moveTo>
                  <a:lnTo>
                    <a:pt x="59" y="6"/>
                  </a:lnTo>
                  <a:lnTo>
                    <a:pt x="59" y="4"/>
                  </a:lnTo>
                  <a:lnTo>
                    <a:pt x="79" y="4"/>
                  </a:lnTo>
                  <a:lnTo>
                    <a:pt x="79" y="6"/>
                  </a:lnTo>
                  <a:close/>
                  <a:moveTo>
                    <a:pt x="58" y="5"/>
                  </a:moveTo>
                  <a:lnTo>
                    <a:pt x="57" y="4"/>
                  </a:lnTo>
                  <a:lnTo>
                    <a:pt x="59" y="4"/>
                  </a:lnTo>
                  <a:lnTo>
                    <a:pt x="59" y="5"/>
                  </a:lnTo>
                  <a:lnTo>
                    <a:pt x="58" y="5"/>
                  </a:lnTo>
                  <a:close/>
                  <a:moveTo>
                    <a:pt x="59" y="4"/>
                  </a:moveTo>
                  <a:lnTo>
                    <a:pt x="68" y="16"/>
                  </a:lnTo>
                  <a:lnTo>
                    <a:pt x="66" y="16"/>
                  </a:lnTo>
                  <a:lnTo>
                    <a:pt x="58" y="5"/>
                  </a:lnTo>
                  <a:lnTo>
                    <a:pt x="59" y="4"/>
                  </a:lnTo>
                  <a:close/>
                  <a:moveTo>
                    <a:pt x="68" y="16"/>
                  </a:moveTo>
                  <a:lnTo>
                    <a:pt x="68" y="16"/>
                  </a:lnTo>
                  <a:lnTo>
                    <a:pt x="67" y="16"/>
                  </a:lnTo>
                  <a:lnTo>
                    <a:pt x="68" y="16"/>
                  </a:lnTo>
                  <a:close/>
                  <a:moveTo>
                    <a:pt x="68" y="16"/>
                  </a:moveTo>
                  <a:lnTo>
                    <a:pt x="69" y="30"/>
                  </a:lnTo>
                  <a:lnTo>
                    <a:pt x="67" y="30"/>
                  </a:lnTo>
                  <a:lnTo>
                    <a:pt x="66" y="16"/>
                  </a:lnTo>
                  <a:lnTo>
                    <a:pt x="68" y="16"/>
                  </a:lnTo>
                  <a:close/>
                  <a:moveTo>
                    <a:pt x="69" y="30"/>
                  </a:moveTo>
                  <a:lnTo>
                    <a:pt x="69" y="31"/>
                  </a:lnTo>
                  <a:lnTo>
                    <a:pt x="68" y="30"/>
                  </a:lnTo>
                  <a:lnTo>
                    <a:pt x="69" y="30"/>
                  </a:lnTo>
                  <a:close/>
                  <a:moveTo>
                    <a:pt x="68" y="30"/>
                  </a:moveTo>
                  <a:lnTo>
                    <a:pt x="10" y="23"/>
                  </a:lnTo>
                  <a:lnTo>
                    <a:pt x="10" y="22"/>
                  </a:lnTo>
                  <a:lnTo>
                    <a:pt x="68" y="29"/>
                  </a:lnTo>
                  <a:lnTo>
                    <a:pt x="68" y="30"/>
                  </a:lnTo>
                  <a:close/>
                  <a:moveTo>
                    <a:pt x="9" y="22"/>
                  </a:moveTo>
                  <a:lnTo>
                    <a:pt x="9" y="22"/>
                  </a:lnTo>
                  <a:lnTo>
                    <a:pt x="10" y="22"/>
                  </a:lnTo>
                  <a:lnTo>
                    <a:pt x="10" y="23"/>
                  </a:lnTo>
                  <a:lnTo>
                    <a:pt x="9" y="22"/>
                  </a:lnTo>
                  <a:close/>
                  <a:moveTo>
                    <a:pt x="11" y="23"/>
                  </a:moveTo>
                  <a:lnTo>
                    <a:pt x="1" y="51"/>
                  </a:lnTo>
                  <a:lnTo>
                    <a:pt x="0" y="51"/>
                  </a:lnTo>
                  <a:lnTo>
                    <a:pt x="9" y="22"/>
                  </a:lnTo>
                  <a:lnTo>
                    <a:pt x="11" y="23"/>
                  </a:lnTo>
                  <a:close/>
                  <a:moveTo>
                    <a:pt x="1" y="52"/>
                  </a:moveTo>
                  <a:lnTo>
                    <a:pt x="0" y="52"/>
                  </a:lnTo>
                  <a:lnTo>
                    <a:pt x="0" y="51"/>
                  </a:lnTo>
                  <a:lnTo>
                    <a:pt x="1" y="51"/>
                  </a:lnTo>
                  <a:lnTo>
                    <a:pt x="1" y="52"/>
                  </a:lnTo>
                  <a:close/>
                  <a:moveTo>
                    <a:pt x="8" y="47"/>
                  </a:moveTo>
                  <a:lnTo>
                    <a:pt x="14" y="28"/>
                  </a:lnTo>
                  <a:lnTo>
                    <a:pt x="16" y="28"/>
                  </a:lnTo>
                  <a:lnTo>
                    <a:pt x="10" y="47"/>
                  </a:lnTo>
                  <a:lnTo>
                    <a:pt x="8" y="47"/>
                  </a:lnTo>
                  <a:close/>
                  <a:moveTo>
                    <a:pt x="17" y="44"/>
                  </a:moveTo>
                  <a:lnTo>
                    <a:pt x="51" y="42"/>
                  </a:lnTo>
                  <a:lnTo>
                    <a:pt x="51" y="43"/>
                  </a:lnTo>
                  <a:lnTo>
                    <a:pt x="17" y="45"/>
                  </a:lnTo>
                  <a:lnTo>
                    <a:pt x="17" y="44"/>
                  </a:lnTo>
                  <a:close/>
                  <a:moveTo>
                    <a:pt x="18" y="36"/>
                  </a:moveTo>
                  <a:lnTo>
                    <a:pt x="50" y="38"/>
                  </a:lnTo>
                  <a:lnTo>
                    <a:pt x="50" y="40"/>
                  </a:lnTo>
                  <a:lnTo>
                    <a:pt x="18" y="38"/>
                  </a:lnTo>
                  <a:lnTo>
                    <a:pt x="18" y="36"/>
                  </a:lnTo>
                  <a:close/>
                  <a:moveTo>
                    <a:pt x="22" y="28"/>
                  </a:moveTo>
                  <a:lnTo>
                    <a:pt x="51" y="35"/>
                  </a:lnTo>
                  <a:lnTo>
                    <a:pt x="51" y="37"/>
                  </a:lnTo>
                  <a:lnTo>
                    <a:pt x="21" y="30"/>
                  </a:lnTo>
                  <a:lnTo>
                    <a:pt x="22" y="28"/>
                  </a:lnTo>
                  <a:close/>
                  <a:moveTo>
                    <a:pt x="67" y="44"/>
                  </a:moveTo>
                  <a:lnTo>
                    <a:pt x="93" y="41"/>
                  </a:lnTo>
                  <a:lnTo>
                    <a:pt x="93" y="43"/>
                  </a:lnTo>
                  <a:lnTo>
                    <a:pt x="67" y="45"/>
                  </a:lnTo>
                  <a:lnTo>
                    <a:pt x="67" y="44"/>
                  </a:lnTo>
                  <a:close/>
                  <a:moveTo>
                    <a:pt x="69" y="38"/>
                  </a:moveTo>
                  <a:lnTo>
                    <a:pt x="93" y="36"/>
                  </a:lnTo>
                  <a:lnTo>
                    <a:pt x="93" y="37"/>
                  </a:lnTo>
                  <a:lnTo>
                    <a:pt x="70" y="39"/>
                  </a:lnTo>
                  <a:lnTo>
                    <a:pt x="69" y="38"/>
                  </a:lnTo>
                  <a:close/>
                  <a:moveTo>
                    <a:pt x="70" y="32"/>
                  </a:moveTo>
                  <a:lnTo>
                    <a:pt x="93" y="33"/>
                  </a:lnTo>
                  <a:lnTo>
                    <a:pt x="93" y="34"/>
                  </a:lnTo>
                  <a:lnTo>
                    <a:pt x="70" y="34"/>
                  </a:lnTo>
                  <a:lnTo>
                    <a:pt x="70" y="32"/>
                  </a:lnTo>
                  <a:close/>
                  <a:moveTo>
                    <a:pt x="105" y="30"/>
                  </a:moveTo>
                  <a:lnTo>
                    <a:pt x="120" y="14"/>
                  </a:lnTo>
                  <a:lnTo>
                    <a:pt x="121" y="15"/>
                  </a:lnTo>
                  <a:lnTo>
                    <a:pt x="106" y="31"/>
                  </a:lnTo>
                  <a:lnTo>
                    <a:pt x="105" y="30"/>
                  </a:lnTo>
                  <a:close/>
                  <a:moveTo>
                    <a:pt x="141" y="9"/>
                  </a:moveTo>
                  <a:lnTo>
                    <a:pt x="156" y="4"/>
                  </a:lnTo>
                  <a:lnTo>
                    <a:pt x="157" y="5"/>
                  </a:lnTo>
                  <a:lnTo>
                    <a:pt x="141" y="11"/>
                  </a:lnTo>
                  <a:lnTo>
                    <a:pt x="141" y="9"/>
                  </a:lnTo>
                  <a:close/>
                  <a:moveTo>
                    <a:pt x="73" y="66"/>
                  </a:moveTo>
                  <a:lnTo>
                    <a:pt x="83" y="65"/>
                  </a:lnTo>
                  <a:lnTo>
                    <a:pt x="83" y="67"/>
                  </a:lnTo>
                  <a:lnTo>
                    <a:pt x="73" y="67"/>
                  </a:lnTo>
                  <a:lnTo>
                    <a:pt x="73" y="66"/>
                  </a:lnTo>
                  <a:close/>
                  <a:moveTo>
                    <a:pt x="75" y="53"/>
                  </a:moveTo>
                  <a:lnTo>
                    <a:pt x="77" y="61"/>
                  </a:lnTo>
                  <a:lnTo>
                    <a:pt x="76" y="61"/>
                  </a:lnTo>
                  <a:lnTo>
                    <a:pt x="74" y="53"/>
                  </a:lnTo>
                  <a:lnTo>
                    <a:pt x="75" y="53"/>
                  </a:lnTo>
                  <a:close/>
                  <a:moveTo>
                    <a:pt x="88" y="54"/>
                  </a:moveTo>
                  <a:lnTo>
                    <a:pt x="88" y="62"/>
                  </a:lnTo>
                  <a:lnTo>
                    <a:pt x="86" y="62"/>
                  </a:lnTo>
                  <a:lnTo>
                    <a:pt x="86" y="54"/>
                  </a:lnTo>
                  <a:lnTo>
                    <a:pt x="88" y="54"/>
                  </a:lnTo>
                  <a:close/>
                  <a:moveTo>
                    <a:pt x="70" y="8"/>
                  </a:moveTo>
                  <a:lnTo>
                    <a:pt x="75" y="13"/>
                  </a:lnTo>
                  <a:lnTo>
                    <a:pt x="73" y="14"/>
                  </a:lnTo>
                  <a:lnTo>
                    <a:pt x="69" y="9"/>
                  </a:lnTo>
                  <a:lnTo>
                    <a:pt x="70" y="8"/>
                  </a:lnTo>
                  <a:close/>
                  <a:moveTo>
                    <a:pt x="78" y="7"/>
                  </a:moveTo>
                  <a:lnTo>
                    <a:pt x="82" y="12"/>
                  </a:lnTo>
                  <a:lnTo>
                    <a:pt x="80" y="13"/>
                  </a:lnTo>
                  <a:lnTo>
                    <a:pt x="76" y="8"/>
                  </a:lnTo>
                  <a:lnTo>
                    <a:pt x="78" y="7"/>
                  </a:lnTo>
                  <a:close/>
                  <a:moveTo>
                    <a:pt x="74" y="19"/>
                  </a:moveTo>
                  <a:lnTo>
                    <a:pt x="75" y="29"/>
                  </a:lnTo>
                  <a:lnTo>
                    <a:pt x="74" y="29"/>
                  </a:lnTo>
                  <a:lnTo>
                    <a:pt x="73" y="19"/>
                  </a:lnTo>
                  <a:lnTo>
                    <a:pt x="74" y="19"/>
                  </a:lnTo>
                  <a:close/>
                  <a:moveTo>
                    <a:pt x="81" y="19"/>
                  </a:moveTo>
                  <a:lnTo>
                    <a:pt x="83" y="28"/>
                  </a:lnTo>
                  <a:lnTo>
                    <a:pt x="81" y="28"/>
                  </a:lnTo>
                  <a:lnTo>
                    <a:pt x="80" y="19"/>
                  </a:lnTo>
                  <a:lnTo>
                    <a:pt x="81" y="19"/>
                  </a:lnTo>
                  <a:close/>
                  <a:moveTo>
                    <a:pt x="125" y="11"/>
                  </a:moveTo>
                  <a:cubicBezTo>
                    <a:pt x="125" y="11"/>
                    <a:pt x="125" y="11"/>
                    <a:pt x="125" y="11"/>
                  </a:cubicBezTo>
                  <a:lnTo>
                    <a:pt x="124" y="12"/>
                  </a:lnTo>
                  <a:cubicBezTo>
                    <a:pt x="124" y="12"/>
                    <a:pt x="124" y="12"/>
                    <a:pt x="124" y="12"/>
                  </a:cubicBezTo>
                  <a:lnTo>
                    <a:pt x="125" y="11"/>
                  </a:lnTo>
                  <a:close/>
                  <a:moveTo>
                    <a:pt x="124" y="12"/>
                  </a:moveTo>
                  <a:lnTo>
                    <a:pt x="124" y="12"/>
                  </a:lnTo>
                  <a:lnTo>
                    <a:pt x="125" y="12"/>
                  </a:lnTo>
                  <a:lnTo>
                    <a:pt x="124" y="12"/>
                  </a:lnTo>
                  <a:close/>
                  <a:moveTo>
                    <a:pt x="125" y="11"/>
                  </a:moveTo>
                  <a:cubicBezTo>
                    <a:pt x="125" y="12"/>
                    <a:pt x="125" y="12"/>
                    <a:pt x="126" y="12"/>
                  </a:cubicBezTo>
                  <a:lnTo>
                    <a:pt x="124" y="12"/>
                  </a:lnTo>
                  <a:cubicBezTo>
                    <a:pt x="124" y="12"/>
                    <a:pt x="124" y="12"/>
                    <a:pt x="124" y="12"/>
                  </a:cubicBezTo>
                  <a:lnTo>
                    <a:pt x="125" y="11"/>
                  </a:lnTo>
                  <a:close/>
                  <a:moveTo>
                    <a:pt x="126" y="12"/>
                  </a:moveTo>
                  <a:cubicBezTo>
                    <a:pt x="126" y="12"/>
                    <a:pt x="126" y="12"/>
                    <a:pt x="126" y="12"/>
                  </a:cubicBezTo>
                  <a:lnTo>
                    <a:pt x="124" y="13"/>
                  </a:lnTo>
                  <a:cubicBezTo>
                    <a:pt x="124" y="13"/>
                    <a:pt x="124" y="13"/>
                    <a:pt x="124" y="12"/>
                  </a:cubicBezTo>
                  <a:lnTo>
                    <a:pt x="126" y="12"/>
                  </a:lnTo>
                  <a:close/>
                  <a:moveTo>
                    <a:pt x="126" y="12"/>
                  </a:moveTo>
                  <a:cubicBezTo>
                    <a:pt x="126" y="13"/>
                    <a:pt x="127" y="13"/>
                    <a:pt x="128" y="13"/>
                  </a:cubicBezTo>
                  <a:lnTo>
                    <a:pt x="128" y="15"/>
                  </a:lnTo>
                  <a:cubicBezTo>
                    <a:pt x="126" y="15"/>
                    <a:pt x="125" y="14"/>
                    <a:pt x="124" y="13"/>
                  </a:cubicBezTo>
                  <a:lnTo>
                    <a:pt x="126" y="12"/>
                  </a:lnTo>
                  <a:close/>
                  <a:moveTo>
                    <a:pt x="128" y="15"/>
                  </a:moveTo>
                  <a:lnTo>
                    <a:pt x="128" y="15"/>
                  </a:lnTo>
                  <a:lnTo>
                    <a:pt x="128" y="14"/>
                  </a:lnTo>
                  <a:lnTo>
                    <a:pt x="128" y="15"/>
                  </a:lnTo>
                  <a:close/>
                  <a:moveTo>
                    <a:pt x="128" y="13"/>
                  </a:moveTo>
                  <a:lnTo>
                    <a:pt x="128" y="13"/>
                  </a:lnTo>
                  <a:lnTo>
                    <a:pt x="128" y="15"/>
                  </a:lnTo>
                  <a:lnTo>
                    <a:pt x="128" y="13"/>
                  </a:lnTo>
                  <a:close/>
                  <a:moveTo>
                    <a:pt x="128" y="15"/>
                  </a:moveTo>
                  <a:lnTo>
                    <a:pt x="128" y="15"/>
                  </a:lnTo>
                  <a:lnTo>
                    <a:pt x="128" y="14"/>
                  </a:lnTo>
                  <a:lnTo>
                    <a:pt x="128" y="15"/>
                  </a:lnTo>
                  <a:close/>
                  <a:moveTo>
                    <a:pt x="128" y="13"/>
                  </a:moveTo>
                  <a:cubicBezTo>
                    <a:pt x="128" y="13"/>
                    <a:pt x="129" y="13"/>
                    <a:pt x="129" y="12"/>
                  </a:cubicBezTo>
                  <a:lnTo>
                    <a:pt x="130" y="13"/>
                  </a:lnTo>
                  <a:cubicBezTo>
                    <a:pt x="130" y="14"/>
                    <a:pt x="129" y="15"/>
                    <a:pt x="128" y="15"/>
                  </a:cubicBezTo>
                  <a:lnTo>
                    <a:pt x="128" y="13"/>
                  </a:lnTo>
                  <a:close/>
                  <a:moveTo>
                    <a:pt x="129" y="12"/>
                  </a:moveTo>
                  <a:cubicBezTo>
                    <a:pt x="129" y="12"/>
                    <a:pt x="130" y="12"/>
                    <a:pt x="130" y="11"/>
                  </a:cubicBezTo>
                  <a:lnTo>
                    <a:pt x="131" y="11"/>
                  </a:lnTo>
                  <a:cubicBezTo>
                    <a:pt x="131" y="12"/>
                    <a:pt x="131" y="13"/>
                    <a:pt x="130" y="13"/>
                  </a:cubicBezTo>
                  <a:lnTo>
                    <a:pt x="129" y="12"/>
                  </a:lnTo>
                  <a:close/>
                  <a:moveTo>
                    <a:pt x="130" y="11"/>
                  </a:moveTo>
                  <a:lnTo>
                    <a:pt x="130" y="11"/>
                  </a:lnTo>
                  <a:close/>
                  <a:moveTo>
                    <a:pt x="130" y="11"/>
                  </a:moveTo>
                  <a:cubicBezTo>
                    <a:pt x="130" y="11"/>
                    <a:pt x="130" y="11"/>
                    <a:pt x="130" y="11"/>
                  </a:cubicBezTo>
                  <a:lnTo>
                    <a:pt x="131" y="11"/>
                  </a:lnTo>
                  <a:cubicBezTo>
                    <a:pt x="131" y="11"/>
                    <a:pt x="131" y="11"/>
                    <a:pt x="131" y="11"/>
                  </a:cubicBezTo>
                  <a:lnTo>
                    <a:pt x="130" y="11"/>
                  </a:lnTo>
                  <a:close/>
                  <a:moveTo>
                    <a:pt x="130" y="11"/>
                  </a:moveTo>
                  <a:lnTo>
                    <a:pt x="130" y="11"/>
                  </a:lnTo>
                  <a:close/>
                  <a:moveTo>
                    <a:pt x="130" y="11"/>
                  </a:moveTo>
                  <a:cubicBezTo>
                    <a:pt x="130" y="11"/>
                    <a:pt x="130" y="11"/>
                    <a:pt x="130" y="11"/>
                  </a:cubicBezTo>
                  <a:lnTo>
                    <a:pt x="131" y="11"/>
                  </a:lnTo>
                  <a:cubicBezTo>
                    <a:pt x="131" y="11"/>
                    <a:pt x="131" y="11"/>
                    <a:pt x="131" y="11"/>
                  </a:cubicBezTo>
                  <a:lnTo>
                    <a:pt x="130" y="11"/>
                  </a:lnTo>
                  <a:close/>
                  <a:moveTo>
                    <a:pt x="131" y="11"/>
                  </a:moveTo>
                  <a:lnTo>
                    <a:pt x="131" y="11"/>
                  </a:lnTo>
                  <a:lnTo>
                    <a:pt x="130" y="11"/>
                  </a:lnTo>
                  <a:lnTo>
                    <a:pt x="131" y="11"/>
                  </a:lnTo>
                  <a:close/>
                  <a:moveTo>
                    <a:pt x="130" y="11"/>
                  </a:moveTo>
                  <a:cubicBezTo>
                    <a:pt x="130" y="11"/>
                    <a:pt x="129" y="11"/>
                    <a:pt x="129" y="10"/>
                  </a:cubicBezTo>
                  <a:lnTo>
                    <a:pt x="131" y="10"/>
                  </a:lnTo>
                  <a:cubicBezTo>
                    <a:pt x="131" y="10"/>
                    <a:pt x="131" y="11"/>
                    <a:pt x="131" y="11"/>
                  </a:cubicBezTo>
                  <a:lnTo>
                    <a:pt x="130" y="11"/>
                  </a:lnTo>
                  <a:close/>
                  <a:moveTo>
                    <a:pt x="131" y="10"/>
                  </a:moveTo>
                  <a:lnTo>
                    <a:pt x="131" y="10"/>
                  </a:lnTo>
                  <a:lnTo>
                    <a:pt x="130" y="10"/>
                  </a:lnTo>
                  <a:lnTo>
                    <a:pt x="131" y="10"/>
                  </a:lnTo>
                  <a:close/>
                  <a:moveTo>
                    <a:pt x="129" y="10"/>
                  </a:moveTo>
                  <a:cubicBezTo>
                    <a:pt x="129" y="10"/>
                    <a:pt x="129" y="10"/>
                    <a:pt x="129" y="10"/>
                  </a:cubicBezTo>
                  <a:lnTo>
                    <a:pt x="130" y="9"/>
                  </a:lnTo>
                  <a:cubicBezTo>
                    <a:pt x="131" y="10"/>
                    <a:pt x="131" y="10"/>
                    <a:pt x="131" y="10"/>
                  </a:cubicBezTo>
                  <a:lnTo>
                    <a:pt x="129" y="10"/>
                  </a:lnTo>
                  <a:close/>
                  <a:moveTo>
                    <a:pt x="129" y="10"/>
                  </a:moveTo>
                  <a:cubicBezTo>
                    <a:pt x="129" y="9"/>
                    <a:pt x="128" y="9"/>
                    <a:pt x="127" y="9"/>
                  </a:cubicBezTo>
                  <a:lnTo>
                    <a:pt x="127" y="8"/>
                  </a:lnTo>
                  <a:cubicBezTo>
                    <a:pt x="128" y="8"/>
                    <a:pt x="130" y="8"/>
                    <a:pt x="130" y="9"/>
                  </a:cubicBezTo>
                  <a:lnTo>
                    <a:pt x="129" y="10"/>
                  </a:lnTo>
                  <a:close/>
                  <a:moveTo>
                    <a:pt x="127" y="9"/>
                  </a:moveTo>
                  <a:lnTo>
                    <a:pt x="127" y="9"/>
                  </a:lnTo>
                  <a:lnTo>
                    <a:pt x="127" y="8"/>
                  </a:lnTo>
                  <a:lnTo>
                    <a:pt x="127" y="9"/>
                  </a:lnTo>
                  <a:close/>
                  <a:moveTo>
                    <a:pt x="127" y="8"/>
                  </a:moveTo>
                  <a:lnTo>
                    <a:pt x="127" y="8"/>
                  </a:lnTo>
                  <a:close/>
                  <a:moveTo>
                    <a:pt x="127" y="9"/>
                  </a:moveTo>
                  <a:cubicBezTo>
                    <a:pt x="127" y="9"/>
                    <a:pt x="126" y="10"/>
                    <a:pt x="126" y="10"/>
                  </a:cubicBezTo>
                  <a:lnTo>
                    <a:pt x="125" y="9"/>
                  </a:lnTo>
                  <a:cubicBezTo>
                    <a:pt x="125" y="8"/>
                    <a:pt x="126" y="8"/>
                    <a:pt x="127" y="8"/>
                  </a:cubicBezTo>
                  <a:lnTo>
                    <a:pt x="127" y="9"/>
                  </a:lnTo>
                  <a:close/>
                  <a:moveTo>
                    <a:pt x="126" y="10"/>
                  </a:moveTo>
                  <a:cubicBezTo>
                    <a:pt x="126" y="10"/>
                    <a:pt x="125" y="11"/>
                    <a:pt x="125" y="11"/>
                  </a:cubicBezTo>
                  <a:lnTo>
                    <a:pt x="124" y="12"/>
                  </a:lnTo>
                  <a:cubicBezTo>
                    <a:pt x="124" y="11"/>
                    <a:pt x="124" y="10"/>
                    <a:pt x="125" y="9"/>
                  </a:cubicBezTo>
                  <a:lnTo>
                    <a:pt x="126" y="10"/>
                  </a:lnTo>
                  <a:close/>
                  <a:moveTo>
                    <a:pt x="124" y="12"/>
                  </a:moveTo>
                  <a:lnTo>
                    <a:pt x="124" y="12"/>
                  </a:lnTo>
                  <a:lnTo>
                    <a:pt x="125" y="11"/>
                  </a:lnTo>
                  <a:lnTo>
                    <a:pt x="124" y="12"/>
                  </a:lnTo>
                  <a:close/>
                  <a:moveTo>
                    <a:pt x="125" y="11"/>
                  </a:moveTo>
                  <a:lnTo>
                    <a:pt x="125" y="11"/>
                  </a:lnTo>
                  <a:lnTo>
                    <a:pt x="124" y="12"/>
                  </a:lnTo>
                  <a:lnTo>
                    <a:pt x="125" y="11"/>
                  </a:lnTo>
                  <a:close/>
                  <a:moveTo>
                    <a:pt x="125" y="11"/>
                  </a:moveTo>
                  <a:lnTo>
                    <a:pt x="125" y="11"/>
                  </a:lnTo>
                  <a:close/>
                  <a:moveTo>
                    <a:pt x="156" y="5"/>
                  </a:moveTo>
                  <a:lnTo>
                    <a:pt x="142" y="7"/>
                  </a:lnTo>
                  <a:lnTo>
                    <a:pt x="142" y="6"/>
                  </a:lnTo>
                  <a:lnTo>
                    <a:pt x="156" y="4"/>
                  </a:lnTo>
                  <a:lnTo>
                    <a:pt x="156" y="5"/>
                  </a:lnTo>
                  <a:close/>
                  <a:moveTo>
                    <a:pt x="122" y="15"/>
                  </a:moveTo>
                  <a:lnTo>
                    <a:pt x="105" y="39"/>
                  </a:lnTo>
                  <a:lnTo>
                    <a:pt x="104" y="38"/>
                  </a:lnTo>
                  <a:lnTo>
                    <a:pt x="120" y="14"/>
                  </a:lnTo>
                  <a:lnTo>
                    <a:pt x="122" y="15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F3F0AAE7-A29A-49E0-A059-C5732DAA8E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9" y="2829"/>
              <a:ext cx="718" cy="819"/>
            </a:xfrm>
            <a:custGeom>
              <a:avLst/>
              <a:gdLst>
                <a:gd name="T0" fmla="*/ 2147483646 w 118"/>
                <a:gd name="T1" fmla="*/ 2147483646 h 141"/>
                <a:gd name="T2" fmla="*/ 2147483646 w 118"/>
                <a:gd name="T3" fmla="*/ 2147483646 h 141"/>
                <a:gd name="T4" fmla="*/ 2147483646 w 118"/>
                <a:gd name="T5" fmla="*/ 2147483646 h 141"/>
                <a:gd name="T6" fmla="*/ 2147483646 w 118"/>
                <a:gd name="T7" fmla="*/ 2147483646 h 141"/>
                <a:gd name="T8" fmla="*/ 2147483646 w 118"/>
                <a:gd name="T9" fmla="*/ 2147483646 h 141"/>
                <a:gd name="T10" fmla="*/ 2147483646 w 118"/>
                <a:gd name="T11" fmla="*/ 2147483646 h 141"/>
                <a:gd name="T12" fmla="*/ 2147483646 w 118"/>
                <a:gd name="T13" fmla="*/ 2147483646 h 141"/>
                <a:gd name="T14" fmla="*/ 2147483646 w 118"/>
                <a:gd name="T15" fmla="*/ 2147483646 h 141"/>
                <a:gd name="T16" fmla="*/ 2147483646 w 118"/>
                <a:gd name="T17" fmla="*/ 2147483646 h 141"/>
                <a:gd name="T18" fmla="*/ 2147483646 w 118"/>
                <a:gd name="T19" fmla="*/ 0 h 141"/>
                <a:gd name="T20" fmla="*/ 2147483646 w 118"/>
                <a:gd name="T21" fmla="*/ 2147483646 h 141"/>
                <a:gd name="T22" fmla="*/ 2147483646 w 118"/>
                <a:gd name="T23" fmla="*/ 2147483646 h 141"/>
                <a:gd name="T24" fmla="*/ 2147483646 w 118"/>
                <a:gd name="T25" fmla="*/ 2147483646 h 141"/>
                <a:gd name="T26" fmla="*/ 2147483646 w 118"/>
                <a:gd name="T27" fmla="*/ 2147483646 h 141"/>
                <a:gd name="T28" fmla="*/ 2147483646 w 118"/>
                <a:gd name="T29" fmla="*/ 2147483646 h 141"/>
                <a:gd name="T30" fmla="*/ 2147483646 w 118"/>
                <a:gd name="T31" fmla="*/ 2147483646 h 141"/>
                <a:gd name="T32" fmla="*/ 2147483646 w 118"/>
                <a:gd name="T33" fmla="*/ 2147483646 h 141"/>
                <a:gd name="T34" fmla="*/ 2147483646 w 118"/>
                <a:gd name="T35" fmla="*/ 2147483646 h 141"/>
                <a:gd name="T36" fmla="*/ 2147483646 w 118"/>
                <a:gd name="T37" fmla="*/ 2147483646 h 141"/>
                <a:gd name="T38" fmla="*/ 0 w 118"/>
                <a:gd name="T39" fmla="*/ 2147483646 h 141"/>
                <a:gd name="T40" fmla="*/ 2147483646 w 118"/>
                <a:gd name="T41" fmla="*/ 2147483646 h 141"/>
                <a:gd name="T42" fmla="*/ 2147483646 w 118"/>
                <a:gd name="T43" fmla="*/ 2147483646 h 141"/>
                <a:gd name="T44" fmla="*/ 2147483646 w 118"/>
                <a:gd name="T45" fmla="*/ 2147483646 h 141"/>
                <a:gd name="T46" fmla="*/ 2147483646 w 118"/>
                <a:gd name="T47" fmla="*/ 2147483646 h 141"/>
                <a:gd name="T48" fmla="*/ 2147483646 w 118"/>
                <a:gd name="T49" fmla="*/ 2147483646 h 141"/>
                <a:gd name="T50" fmla="*/ 2147483646 w 118"/>
                <a:gd name="T51" fmla="*/ 2147483646 h 141"/>
                <a:gd name="T52" fmla="*/ 2147483646 w 118"/>
                <a:gd name="T53" fmla="*/ 2147483646 h 141"/>
                <a:gd name="T54" fmla="*/ 2147483646 w 118"/>
                <a:gd name="T55" fmla="*/ 2147483646 h 141"/>
                <a:gd name="T56" fmla="*/ 2147483646 w 118"/>
                <a:gd name="T57" fmla="*/ 2147483646 h 141"/>
                <a:gd name="T58" fmla="*/ 2147483646 w 118"/>
                <a:gd name="T59" fmla="*/ 2147483646 h 141"/>
                <a:gd name="T60" fmla="*/ 2147483646 w 118"/>
                <a:gd name="T61" fmla="*/ 2147483646 h 141"/>
                <a:gd name="T62" fmla="*/ 2147483646 w 118"/>
                <a:gd name="T63" fmla="*/ 2147483646 h 141"/>
                <a:gd name="T64" fmla="*/ 2147483646 w 118"/>
                <a:gd name="T65" fmla="*/ 2147483646 h 141"/>
                <a:gd name="T66" fmla="*/ 2147483646 w 118"/>
                <a:gd name="T67" fmla="*/ 2147483646 h 141"/>
                <a:gd name="T68" fmla="*/ 2147483646 w 118"/>
                <a:gd name="T69" fmla="*/ 2147483646 h 141"/>
                <a:gd name="T70" fmla="*/ 2147483646 w 118"/>
                <a:gd name="T71" fmla="*/ 2147483646 h 141"/>
                <a:gd name="T72" fmla="*/ 2147483646 w 118"/>
                <a:gd name="T73" fmla="*/ 2147483646 h 141"/>
                <a:gd name="T74" fmla="*/ 2147483646 w 118"/>
                <a:gd name="T75" fmla="*/ 2147483646 h 141"/>
                <a:gd name="T76" fmla="*/ 2147483646 w 118"/>
                <a:gd name="T77" fmla="*/ 2147483646 h 141"/>
                <a:gd name="T78" fmla="*/ 2147483646 w 118"/>
                <a:gd name="T79" fmla="*/ 2147483646 h 141"/>
                <a:gd name="T80" fmla="*/ 2147483646 w 118"/>
                <a:gd name="T81" fmla="*/ 2147483646 h 141"/>
                <a:gd name="T82" fmla="*/ 2147483646 w 118"/>
                <a:gd name="T83" fmla="*/ 2147483646 h 141"/>
                <a:gd name="T84" fmla="*/ 2147483646 w 118"/>
                <a:gd name="T85" fmla="*/ 2147483646 h 141"/>
                <a:gd name="T86" fmla="*/ 2147483646 w 118"/>
                <a:gd name="T87" fmla="*/ 2147483646 h 141"/>
                <a:gd name="T88" fmla="*/ 2147483646 w 118"/>
                <a:gd name="T89" fmla="*/ 2147483646 h 141"/>
                <a:gd name="T90" fmla="*/ 2147483646 w 118"/>
                <a:gd name="T91" fmla="*/ 2147483646 h 141"/>
                <a:gd name="T92" fmla="*/ 2147483646 w 118"/>
                <a:gd name="T93" fmla="*/ 2147483646 h 141"/>
                <a:gd name="T94" fmla="*/ 2147483646 w 118"/>
                <a:gd name="T95" fmla="*/ 2147483646 h 141"/>
                <a:gd name="T96" fmla="*/ 2147483646 w 118"/>
                <a:gd name="T97" fmla="*/ 2147483646 h 141"/>
                <a:gd name="T98" fmla="*/ 2147483646 w 118"/>
                <a:gd name="T99" fmla="*/ 2147483646 h 141"/>
                <a:gd name="T100" fmla="*/ 2147483646 w 118"/>
                <a:gd name="T101" fmla="*/ 2147483646 h 141"/>
                <a:gd name="T102" fmla="*/ 2147483646 w 118"/>
                <a:gd name="T103" fmla="*/ 2147483646 h 141"/>
                <a:gd name="T104" fmla="*/ 2147483646 w 118"/>
                <a:gd name="T105" fmla="*/ 2147483646 h 141"/>
                <a:gd name="T106" fmla="*/ 2147483646 w 118"/>
                <a:gd name="T107" fmla="*/ 2147483646 h 141"/>
                <a:gd name="T108" fmla="*/ 2147483646 w 118"/>
                <a:gd name="T109" fmla="*/ 2147483646 h 141"/>
                <a:gd name="T110" fmla="*/ 2147483646 w 118"/>
                <a:gd name="T111" fmla="*/ 2147483646 h 141"/>
                <a:gd name="T112" fmla="*/ 2147483646 w 118"/>
                <a:gd name="T113" fmla="*/ 2147483646 h 141"/>
                <a:gd name="T114" fmla="*/ 2147483646 w 118"/>
                <a:gd name="T115" fmla="*/ 2147483646 h 141"/>
                <a:gd name="T116" fmla="*/ 2147483646 w 118"/>
                <a:gd name="T117" fmla="*/ 2147483646 h 141"/>
                <a:gd name="T118" fmla="*/ 2147483646 w 118"/>
                <a:gd name="T119" fmla="*/ 2147483646 h 141"/>
                <a:gd name="T120" fmla="*/ 2147483646 w 118"/>
                <a:gd name="T121" fmla="*/ 2147483646 h 141"/>
                <a:gd name="T122" fmla="*/ 2147483646 w 118"/>
                <a:gd name="T123" fmla="*/ 2147483646 h 1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8"/>
                <a:gd name="T187" fmla="*/ 0 h 141"/>
                <a:gd name="T188" fmla="*/ 118 w 118"/>
                <a:gd name="T189" fmla="*/ 141 h 1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8" h="141">
                  <a:moveTo>
                    <a:pt x="9" y="141"/>
                  </a:moveTo>
                  <a:lnTo>
                    <a:pt x="64" y="102"/>
                  </a:lnTo>
                  <a:lnTo>
                    <a:pt x="70" y="111"/>
                  </a:lnTo>
                  <a:lnTo>
                    <a:pt x="69" y="121"/>
                  </a:lnTo>
                  <a:lnTo>
                    <a:pt x="88" y="108"/>
                  </a:lnTo>
                  <a:lnTo>
                    <a:pt x="92" y="98"/>
                  </a:lnTo>
                  <a:lnTo>
                    <a:pt x="84" y="86"/>
                  </a:lnTo>
                  <a:cubicBezTo>
                    <a:pt x="84" y="86"/>
                    <a:pt x="94" y="76"/>
                    <a:pt x="95" y="67"/>
                  </a:cubicBezTo>
                  <a:cubicBezTo>
                    <a:pt x="96" y="58"/>
                    <a:pt x="91" y="47"/>
                    <a:pt x="93" y="42"/>
                  </a:cubicBezTo>
                  <a:cubicBezTo>
                    <a:pt x="96" y="37"/>
                    <a:pt x="118" y="0"/>
                    <a:pt x="118" y="0"/>
                  </a:cubicBezTo>
                  <a:lnTo>
                    <a:pt x="85" y="27"/>
                  </a:lnTo>
                  <a:cubicBezTo>
                    <a:pt x="81" y="31"/>
                    <a:pt x="79" y="35"/>
                    <a:pt x="79" y="39"/>
                  </a:cubicBezTo>
                  <a:cubicBezTo>
                    <a:pt x="78" y="45"/>
                    <a:pt x="79" y="57"/>
                    <a:pt x="77" y="59"/>
                  </a:cubicBezTo>
                  <a:cubicBezTo>
                    <a:pt x="74" y="63"/>
                    <a:pt x="67" y="69"/>
                    <a:pt x="67" y="69"/>
                  </a:cubicBezTo>
                  <a:lnTo>
                    <a:pt x="58" y="60"/>
                  </a:lnTo>
                  <a:lnTo>
                    <a:pt x="46" y="58"/>
                  </a:lnTo>
                  <a:lnTo>
                    <a:pt x="29" y="69"/>
                  </a:lnTo>
                  <a:lnTo>
                    <a:pt x="42" y="74"/>
                  </a:lnTo>
                  <a:lnTo>
                    <a:pt x="51" y="84"/>
                  </a:lnTo>
                  <a:lnTo>
                    <a:pt x="0" y="112"/>
                  </a:lnTo>
                  <a:lnTo>
                    <a:pt x="9" y="141"/>
                  </a:lnTo>
                  <a:close/>
                  <a:moveTo>
                    <a:pt x="14" y="133"/>
                  </a:moveTo>
                  <a:lnTo>
                    <a:pt x="7" y="114"/>
                  </a:lnTo>
                  <a:moveTo>
                    <a:pt x="18" y="126"/>
                  </a:moveTo>
                  <a:lnTo>
                    <a:pt x="45" y="104"/>
                  </a:lnTo>
                  <a:moveTo>
                    <a:pt x="15" y="119"/>
                  </a:moveTo>
                  <a:lnTo>
                    <a:pt x="42" y="102"/>
                  </a:lnTo>
                  <a:moveTo>
                    <a:pt x="13" y="111"/>
                  </a:moveTo>
                  <a:lnTo>
                    <a:pt x="41" y="99"/>
                  </a:lnTo>
                  <a:moveTo>
                    <a:pt x="59" y="96"/>
                  </a:moveTo>
                  <a:lnTo>
                    <a:pt x="79" y="79"/>
                  </a:lnTo>
                  <a:moveTo>
                    <a:pt x="58" y="90"/>
                  </a:moveTo>
                  <a:lnTo>
                    <a:pt x="76" y="74"/>
                  </a:lnTo>
                  <a:moveTo>
                    <a:pt x="55" y="85"/>
                  </a:moveTo>
                  <a:lnTo>
                    <a:pt x="74" y="73"/>
                  </a:lnTo>
                  <a:moveTo>
                    <a:pt x="82" y="63"/>
                  </a:moveTo>
                  <a:lnTo>
                    <a:pt x="85" y="40"/>
                  </a:lnTo>
                  <a:moveTo>
                    <a:pt x="99" y="25"/>
                  </a:moveTo>
                  <a:lnTo>
                    <a:pt x="108" y="12"/>
                  </a:lnTo>
                  <a:moveTo>
                    <a:pt x="77" y="111"/>
                  </a:moveTo>
                  <a:lnTo>
                    <a:pt x="85" y="105"/>
                  </a:lnTo>
                  <a:moveTo>
                    <a:pt x="70" y="99"/>
                  </a:moveTo>
                  <a:lnTo>
                    <a:pt x="76" y="105"/>
                  </a:lnTo>
                  <a:moveTo>
                    <a:pt x="80" y="92"/>
                  </a:moveTo>
                  <a:lnTo>
                    <a:pt x="85" y="99"/>
                  </a:lnTo>
                  <a:moveTo>
                    <a:pt x="40" y="66"/>
                  </a:moveTo>
                  <a:lnTo>
                    <a:pt x="47" y="68"/>
                  </a:lnTo>
                  <a:moveTo>
                    <a:pt x="46" y="61"/>
                  </a:moveTo>
                  <a:lnTo>
                    <a:pt x="52" y="63"/>
                  </a:lnTo>
                  <a:moveTo>
                    <a:pt x="50" y="72"/>
                  </a:moveTo>
                  <a:lnTo>
                    <a:pt x="56" y="79"/>
                  </a:lnTo>
                  <a:moveTo>
                    <a:pt x="55" y="68"/>
                  </a:moveTo>
                  <a:lnTo>
                    <a:pt x="61" y="74"/>
                  </a:lnTo>
                  <a:moveTo>
                    <a:pt x="86" y="36"/>
                  </a:moveTo>
                  <a:cubicBezTo>
                    <a:pt x="87" y="37"/>
                    <a:pt x="89" y="37"/>
                    <a:pt x="90" y="36"/>
                  </a:cubicBezTo>
                  <a:cubicBezTo>
                    <a:pt x="91" y="35"/>
                    <a:pt x="92" y="33"/>
                    <a:pt x="91" y="32"/>
                  </a:cubicBezTo>
                  <a:cubicBezTo>
                    <a:pt x="89" y="31"/>
                    <a:pt x="88" y="31"/>
                    <a:pt x="87" y="32"/>
                  </a:cubicBezTo>
                  <a:cubicBezTo>
                    <a:pt x="85" y="33"/>
                    <a:pt x="85" y="35"/>
                    <a:pt x="86" y="36"/>
                  </a:cubicBezTo>
                  <a:close/>
                  <a:moveTo>
                    <a:pt x="108" y="12"/>
                  </a:moveTo>
                  <a:lnTo>
                    <a:pt x="97" y="22"/>
                  </a:lnTo>
                  <a:moveTo>
                    <a:pt x="85" y="41"/>
                  </a:moveTo>
                  <a:lnTo>
                    <a:pt x="86" y="70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4A3EE477-0588-4056-A4E7-839983D9F6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9" y="2829"/>
              <a:ext cx="718" cy="819"/>
            </a:xfrm>
            <a:custGeom>
              <a:avLst/>
              <a:gdLst>
                <a:gd name="T0" fmla="*/ 2147483646 w 118"/>
                <a:gd name="T1" fmla="*/ 2147483646 h 141"/>
                <a:gd name="T2" fmla="*/ 2147483646 w 118"/>
                <a:gd name="T3" fmla="*/ 2147483646 h 141"/>
                <a:gd name="T4" fmla="*/ 2147483646 w 118"/>
                <a:gd name="T5" fmla="*/ 2147483646 h 141"/>
                <a:gd name="T6" fmla="*/ 2147483646 w 118"/>
                <a:gd name="T7" fmla="*/ 2147483646 h 141"/>
                <a:gd name="T8" fmla="*/ 2147483646 w 118"/>
                <a:gd name="T9" fmla="*/ 2147483646 h 141"/>
                <a:gd name="T10" fmla="*/ 2147483646 w 118"/>
                <a:gd name="T11" fmla="*/ 2147483646 h 141"/>
                <a:gd name="T12" fmla="*/ 2147483646 w 118"/>
                <a:gd name="T13" fmla="*/ 2147483646 h 141"/>
                <a:gd name="T14" fmla="*/ 2147483646 w 118"/>
                <a:gd name="T15" fmla="*/ 2147483646 h 141"/>
                <a:gd name="T16" fmla="*/ 2147483646 w 118"/>
                <a:gd name="T17" fmla="*/ 2147483646 h 141"/>
                <a:gd name="T18" fmla="*/ 2147483646 w 118"/>
                <a:gd name="T19" fmla="*/ 0 h 141"/>
                <a:gd name="T20" fmla="*/ 2147483646 w 118"/>
                <a:gd name="T21" fmla="*/ 2147483646 h 141"/>
                <a:gd name="T22" fmla="*/ 2147483646 w 118"/>
                <a:gd name="T23" fmla="*/ 2147483646 h 141"/>
                <a:gd name="T24" fmla="*/ 2147483646 w 118"/>
                <a:gd name="T25" fmla="*/ 2147483646 h 141"/>
                <a:gd name="T26" fmla="*/ 2147483646 w 118"/>
                <a:gd name="T27" fmla="*/ 2147483646 h 141"/>
                <a:gd name="T28" fmla="*/ 2147483646 w 118"/>
                <a:gd name="T29" fmla="*/ 2147483646 h 141"/>
                <a:gd name="T30" fmla="*/ 2147483646 w 118"/>
                <a:gd name="T31" fmla="*/ 2147483646 h 141"/>
                <a:gd name="T32" fmla="*/ 2147483646 w 118"/>
                <a:gd name="T33" fmla="*/ 2147483646 h 141"/>
                <a:gd name="T34" fmla="*/ 2147483646 w 118"/>
                <a:gd name="T35" fmla="*/ 2147483646 h 141"/>
                <a:gd name="T36" fmla="*/ 2147483646 w 118"/>
                <a:gd name="T37" fmla="*/ 2147483646 h 141"/>
                <a:gd name="T38" fmla="*/ 0 w 118"/>
                <a:gd name="T39" fmla="*/ 2147483646 h 141"/>
                <a:gd name="T40" fmla="*/ 2147483646 w 118"/>
                <a:gd name="T41" fmla="*/ 2147483646 h 141"/>
                <a:gd name="T42" fmla="*/ 2147483646 w 118"/>
                <a:gd name="T43" fmla="*/ 2147483646 h 141"/>
                <a:gd name="T44" fmla="*/ 2147483646 w 118"/>
                <a:gd name="T45" fmla="*/ 2147483646 h 141"/>
                <a:gd name="T46" fmla="*/ 2147483646 w 118"/>
                <a:gd name="T47" fmla="*/ 2147483646 h 141"/>
                <a:gd name="T48" fmla="*/ 2147483646 w 118"/>
                <a:gd name="T49" fmla="*/ 2147483646 h 141"/>
                <a:gd name="T50" fmla="*/ 2147483646 w 118"/>
                <a:gd name="T51" fmla="*/ 2147483646 h 141"/>
                <a:gd name="T52" fmla="*/ 2147483646 w 118"/>
                <a:gd name="T53" fmla="*/ 2147483646 h 141"/>
                <a:gd name="T54" fmla="*/ 2147483646 w 118"/>
                <a:gd name="T55" fmla="*/ 2147483646 h 141"/>
                <a:gd name="T56" fmla="*/ 2147483646 w 118"/>
                <a:gd name="T57" fmla="*/ 2147483646 h 141"/>
                <a:gd name="T58" fmla="*/ 2147483646 w 118"/>
                <a:gd name="T59" fmla="*/ 2147483646 h 141"/>
                <a:gd name="T60" fmla="*/ 2147483646 w 118"/>
                <a:gd name="T61" fmla="*/ 2147483646 h 141"/>
                <a:gd name="T62" fmla="*/ 2147483646 w 118"/>
                <a:gd name="T63" fmla="*/ 2147483646 h 141"/>
                <a:gd name="T64" fmla="*/ 2147483646 w 118"/>
                <a:gd name="T65" fmla="*/ 2147483646 h 141"/>
                <a:gd name="T66" fmla="*/ 2147483646 w 118"/>
                <a:gd name="T67" fmla="*/ 2147483646 h 141"/>
                <a:gd name="T68" fmla="*/ 2147483646 w 118"/>
                <a:gd name="T69" fmla="*/ 2147483646 h 141"/>
                <a:gd name="T70" fmla="*/ 2147483646 w 118"/>
                <a:gd name="T71" fmla="*/ 2147483646 h 141"/>
                <a:gd name="T72" fmla="*/ 2147483646 w 118"/>
                <a:gd name="T73" fmla="*/ 2147483646 h 141"/>
                <a:gd name="T74" fmla="*/ 2147483646 w 118"/>
                <a:gd name="T75" fmla="*/ 2147483646 h 141"/>
                <a:gd name="T76" fmla="*/ 2147483646 w 118"/>
                <a:gd name="T77" fmla="*/ 2147483646 h 141"/>
                <a:gd name="T78" fmla="*/ 2147483646 w 118"/>
                <a:gd name="T79" fmla="*/ 2147483646 h 141"/>
                <a:gd name="T80" fmla="*/ 2147483646 w 118"/>
                <a:gd name="T81" fmla="*/ 2147483646 h 141"/>
                <a:gd name="T82" fmla="*/ 2147483646 w 118"/>
                <a:gd name="T83" fmla="*/ 2147483646 h 141"/>
                <a:gd name="T84" fmla="*/ 2147483646 w 118"/>
                <a:gd name="T85" fmla="*/ 2147483646 h 141"/>
                <a:gd name="T86" fmla="*/ 2147483646 w 118"/>
                <a:gd name="T87" fmla="*/ 2147483646 h 141"/>
                <a:gd name="T88" fmla="*/ 2147483646 w 118"/>
                <a:gd name="T89" fmla="*/ 2147483646 h 141"/>
                <a:gd name="T90" fmla="*/ 2147483646 w 118"/>
                <a:gd name="T91" fmla="*/ 2147483646 h 141"/>
                <a:gd name="T92" fmla="*/ 2147483646 w 118"/>
                <a:gd name="T93" fmla="*/ 2147483646 h 141"/>
                <a:gd name="T94" fmla="*/ 2147483646 w 118"/>
                <a:gd name="T95" fmla="*/ 2147483646 h 141"/>
                <a:gd name="T96" fmla="*/ 2147483646 w 118"/>
                <a:gd name="T97" fmla="*/ 2147483646 h 141"/>
                <a:gd name="T98" fmla="*/ 2147483646 w 118"/>
                <a:gd name="T99" fmla="*/ 2147483646 h 141"/>
                <a:gd name="T100" fmla="*/ 2147483646 w 118"/>
                <a:gd name="T101" fmla="*/ 2147483646 h 141"/>
                <a:gd name="T102" fmla="*/ 2147483646 w 118"/>
                <a:gd name="T103" fmla="*/ 2147483646 h 141"/>
                <a:gd name="T104" fmla="*/ 2147483646 w 118"/>
                <a:gd name="T105" fmla="*/ 2147483646 h 141"/>
                <a:gd name="T106" fmla="*/ 2147483646 w 118"/>
                <a:gd name="T107" fmla="*/ 2147483646 h 141"/>
                <a:gd name="T108" fmla="*/ 2147483646 w 118"/>
                <a:gd name="T109" fmla="*/ 2147483646 h 141"/>
                <a:gd name="T110" fmla="*/ 2147483646 w 118"/>
                <a:gd name="T111" fmla="*/ 2147483646 h 141"/>
                <a:gd name="T112" fmla="*/ 2147483646 w 118"/>
                <a:gd name="T113" fmla="*/ 2147483646 h 141"/>
                <a:gd name="T114" fmla="*/ 2147483646 w 118"/>
                <a:gd name="T115" fmla="*/ 2147483646 h 141"/>
                <a:gd name="T116" fmla="*/ 2147483646 w 118"/>
                <a:gd name="T117" fmla="*/ 2147483646 h 141"/>
                <a:gd name="T118" fmla="*/ 2147483646 w 118"/>
                <a:gd name="T119" fmla="*/ 2147483646 h 141"/>
                <a:gd name="T120" fmla="*/ 2147483646 w 118"/>
                <a:gd name="T121" fmla="*/ 2147483646 h 141"/>
                <a:gd name="T122" fmla="*/ 2147483646 w 118"/>
                <a:gd name="T123" fmla="*/ 2147483646 h 1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8"/>
                <a:gd name="T187" fmla="*/ 0 h 141"/>
                <a:gd name="T188" fmla="*/ 118 w 118"/>
                <a:gd name="T189" fmla="*/ 141 h 1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8" h="141">
                  <a:moveTo>
                    <a:pt x="9" y="141"/>
                  </a:moveTo>
                  <a:lnTo>
                    <a:pt x="64" y="102"/>
                  </a:lnTo>
                  <a:lnTo>
                    <a:pt x="70" y="111"/>
                  </a:lnTo>
                  <a:lnTo>
                    <a:pt x="69" y="121"/>
                  </a:lnTo>
                  <a:lnTo>
                    <a:pt x="88" y="108"/>
                  </a:lnTo>
                  <a:lnTo>
                    <a:pt x="92" y="98"/>
                  </a:lnTo>
                  <a:lnTo>
                    <a:pt x="84" y="86"/>
                  </a:lnTo>
                  <a:cubicBezTo>
                    <a:pt x="84" y="86"/>
                    <a:pt x="94" y="76"/>
                    <a:pt x="95" y="67"/>
                  </a:cubicBezTo>
                  <a:cubicBezTo>
                    <a:pt x="96" y="58"/>
                    <a:pt x="91" y="47"/>
                    <a:pt x="93" y="42"/>
                  </a:cubicBezTo>
                  <a:cubicBezTo>
                    <a:pt x="96" y="37"/>
                    <a:pt x="118" y="0"/>
                    <a:pt x="118" y="0"/>
                  </a:cubicBezTo>
                  <a:lnTo>
                    <a:pt x="85" y="27"/>
                  </a:lnTo>
                  <a:cubicBezTo>
                    <a:pt x="81" y="31"/>
                    <a:pt x="79" y="35"/>
                    <a:pt x="79" y="39"/>
                  </a:cubicBezTo>
                  <a:cubicBezTo>
                    <a:pt x="78" y="45"/>
                    <a:pt x="79" y="57"/>
                    <a:pt x="77" y="59"/>
                  </a:cubicBezTo>
                  <a:cubicBezTo>
                    <a:pt x="74" y="63"/>
                    <a:pt x="67" y="69"/>
                    <a:pt x="67" y="69"/>
                  </a:cubicBezTo>
                  <a:lnTo>
                    <a:pt x="58" y="60"/>
                  </a:lnTo>
                  <a:lnTo>
                    <a:pt x="46" y="58"/>
                  </a:lnTo>
                  <a:lnTo>
                    <a:pt x="29" y="69"/>
                  </a:lnTo>
                  <a:lnTo>
                    <a:pt x="42" y="74"/>
                  </a:lnTo>
                  <a:lnTo>
                    <a:pt x="51" y="84"/>
                  </a:lnTo>
                  <a:lnTo>
                    <a:pt x="0" y="112"/>
                  </a:lnTo>
                  <a:lnTo>
                    <a:pt x="9" y="141"/>
                  </a:lnTo>
                  <a:close/>
                  <a:moveTo>
                    <a:pt x="14" y="133"/>
                  </a:moveTo>
                  <a:lnTo>
                    <a:pt x="7" y="114"/>
                  </a:lnTo>
                  <a:moveTo>
                    <a:pt x="18" y="126"/>
                  </a:moveTo>
                  <a:lnTo>
                    <a:pt x="45" y="104"/>
                  </a:lnTo>
                  <a:moveTo>
                    <a:pt x="15" y="119"/>
                  </a:moveTo>
                  <a:lnTo>
                    <a:pt x="42" y="102"/>
                  </a:lnTo>
                  <a:moveTo>
                    <a:pt x="13" y="111"/>
                  </a:moveTo>
                  <a:lnTo>
                    <a:pt x="41" y="99"/>
                  </a:lnTo>
                  <a:moveTo>
                    <a:pt x="59" y="96"/>
                  </a:moveTo>
                  <a:lnTo>
                    <a:pt x="79" y="79"/>
                  </a:lnTo>
                  <a:moveTo>
                    <a:pt x="58" y="90"/>
                  </a:moveTo>
                  <a:lnTo>
                    <a:pt x="76" y="74"/>
                  </a:lnTo>
                  <a:moveTo>
                    <a:pt x="55" y="85"/>
                  </a:moveTo>
                  <a:lnTo>
                    <a:pt x="74" y="73"/>
                  </a:lnTo>
                  <a:moveTo>
                    <a:pt x="82" y="63"/>
                  </a:moveTo>
                  <a:lnTo>
                    <a:pt x="85" y="40"/>
                  </a:lnTo>
                  <a:moveTo>
                    <a:pt x="99" y="25"/>
                  </a:moveTo>
                  <a:lnTo>
                    <a:pt x="108" y="12"/>
                  </a:lnTo>
                  <a:moveTo>
                    <a:pt x="77" y="111"/>
                  </a:moveTo>
                  <a:lnTo>
                    <a:pt x="85" y="105"/>
                  </a:lnTo>
                  <a:moveTo>
                    <a:pt x="70" y="99"/>
                  </a:moveTo>
                  <a:lnTo>
                    <a:pt x="76" y="105"/>
                  </a:lnTo>
                  <a:moveTo>
                    <a:pt x="80" y="92"/>
                  </a:moveTo>
                  <a:lnTo>
                    <a:pt x="85" y="99"/>
                  </a:lnTo>
                  <a:moveTo>
                    <a:pt x="40" y="66"/>
                  </a:moveTo>
                  <a:lnTo>
                    <a:pt x="47" y="68"/>
                  </a:lnTo>
                  <a:moveTo>
                    <a:pt x="46" y="61"/>
                  </a:moveTo>
                  <a:lnTo>
                    <a:pt x="52" y="63"/>
                  </a:lnTo>
                  <a:moveTo>
                    <a:pt x="50" y="72"/>
                  </a:moveTo>
                  <a:lnTo>
                    <a:pt x="56" y="79"/>
                  </a:lnTo>
                  <a:moveTo>
                    <a:pt x="55" y="68"/>
                  </a:moveTo>
                  <a:lnTo>
                    <a:pt x="61" y="74"/>
                  </a:lnTo>
                  <a:moveTo>
                    <a:pt x="86" y="36"/>
                  </a:moveTo>
                  <a:cubicBezTo>
                    <a:pt x="87" y="37"/>
                    <a:pt x="89" y="37"/>
                    <a:pt x="90" y="36"/>
                  </a:cubicBezTo>
                  <a:cubicBezTo>
                    <a:pt x="91" y="35"/>
                    <a:pt x="92" y="33"/>
                    <a:pt x="91" y="32"/>
                  </a:cubicBezTo>
                  <a:cubicBezTo>
                    <a:pt x="89" y="31"/>
                    <a:pt x="88" y="31"/>
                    <a:pt x="87" y="32"/>
                  </a:cubicBezTo>
                  <a:cubicBezTo>
                    <a:pt x="85" y="33"/>
                    <a:pt x="85" y="35"/>
                    <a:pt x="86" y="36"/>
                  </a:cubicBezTo>
                  <a:close/>
                  <a:moveTo>
                    <a:pt x="108" y="12"/>
                  </a:moveTo>
                  <a:lnTo>
                    <a:pt x="97" y="22"/>
                  </a:lnTo>
                  <a:moveTo>
                    <a:pt x="85" y="41"/>
                  </a:moveTo>
                  <a:lnTo>
                    <a:pt x="86" y="70"/>
                  </a:lnTo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2D43E34A-D929-4E16-BC99-49D2D328E3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4" y="2021"/>
              <a:ext cx="432" cy="1035"/>
            </a:xfrm>
            <a:custGeom>
              <a:avLst/>
              <a:gdLst>
                <a:gd name="T0" fmla="*/ 2147483646 w 71"/>
                <a:gd name="T1" fmla="*/ 2147483646 h 178"/>
                <a:gd name="T2" fmla="*/ 2147483646 w 71"/>
                <a:gd name="T3" fmla="*/ 2147483646 h 178"/>
                <a:gd name="T4" fmla="*/ 2147483646 w 71"/>
                <a:gd name="T5" fmla="*/ 2147483646 h 178"/>
                <a:gd name="T6" fmla="*/ 2147483646 w 71"/>
                <a:gd name="T7" fmla="*/ 2147483646 h 178"/>
                <a:gd name="T8" fmla="*/ 2147483646 w 71"/>
                <a:gd name="T9" fmla="*/ 2147483646 h 178"/>
                <a:gd name="T10" fmla="*/ 2147483646 w 71"/>
                <a:gd name="T11" fmla="*/ 2147483646 h 178"/>
                <a:gd name="T12" fmla="*/ 2147483646 w 71"/>
                <a:gd name="T13" fmla="*/ 2147483646 h 178"/>
                <a:gd name="T14" fmla="*/ 2147483646 w 71"/>
                <a:gd name="T15" fmla="*/ 2147483646 h 178"/>
                <a:gd name="T16" fmla="*/ 2147483646 w 71"/>
                <a:gd name="T17" fmla="*/ 2147483646 h 178"/>
                <a:gd name="T18" fmla="*/ 2147483646 w 71"/>
                <a:gd name="T19" fmla="*/ 0 h 178"/>
                <a:gd name="T20" fmla="*/ 2147483646 w 71"/>
                <a:gd name="T21" fmla="*/ 2147483646 h 178"/>
                <a:gd name="T22" fmla="*/ 2147483646 w 71"/>
                <a:gd name="T23" fmla="*/ 2147483646 h 178"/>
                <a:gd name="T24" fmla="*/ 2147483646 w 71"/>
                <a:gd name="T25" fmla="*/ 2147483646 h 178"/>
                <a:gd name="T26" fmla="*/ 2147483646 w 71"/>
                <a:gd name="T27" fmla="*/ 2147483646 h 178"/>
                <a:gd name="T28" fmla="*/ 2147483646 w 71"/>
                <a:gd name="T29" fmla="*/ 2147483646 h 178"/>
                <a:gd name="T30" fmla="*/ 2147483646 w 71"/>
                <a:gd name="T31" fmla="*/ 2147483646 h 178"/>
                <a:gd name="T32" fmla="*/ 0 w 71"/>
                <a:gd name="T33" fmla="*/ 2147483646 h 178"/>
                <a:gd name="T34" fmla="*/ 2147483646 w 71"/>
                <a:gd name="T35" fmla="*/ 2147483646 h 178"/>
                <a:gd name="T36" fmla="*/ 2147483646 w 71"/>
                <a:gd name="T37" fmla="*/ 2147483646 h 178"/>
                <a:gd name="T38" fmla="*/ 2147483646 w 71"/>
                <a:gd name="T39" fmla="*/ 2147483646 h 178"/>
                <a:gd name="T40" fmla="*/ 2147483646 w 71"/>
                <a:gd name="T41" fmla="*/ 2147483646 h 178"/>
                <a:gd name="T42" fmla="*/ 2147483646 w 71"/>
                <a:gd name="T43" fmla="*/ 2147483646 h 178"/>
                <a:gd name="T44" fmla="*/ 2147483646 w 71"/>
                <a:gd name="T45" fmla="*/ 2147483646 h 178"/>
                <a:gd name="T46" fmla="*/ 2147483646 w 71"/>
                <a:gd name="T47" fmla="*/ 2147483646 h 178"/>
                <a:gd name="T48" fmla="*/ 2147483646 w 71"/>
                <a:gd name="T49" fmla="*/ 2147483646 h 178"/>
                <a:gd name="T50" fmla="*/ 2147483646 w 71"/>
                <a:gd name="T51" fmla="*/ 2147483646 h 178"/>
                <a:gd name="T52" fmla="*/ 2147483646 w 71"/>
                <a:gd name="T53" fmla="*/ 2147483646 h 178"/>
                <a:gd name="T54" fmla="*/ 2147483646 w 71"/>
                <a:gd name="T55" fmla="*/ 2147483646 h 178"/>
                <a:gd name="T56" fmla="*/ 2147483646 w 71"/>
                <a:gd name="T57" fmla="*/ 2147483646 h 178"/>
                <a:gd name="T58" fmla="*/ 2147483646 w 71"/>
                <a:gd name="T59" fmla="*/ 2147483646 h 178"/>
                <a:gd name="T60" fmla="*/ 2147483646 w 71"/>
                <a:gd name="T61" fmla="*/ 2147483646 h 178"/>
                <a:gd name="T62" fmla="*/ 2147483646 w 71"/>
                <a:gd name="T63" fmla="*/ 2147483646 h 178"/>
                <a:gd name="T64" fmla="*/ 2147483646 w 71"/>
                <a:gd name="T65" fmla="*/ 2147483646 h 178"/>
                <a:gd name="T66" fmla="*/ 2147483646 w 71"/>
                <a:gd name="T67" fmla="*/ 2147483646 h 178"/>
                <a:gd name="T68" fmla="*/ 2147483646 w 71"/>
                <a:gd name="T69" fmla="*/ 2147483646 h 178"/>
                <a:gd name="T70" fmla="*/ 2147483646 w 71"/>
                <a:gd name="T71" fmla="*/ 2147483646 h 178"/>
                <a:gd name="T72" fmla="*/ 2147483646 w 71"/>
                <a:gd name="T73" fmla="*/ 2147483646 h 178"/>
                <a:gd name="T74" fmla="*/ 2147483646 w 71"/>
                <a:gd name="T75" fmla="*/ 2147483646 h 178"/>
                <a:gd name="T76" fmla="*/ 2147483646 w 71"/>
                <a:gd name="T77" fmla="*/ 2147483646 h 178"/>
                <a:gd name="T78" fmla="*/ 2147483646 w 71"/>
                <a:gd name="T79" fmla="*/ 2147483646 h 178"/>
                <a:gd name="T80" fmla="*/ 2147483646 w 71"/>
                <a:gd name="T81" fmla="*/ 2147483646 h 178"/>
                <a:gd name="T82" fmla="*/ 2147483646 w 71"/>
                <a:gd name="T83" fmla="*/ 2147483646 h 178"/>
                <a:gd name="T84" fmla="*/ 2147483646 w 71"/>
                <a:gd name="T85" fmla="*/ 2147483646 h 178"/>
                <a:gd name="T86" fmla="*/ 2147483646 w 71"/>
                <a:gd name="T87" fmla="*/ 2147483646 h 178"/>
                <a:gd name="T88" fmla="*/ 2147483646 w 71"/>
                <a:gd name="T89" fmla="*/ 2147483646 h 178"/>
                <a:gd name="T90" fmla="*/ 2147483646 w 71"/>
                <a:gd name="T91" fmla="*/ 2147483646 h 178"/>
                <a:gd name="T92" fmla="*/ 2147483646 w 71"/>
                <a:gd name="T93" fmla="*/ 2147483646 h 178"/>
                <a:gd name="T94" fmla="*/ 2147483646 w 71"/>
                <a:gd name="T95" fmla="*/ 2147483646 h 178"/>
                <a:gd name="T96" fmla="*/ 2147483646 w 71"/>
                <a:gd name="T97" fmla="*/ 2147483646 h 178"/>
                <a:gd name="T98" fmla="*/ 2147483646 w 71"/>
                <a:gd name="T99" fmla="*/ 2147483646 h 178"/>
                <a:gd name="T100" fmla="*/ 2147483646 w 71"/>
                <a:gd name="T101" fmla="*/ 2147483646 h 178"/>
                <a:gd name="T102" fmla="*/ 2147483646 w 71"/>
                <a:gd name="T103" fmla="*/ 2147483646 h 178"/>
                <a:gd name="T104" fmla="*/ 2147483646 w 71"/>
                <a:gd name="T105" fmla="*/ 2147483646 h 178"/>
                <a:gd name="T106" fmla="*/ 2147483646 w 71"/>
                <a:gd name="T107" fmla="*/ 2147483646 h 178"/>
                <a:gd name="T108" fmla="*/ 2147483646 w 71"/>
                <a:gd name="T109" fmla="*/ 2147483646 h 178"/>
                <a:gd name="T110" fmla="*/ 2147483646 w 71"/>
                <a:gd name="T111" fmla="*/ 2147483646 h 178"/>
                <a:gd name="T112" fmla="*/ 2147483646 w 71"/>
                <a:gd name="T113" fmla="*/ 2147483646 h 178"/>
                <a:gd name="T114" fmla="*/ 2147483646 w 71"/>
                <a:gd name="T115" fmla="*/ 2147483646 h 178"/>
                <a:gd name="T116" fmla="*/ 2147483646 w 71"/>
                <a:gd name="T117" fmla="*/ 2147483646 h 178"/>
                <a:gd name="T118" fmla="*/ 2147483646 w 71"/>
                <a:gd name="T119" fmla="*/ 2147483646 h 178"/>
                <a:gd name="T120" fmla="*/ 2147483646 w 71"/>
                <a:gd name="T121" fmla="*/ 2147483646 h 178"/>
                <a:gd name="T122" fmla="*/ 2147483646 w 71"/>
                <a:gd name="T123" fmla="*/ 2147483646 h 17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1"/>
                <a:gd name="T187" fmla="*/ 0 h 178"/>
                <a:gd name="T188" fmla="*/ 71 w 71"/>
                <a:gd name="T189" fmla="*/ 178 h 17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1" h="178">
                  <a:moveTo>
                    <a:pt x="26" y="178"/>
                  </a:moveTo>
                  <a:lnTo>
                    <a:pt x="48" y="115"/>
                  </a:lnTo>
                  <a:lnTo>
                    <a:pt x="58" y="118"/>
                  </a:lnTo>
                  <a:lnTo>
                    <a:pt x="63" y="127"/>
                  </a:lnTo>
                  <a:lnTo>
                    <a:pt x="71" y="105"/>
                  </a:lnTo>
                  <a:lnTo>
                    <a:pt x="68" y="95"/>
                  </a:lnTo>
                  <a:lnTo>
                    <a:pt x="54" y="89"/>
                  </a:lnTo>
                  <a:cubicBezTo>
                    <a:pt x="54" y="89"/>
                    <a:pt x="57" y="75"/>
                    <a:pt x="52" y="68"/>
                  </a:cubicBezTo>
                  <a:cubicBezTo>
                    <a:pt x="48" y="60"/>
                    <a:pt x="38" y="54"/>
                    <a:pt x="36" y="48"/>
                  </a:cubicBezTo>
                  <a:cubicBezTo>
                    <a:pt x="35" y="43"/>
                    <a:pt x="31" y="0"/>
                    <a:pt x="31" y="0"/>
                  </a:cubicBezTo>
                  <a:lnTo>
                    <a:pt x="20" y="41"/>
                  </a:lnTo>
                  <a:cubicBezTo>
                    <a:pt x="20" y="47"/>
                    <a:pt x="20" y="51"/>
                    <a:pt x="22" y="54"/>
                  </a:cubicBezTo>
                  <a:cubicBezTo>
                    <a:pt x="26" y="60"/>
                    <a:pt x="33" y="69"/>
                    <a:pt x="33" y="72"/>
                  </a:cubicBezTo>
                  <a:cubicBezTo>
                    <a:pt x="33" y="77"/>
                    <a:pt x="31" y="86"/>
                    <a:pt x="31" y="86"/>
                  </a:cubicBezTo>
                  <a:lnTo>
                    <a:pt x="18" y="84"/>
                  </a:lnTo>
                  <a:lnTo>
                    <a:pt x="7" y="89"/>
                  </a:lnTo>
                  <a:lnTo>
                    <a:pt x="0" y="109"/>
                  </a:lnTo>
                  <a:lnTo>
                    <a:pt x="14" y="104"/>
                  </a:lnTo>
                  <a:lnTo>
                    <a:pt x="27" y="107"/>
                  </a:lnTo>
                  <a:lnTo>
                    <a:pt x="2" y="160"/>
                  </a:lnTo>
                  <a:lnTo>
                    <a:pt x="26" y="178"/>
                  </a:lnTo>
                  <a:close/>
                  <a:moveTo>
                    <a:pt x="25" y="169"/>
                  </a:moveTo>
                  <a:lnTo>
                    <a:pt x="9" y="157"/>
                  </a:lnTo>
                  <a:moveTo>
                    <a:pt x="25" y="160"/>
                  </a:moveTo>
                  <a:lnTo>
                    <a:pt x="34" y="128"/>
                  </a:lnTo>
                  <a:moveTo>
                    <a:pt x="19" y="157"/>
                  </a:moveTo>
                  <a:lnTo>
                    <a:pt x="31" y="127"/>
                  </a:lnTo>
                  <a:moveTo>
                    <a:pt x="12" y="151"/>
                  </a:moveTo>
                  <a:lnTo>
                    <a:pt x="28" y="125"/>
                  </a:lnTo>
                  <a:moveTo>
                    <a:pt x="41" y="112"/>
                  </a:moveTo>
                  <a:lnTo>
                    <a:pt x="46" y="87"/>
                  </a:lnTo>
                  <a:moveTo>
                    <a:pt x="36" y="109"/>
                  </a:moveTo>
                  <a:lnTo>
                    <a:pt x="41" y="85"/>
                  </a:lnTo>
                  <a:moveTo>
                    <a:pt x="30" y="106"/>
                  </a:moveTo>
                  <a:lnTo>
                    <a:pt x="38" y="85"/>
                  </a:lnTo>
                  <a:moveTo>
                    <a:pt x="39" y="72"/>
                  </a:moveTo>
                  <a:lnTo>
                    <a:pt x="29" y="52"/>
                  </a:lnTo>
                  <a:moveTo>
                    <a:pt x="31" y="32"/>
                  </a:moveTo>
                  <a:lnTo>
                    <a:pt x="31" y="15"/>
                  </a:lnTo>
                  <a:moveTo>
                    <a:pt x="63" y="114"/>
                  </a:moveTo>
                  <a:lnTo>
                    <a:pt x="66" y="104"/>
                  </a:lnTo>
                  <a:moveTo>
                    <a:pt x="51" y="108"/>
                  </a:moveTo>
                  <a:lnTo>
                    <a:pt x="60" y="109"/>
                  </a:lnTo>
                  <a:moveTo>
                    <a:pt x="56" y="97"/>
                  </a:moveTo>
                  <a:lnTo>
                    <a:pt x="63" y="99"/>
                  </a:lnTo>
                  <a:moveTo>
                    <a:pt x="7" y="99"/>
                  </a:moveTo>
                  <a:lnTo>
                    <a:pt x="14" y="97"/>
                  </a:lnTo>
                  <a:moveTo>
                    <a:pt x="9" y="92"/>
                  </a:moveTo>
                  <a:lnTo>
                    <a:pt x="15" y="90"/>
                  </a:lnTo>
                  <a:moveTo>
                    <a:pt x="19" y="99"/>
                  </a:moveTo>
                  <a:lnTo>
                    <a:pt x="28" y="101"/>
                  </a:lnTo>
                  <a:moveTo>
                    <a:pt x="20" y="92"/>
                  </a:moveTo>
                  <a:lnTo>
                    <a:pt x="29" y="94"/>
                  </a:lnTo>
                  <a:moveTo>
                    <a:pt x="27" y="48"/>
                  </a:moveTo>
                  <a:cubicBezTo>
                    <a:pt x="29" y="48"/>
                    <a:pt x="30" y="47"/>
                    <a:pt x="30" y="46"/>
                  </a:cubicBezTo>
                  <a:cubicBezTo>
                    <a:pt x="31" y="44"/>
                    <a:pt x="30" y="43"/>
                    <a:pt x="28" y="42"/>
                  </a:cubicBezTo>
                  <a:cubicBezTo>
                    <a:pt x="27" y="42"/>
                    <a:pt x="25" y="43"/>
                    <a:pt x="25" y="44"/>
                  </a:cubicBezTo>
                  <a:cubicBezTo>
                    <a:pt x="25" y="46"/>
                    <a:pt x="26" y="47"/>
                    <a:pt x="27" y="48"/>
                  </a:cubicBezTo>
                  <a:close/>
                  <a:moveTo>
                    <a:pt x="30" y="16"/>
                  </a:moveTo>
                  <a:lnTo>
                    <a:pt x="28" y="30"/>
                  </a:lnTo>
                  <a:moveTo>
                    <a:pt x="29" y="52"/>
                  </a:moveTo>
                  <a:lnTo>
                    <a:pt x="46" y="75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634CA2E9-B72C-45E7-AE55-6C69A791AF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9" y="2021"/>
              <a:ext cx="444" cy="1040"/>
            </a:xfrm>
            <a:custGeom>
              <a:avLst/>
              <a:gdLst>
                <a:gd name="T0" fmla="*/ 2147483646 w 73"/>
                <a:gd name="T1" fmla="*/ 2147483646 h 179"/>
                <a:gd name="T2" fmla="*/ 2147483646 w 73"/>
                <a:gd name="T3" fmla="*/ 2147483646 h 179"/>
                <a:gd name="T4" fmla="*/ 2147483646 w 73"/>
                <a:gd name="T5" fmla="*/ 2147483646 h 179"/>
                <a:gd name="T6" fmla="*/ 2147483646 w 73"/>
                <a:gd name="T7" fmla="*/ 2147483646 h 179"/>
                <a:gd name="T8" fmla="*/ 2147483646 w 73"/>
                <a:gd name="T9" fmla="*/ 2147483646 h 179"/>
                <a:gd name="T10" fmla="*/ 2147483646 w 73"/>
                <a:gd name="T11" fmla="*/ 2147483646 h 179"/>
                <a:gd name="T12" fmla="*/ 2147483646 w 73"/>
                <a:gd name="T13" fmla="*/ 2147483646 h 179"/>
                <a:gd name="T14" fmla="*/ 2147483646 w 73"/>
                <a:gd name="T15" fmla="*/ 2147483646 h 179"/>
                <a:gd name="T16" fmla="*/ 2147483646 w 73"/>
                <a:gd name="T17" fmla="*/ 2147483646 h 179"/>
                <a:gd name="T18" fmla="*/ 2147483646 w 73"/>
                <a:gd name="T19" fmla="*/ 2147483646 h 179"/>
                <a:gd name="T20" fmla="*/ 2147483646 w 73"/>
                <a:gd name="T21" fmla="*/ 2147483646 h 179"/>
                <a:gd name="T22" fmla="*/ 2147483646 w 73"/>
                <a:gd name="T23" fmla="*/ 0 h 179"/>
                <a:gd name="T24" fmla="*/ 2147483646 w 73"/>
                <a:gd name="T25" fmla="*/ 2147483646 h 179"/>
                <a:gd name="T26" fmla="*/ 2147483646 w 73"/>
                <a:gd name="T27" fmla="*/ 2147483646 h 179"/>
                <a:gd name="T28" fmla="*/ 2147483646 w 73"/>
                <a:gd name="T29" fmla="*/ 2147483646 h 179"/>
                <a:gd name="T30" fmla="*/ 2147483646 w 73"/>
                <a:gd name="T31" fmla="*/ 2147483646 h 179"/>
                <a:gd name="T32" fmla="*/ 2147483646 w 73"/>
                <a:gd name="T33" fmla="*/ 2147483646 h 179"/>
                <a:gd name="T34" fmla="*/ 2147483646 w 73"/>
                <a:gd name="T35" fmla="*/ 2147483646 h 179"/>
                <a:gd name="T36" fmla="*/ 2147483646 w 73"/>
                <a:gd name="T37" fmla="*/ 2147483646 h 179"/>
                <a:gd name="T38" fmla="*/ 2147483646 w 73"/>
                <a:gd name="T39" fmla="*/ 2147483646 h 179"/>
                <a:gd name="T40" fmla="*/ 2147483646 w 73"/>
                <a:gd name="T41" fmla="*/ 2147483646 h 179"/>
                <a:gd name="T42" fmla="*/ 2147483646 w 73"/>
                <a:gd name="T43" fmla="*/ 2147483646 h 179"/>
                <a:gd name="T44" fmla="*/ 2147483646 w 73"/>
                <a:gd name="T45" fmla="*/ 2147483646 h 179"/>
                <a:gd name="T46" fmla="*/ 2147483646 w 73"/>
                <a:gd name="T47" fmla="*/ 2147483646 h 179"/>
                <a:gd name="T48" fmla="*/ 2147483646 w 73"/>
                <a:gd name="T49" fmla="*/ 2147483646 h 179"/>
                <a:gd name="T50" fmla="*/ 2147483646 w 73"/>
                <a:gd name="T51" fmla="*/ 2147483646 h 179"/>
                <a:gd name="T52" fmla="*/ 2147483646 w 73"/>
                <a:gd name="T53" fmla="*/ 2147483646 h 179"/>
                <a:gd name="T54" fmla="*/ 2147483646 w 73"/>
                <a:gd name="T55" fmla="*/ 2147483646 h 179"/>
                <a:gd name="T56" fmla="*/ 2147483646 w 73"/>
                <a:gd name="T57" fmla="*/ 2147483646 h 179"/>
                <a:gd name="T58" fmla="*/ 2147483646 w 73"/>
                <a:gd name="T59" fmla="*/ 2147483646 h 179"/>
                <a:gd name="T60" fmla="*/ 2147483646 w 73"/>
                <a:gd name="T61" fmla="*/ 2147483646 h 179"/>
                <a:gd name="T62" fmla="*/ 2147483646 w 73"/>
                <a:gd name="T63" fmla="*/ 2147483646 h 179"/>
                <a:gd name="T64" fmla="*/ 2147483646 w 73"/>
                <a:gd name="T65" fmla="*/ 2147483646 h 179"/>
                <a:gd name="T66" fmla="*/ 2147483646 w 73"/>
                <a:gd name="T67" fmla="*/ 2147483646 h 179"/>
                <a:gd name="T68" fmla="*/ 2147483646 w 73"/>
                <a:gd name="T69" fmla="*/ 2147483646 h 179"/>
                <a:gd name="T70" fmla="*/ 2147483646 w 73"/>
                <a:gd name="T71" fmla="*/ 2147483646 h 179"/>
                <a:gd name="T72" fmla="*/ 2147483646 w 73"/>
                <a:gd name="T73" fmla="*/ 2147483646 h 179"/>
                <a:gd name="T74" fmla="*/ 2147483646 w 73"/>
                <a:gd name="T75" fmla="*/ 2147483646 h 179"/>
                <a:gd name="T76" fmla="*/ 2147483646 w 73"/>
                <a:gd name="T77" fmla="*/ 2147483646 h 179"/>
                <a:gd name="T78" fmla="*/ 2147483646 w 73"/>
                <a:gd name="T79" fmla="*/ 2147483646 h 179"/>
                <a:gd name="T80" fmla="*/ 2147483646 w 73"/>
                <a:gd name="T81" fmla="*/ 2147483646 h 179"/>
                <a:gd name="T82" fmla="*/ 2147483646 w 73"/>
                <a:gd name="T83" fmla="*/ 2147483646 h 179"/>
                <a:gd name="T84" fmla="*/ 2147483646 w 73"/>
                <a:gd name="T85" fmla="*/ 2147483646 h 179"/>
                <a:gd name="T86" fmla="*/ 2147483646 w 73"/>
                <a:gd name="T87" fmla="*/ 2147483646 h 179"/>
                <a:gd name="T88" fmla="*/ 2147483646 w 73"/>
                <a:gd name="T89" fmla="*/ 2147483646 h 179"/>
                <a:gd name="T90" fmla="*/ 2147483646 w 73"/>
                <a:gd name="T91" fmla="*/ 2147483646 h 179"/>
                <a:gd name="T92" fmla="*/ 2147483646 w 73"/>
                <a:gd name="T93" fmla="*/ 2147483646 h 179"/>
                <a:gd name="T94" fmla="*/ 2147483646 w 73"/>
                <a:gd name="T95" fmla="*/ 2147483646 h 179"/>
                <a:gd name="T96" fmla="*/ 2147483646 w 73"/>
                <a:gd name="T97" fmla="*/ 2147483646 h 179"/>
                <a:gd name="T98" fmla="*/ 2147483646 w 73"/>
                <a:gd name="T99" fmla="*/ 2147483646 h 179"/>
                <a:gd name="T100" fmla="*/ 2147483646 w 73"/>
                <a:gd name="T101" fmla="*/ 2147483646 h 179"/>
                <a:gd name="T102" fmla="*/ 2147483646 w 73"/>
                <a:gd name="T103" fmla="*/ 2147483646 h 179"/>
                <a:gd name="T104" fmla="*/ 2147483646 w 73"/>
                <a:gd name="T105" fmla="*/ 2147483646 h 179"/>
                <a:gd name="T106" fmla="*/ 2147483646 w 73"/>
                <a:gd name="T107" fmla="*/ 2147483646 h 179"/>
                <a:gd name="T108" fmla="*/ 2147483646 w 73"/>
                <a:gd name="T109" fmla="*/ 2147483646 h 179"/>
                <a:gd name="T110" fmla="*/ 2147483646 w 73"/>
                <a:gd name="T111" fmla="*/ 2147483646 h 179"/>
                <a:gd name="T112" fmla="*/ 2147483646 w 73"/>
                <a:gd name="T113" fmla="*/ 2147483646 h 179"/>
                <a:gd name="T114" fmla="*/ 2147483646 w 73"/>
                <a:gd name="T115" fmla="*/ 2147483646 h 17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3"/>
                <a:gd name="T175" fmla="*/ 0 h 179"/>
                <a:gd name="T176" fmla="*/ 73 w 73"/>
                <a:gd name="T177" fmla="*/ 179 h 17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3" h="179">
                  <a:moveTo>
                    <a:pt x="27" y="178"/>
                  </a:moveTo>
                  <a:lnTo>
                    <a:pt x="48" y="114"/>
                  </a:lnTo>
                  <a:lnTo>
                    <a:pt x="50" y="115"/>
                  </a:lnTo>
                  <a:lnTo>
                    <a:pt x="28" y="178"/>
                  </a:lnTo>
                  <a:lnTo>
                    <a:pt x="27" y="178"/>
                  </a:lnTo>
                  <a:close/>
                  <a:moveTo>
                    <a:pt x="48" y="114"/>
                  </a:moveTo>
                  <a:lnTo>
                    <a:pt x="49" y="114"/>
                  </a:lnTo>
                  <a:lnTo>
                    <a:pt x="49" y="115"/>
                  </a:lnTo>
                  <a:lnTo>
                    <a:pt x="48" y="114"/>
                  </a:lnTo>
                  <a:close/>
                  <a:moveTo>
                    <a:pt x="49" y="114"/>
                  </a:moveTo>
                  <a:lnTo>
                    <a:pt x="59" y="117"/>
                  </a:lnTo>
                  <a:lnTo>
                    <a:pt x="59" y="119"/>
                  </a:lnTo>
                  <a:lnTo>
                    <a:pt x="49" y="115"/>
                  </a:lnTo>
                  <a:lnTo>
                    <a:pt x="49" y="114"/>
                  </a:lnTo>
                  <a:close/>
                  <a:moveTo>
                    <a:pt x="59" y="117"/>
                  </a:moveTo>
                  <a:lnTo>
                    <a:pt x="59" y="118"/>
                  </a:lnTo>
                  <a:lnTo>
                    <a:pt x="59" y="117"/>
                  </a:lnTo>
                  <a:close/>
                  <a:moveTo>
                    <a:pt x="59" y="118"/>
                  </a:moveTo>
                  <a:lnTo>
                    <a:pt x="65" y="127"/>
                  </a:lnTo>
                  <a:lnTo>
                    <a:pt x="63" y="128"/>
                  </a:lnTo>
                  <a:lnTo>
                    <a:pt x="58" y="118"/>
                  </a:lnTo>
                  <a:lnTo>
                    <a:pt x="59" y="118"/>
                  </a:lnTo>
                  <a:close/>
                  <a:moveTo>
                    <a:pt x="65" y="127"/>
                  </a:moveTo>
                  <a:lnTo>
                    <a:pt x="64" y="129"/>
                  </a:lnTo>
                  <a:lnTo>
                    <a:pt x="63" y="128"/>
                  </a:lnTo>
                  <a:lnTo>
                    <a:pt x="64" y="127"/>
                  </a:lnTo>
                  <a:lnTo>
                    <a:pt x="65" y="127"/>
                  </a:lnTo>
                  <a:close/>
                  <a:moveTo>
                    <a:pt x="63" y="127"/>
                  </a:moveTo>
                  <a:lnTo>
                    <a:pt x="71" y="105"/>
                  </a:lnTo>
                  <a:lnTo>
                    <a:pt x="73" y="105"/>
                  </a:lnTo>
                  <a:lnTo>
                    <a:pt x="65" y="127"/>
                  </a:lnTo>
                  <a:lnTo>
                    <a:pt x="63" y="127"/>
                  </a:lnTo>
                  <a:close/>
                  <a:moveTo>
                    <a:pt x="73" y="105"/>
                  </a:moveTo>
                  <a:lnTo>
                    <a:pt x="73" y="105"/>
                  </a:lnTo>
                  <a:lnTo>
                    <a:pt x="72" y="105"/>
                  </a:lnTo>
                  <a:lnTo>
                    <a:pt x="73" y="105"/>
                  </a:lnTo>
                  <a:close/>
                  <a:moveTo>
                    <a:pt x="71" y="105"/>
                  </a:moveTo>
                  <a:lnTo>
                    <a:pt x="68" y="95"/>
                  </a:lnTo>
                  <a:lnTo>
                    <a:pt x="69" y="94"/>
                  </a:lnTo>
                  <a:lnTo>
                    <a:pt x="73" y="105"/>
                  </a:lnTo>
                  <a:lnTo>
                    <a:pt x="71" y="105"/>
                  </a:lnTo>
                  <a:close/>
                  <a:moveTo>
                    <a:pt x="69" y="94"/>
                  </a:moveTo>
                  <a:lnTo>
                    <a:pt x="69" y="94"/>
                  </a:lnTo>
                  <a:lnTo>
                    <a:pt x="69" y="95"/>
                  </a:lnTo>
                  <a:lnTo>
                    <a:pt x="69" y="94"/>
                  </a:lnTo>
                  <a:close/>
                  <a:moveTo>
                    <a:pt x="68" y="95"/>
                  </a:moveTo>
                  <a:lnTo>
                    <a:pt x="55" y="90"/>
                  </a:lnTo>
                  <a:lnTo>
                    <a:pt x="55" y="89"/>
                  </a:lnTo>
                  <a:lnTo>
                    <a:pt x="69" y="94"/>
                  </a:lnTo>
                  <a:lnTo>
                    <a:pt x="68" y="95"/>
                  </a:lnTo>
                  <a:close/>
                  <a:moveTo>
                    <a:pt x="55" y="90"/>
                  </a:moveTo>
                  <a:lnTo>
                    <a:pt x="54" y="90"/>
                  </a:lnTo>
                  <a:lnTo>
                    <a:pt x="55" y="89"/>
                  </a:lnTo>
                  <a:lnTo>
                    <a:pt x="55" y="90"/>
                  </a:lnTo>
                  <a:close/>
                  <a:moveTo>
                    <a:pt x="55" y="89"/>
                  </a:moveTo>
                  <a:cubicBezTo>
                    <a:pt x="55" y="89"/>
                    <a:pt x="57" y="76"/>
                    <a:pt x="53" y="68"/>
                  </a:cubicBezTo>
                  <a:lnTo>
                    <a:pt x="54" y="68"/>
                  </a:lnTo>
                  <a:cubicBezTo>
                    <a:pt x="59" y="75"/>
                    <a:pt x="56" y="89"/>
                    <a:pt x="56" y="89"/>
                  </a:cubicBezTo>
                  <a:lnTo>
                    <a:pt x="55" y="89"/>
                  </a:lnTo>
                  <a:close/>
                  <a:moveTo>
                    <a:pt x="53" y="68"/>
                  </a:moveTo>
                  <a:lnTo>
                    <a:pt x="53" y="68"/>
                  </a:lnTo>
                  <a:lnTo>
                    <a:pt x="54" y="68"/>
                  </a:lnTo>
                  <a:lnTo>
                    <a:pt x="53" y="68"/>
                  </a:lnTo>
                  <a:close/>
                  <a:moveTo>
                    <a:pt x="53" y="68"/>
                  </a:moveTo>
                  <a:cubicBezTo>
                    <a:pt x="51" y="65"/>
                    <a:pt x="48" y="62"/>
                    <a:pt x="45" y="59"/>
                  </a:cubicBezTo>
                  <a:lnTo>
                    <a:pt x="46" y="58"/>
                  </a:lnTo>
                  <a:cubicBezTo>
                    <a:pt x="49" y="61"/>
                    <a:pt x="52" y="64"/>
                    <a:pt x="54" y="68"/>
                  </a:cubicBezTo>
                  <a:lnTo>
                    <a:pt x="53" y="68"/>
                  </a:lnTo>
                  <a:close/>
                  <a:moveTo>
                    <a:pt x="45" y="59"/>
                  </a:moveTo>
                  <a:cubicBezTo>
                    <a:pt x="41" y="55"/>
                    <a:pt x="37" y="52"/>
                    <a:pt x="37" y="49"/>
                  </a:cubicBezTo>
                  <a:lnTo>
                    <a:pt x="38" y="48"/>
                  </a:lnTo>
                  <a:cubicBezTo>
                    <a:pt x="39" y="51"/>
                    <a:pt x="42" y="54"/>
                    <a:pt x="46" y="58"/>
                  </a:cubicBezTo>
                  <a:lnTo>
                    <a:pt x="45" y="59"/>
                  </a:lnTo>
                  <a:close/>
                  <a:moveTo>
                    <a:pt x="37" y="49"/>
                  </a:moveTo>
                  <a:cubicBezTo>
                    <a:pt x="35" y="43"/>
                    <a:pt x="32" y="1"/>
                    <a:pt x="32" y="1"/>
                  </a:cubicBezTo>
                  <a:lnTo>
                    <a:pt x="33" y="0"/>
                  </a:lnTo>
                  <a:cubicBezTo>
                    <a:pt x="33" y="0"/>
                    <a:pt x="37" y="43"/>
                    <a:pt x="38" y="48"/>
                  </a:cubicBezTo>
                  <a:lnTo>
                    <a:pt x="37" y="49"/>
                  </a:lnTo>
                  <a:close/>
                  <a:moveTo>
                    <a:pt x="32" y="0"/>
                  </a:moveTo>
                  <a:lnTo>
                    <a:pt x="33" y="0"/>
                  </a:lnTo>
                  <a:lnTo>
                    <a:pt x="32" y="0"/>
                  </a:lnTo>
                  <a:close/>
                  <a:moveTo>
                    <a:pt x="33" y="1"/>
                  </a:moveTo>
                  <a:lnTo>
                    <a:pt x="22" y="41"/>
                  </a:lnTo>
                  <a:lnTo>
                    <a:pt x="21" y="41"/>
                  </a:lnTo>
                  <a:lnTo>
                    <a:pt x="32" y="0"/>
                  </a:lnTo>
                  <a:lnTo>
                    <a:pt x="33" y="1"/>
                  </a:lnTo>
                  <a:close/>
                  <a:moveTo>
                    <a:pt x="21" y="41"/>
                  </a:moveTo>
                  <a:lnTo>
                    <a:pt x="21" y="41"/>
                  </a:lnTo>
                  <a:close/>
                  <a:moveTo>
                    <a:pt x="22" y="41"/>
                  </a:moveTo>
                  <a:cubicBezTo>
                    <a:pt x="22" y="44"/>
                    <a:pt x="22" y="46"/>
                    <a:pt x="22" y="49"/>
                  </a:cubicBezTo>
                  <a:lnTo>
                    <a:pt x="21" y="49"/>
                  </a:lnTo>
                  <a:cubicBezTo>
                    <a:pt x="20" y="46"/>
                    <a:pt x="20" y="44"/>
                    <a:pt x="21" y="41"/>
                  </a:cubicBezTo>
                  <a:lnTo>
                    <a:pt x="22" y="41"/>
                  </a:lnTo>
                  <a:close/>
                  <a:moveTo>
                    <a:pt x="22" y="49"/>
                  </a:moveTo>
                  <a:cubicBezTo>
                    <a:pt x="22" y="51"/>
                    <a:pt x="23" y="53"/>
                    <a:pt x="24" y="54"/>
                  </a:cubicBezTo>
                  <a:lnTo>
                    <a:pt x="23" y="55"/>
                  </a:lnTo>
                  <a:cubicBezTo>
                    <a:pt x="22" y="53"/>
                    <a:pt x="21" y="51"/>
                    <a:pt x="21" y="49"/>
                  </a:cubicBezTo>
                  <a:lnTo>
                    <a:pt x="22" y="49"/>
                  </a:lnTo>
                  <a:close/>
                  <a:moveTo>
                    <a:pt x="24" y="54"/>
                  </a:moveTo>
                  <a:cubicBezTo>
                    <a:pt x="24" y="54"/>
                    <a:pt x="24" y="54"/>
                    <a:pt x="24" y="54"/>
                  </a:cubicBezTo>
                  <a:lnTo>
                    <a:pt x="23" y="55"/>
                  </a:lnTo>
                  <a:cubicBezTo>
                    <a:pt x="23" y="55"/>
                    <a:pt x="23" y="55"/>
                    <a:pt x="23" y="55"/>
                  </a:cubicBezTo>
                  <a:lnTo>
                    <a:pt x="24" y="54"/>
                  </a:lnTo>
                  <a:close/>
                  <a:moveTo>
                    <a:pt x="23" y="55"/>
                  </a:moveTo>
                  <a:lnTo>
                    <a:pt x="23" y="55"/>
                  </a:lnTo>
                  <a:close/>
                  <a:moveTo>
                    <a:pt x="24" y="54"/>
                  </a:moveTo>
                  <a:cubicBezTo>
                    <a:pt x="25" y="55"/>
                    <a:pt x="26" y="57"/>
                    <a:pt x="27" y="58"/>
                  </a:cubicBezTo>
                  <a:lnTo>
                    <a:pt x="26" y="59"/>
                  </a:lnTo>
                  <a:cubicBezTo>
                    <a:pt x="25" y="58"/>
                    <a:pt x="24" y="56"/>
                    <a:pt x="23" y="55"/>
                  </a:cubicBezTo>
                  <a:lnTo>
                    <a:pt x="24" y="54"/>
                  </a:lnTo>
                  <a:close/>
                  <a:moveTo>
                    <a:pt x="27" y="58"/>
                  </a:moveTo>
                  <a:cubicBezTo>
                    <a:pt x="30" y="63"/>
                    <a:pt x="35" y="69"/>
                    <a:pt x="35" y="72"/>
                  </a:cubicBezTo>
                  <a:lnTo>
                    <a:pt x="34" y="72"/>
                  </a:lnTo>
                  <a:cubicBezTo>
                    <a:pt x="34" y="70"/>
                    <a:pt x="29" y="64"/>
                    <a:pt x="26" y="59"/>
                  </a:cubicBezTo>
                  <a:lnTo>
                    <a:pt x="27" y="58"/>
                  </a:lnTo>
                  <a:close/>
                  <a:moveTo>
                    <a:pt x="35" y="72"/>
                  </a:moveTo>
                  <a:cubicBezTo>
                    <a:pt x="35" y="77"/>
                    <a:pt x="33" y="86"/>
                    <a:pt x="33" y="86"/>
                  </a:cubicBezTo>
                  <a:lnTo>
                    <a:pt x="31" y="86"/>
                  </a:lnTo>
                  <a:cubicBezTo>
                    <a:pt x="31" y="86"/>
                    <a:pt x="34" y="76"/>
                    <a:pt x="34" y="72"/>
                  </a:cubicBezTo>
                  <a:lnTo>
                    <a:pt x="35" y="72"/>
                  </a:lnTo>
                  <a:close/>
                  <a:moveTo>
                    <a:pt x="33" y="86"/>
                  </a:moveTo>
                  <a:lnTo>
                    <a:pt x="32" y="87"/>
                  </a:lnTo>
                  <a:lnTo>
                    <a:pt x="32" y="86"/>
                  </a:lnTo>
                  <a:lnTo>
                    <a:pt x="33" y="86"/>
                  </a:lnTo>
                  <a:close/>
                  <a:moveTo>
                    <a:pt x="32" y="87"/>
                  </a:moveTo>
                  <a:lnTo>
                    <a:pt x="19" y="84"/>
                  </a:lnTo>
                  <a:lnTo>
                    <a:pt x="19" y="83"/>
                  </a:lnTo>
                  <a:lnTo>
                    <a:pt x="32" y="85"/>
                  </a:lnTo>
                  <a:lnTo>
                    <a:pt x="32" y="87"/>
                  </a:lnTo>
                  <a:close/>
                  <a:moveTo>
                    <a:pt x="19" y="83"/>
                  </a:moveTo>
                  <a:lnTo>
                    <a:pt x="19" y="83"/>
                  </a:lnTo>
                  <a:lnTo>
                    <a:pt x="19" y="84"/>
                  </a:lnTo>
                  <a:lnTo>
                    <a:pt x="19" y="83"/>
                  </a:lnTo>
                  <a:close/>
                  <a:moveTo>
                    <a:pt x="20" y="84"/>
                  </a:moveTo>
                  <a:lnTo>
                    <a:pt x="8" y="90"/>
                  </a:lnTo>
                  <a:lnTo>
                    <a:pt x="8" y="89"/>
                  </a:lnTo>
                  <a:lnTo>
                    <a:pt x="19" y="83"/>
                  </a:lnTo>
                  <a:lnTo>
                    <a:pt x="20" y="84"/>
                  </a:lnTo>
                  <a:close/>
                  <a:moveTo>
                    <a:pt x="7" y="89"/>
                  </a:moveTo>
                  <a:lnTo>
                    <a:pt x="8" y="89"/>
                  </a:lnTo>
                  <a:lnTo>
                    <a:pt x="7" y="89"/>
                  </a:lnTo>
                  <a:close/>
                  <a:moveTo>
                    <a:pt x="9" y="90"/>
                  </a:moveTo>
                  <a:lnTo>
                    <a:pt x="2" y="109"/>
                  </a:lnTo>
                  <a:lnTo>
                    <a:pt x="1" y="108"/>
                  </a:lnTo>
                  <a:lnTo>
                    <a:pt x="7" y="89"/>
                  </a:lnTo>
                  <a:lnTo>
                    <a:pt x="9" y="90"/>
                  </a:lnTo>
                  <a:close/>
                  <a:moveTo>
                    <a:pt x="2" y="109"/>
                  </a:moveTo>
                  <a:lnTo>
                    <a:pt x="0" y="110"/>
                  </a:lnTo>
                  <a:lnTo>
                    <a:pt x="1" y="108"/>
                  </a:lnTo>
                  <a:lnTo>
                    <a:pt x="1" y="109"/>
                  </a:lnTo>
                  <a:lnTo>
                    <a:pt x="2" y="109"/>
                  </a:lnTo>
                  <a:close/>
                  <a:moveTo>
                    <a:pt x="1" y="108"/>
                  </a:moveTo>
                  <a:lnTo>
                    <a:pt x="14" y="103"/>
                  </a:lnTo>
                  <a:lnTo>
                    <a:pt x="15" y="105"/>
                  </a:lnTo>
                  <a:lnTo>
                    <a:pt x="2" y="109"/>
                  </a:lnTo>
                  <a:lnTo>
                    <a:pt x="1" y="108"/>
                  </a:lnTo>
                  <a:close/>
                  <a:moveTo>
                    <a:pt x="14" y="103"/>
                  </a:moveTo>
                  <a:lnTo>
                    <a:pt x="15" y="103"/>
                  </a:lnTo>
                  <a:lnTo>
                    <a:pt x="15" y="104"/>
                  </a:lnTo>
                  <a:lnTo>
                    <a:pt x="14" y="103"/>
                  </a:lnTo>
                  <a:close/>
                  <a:moveTo>
                    <a:pt x="15" y="103"/>
                  </a:moveTo>
                  <a:lnTo>
                    <a:pt x="28" y="106"/>
                  </a:lnTo>
                  <a:lnTo>
                    <a:pt x="28" y="108"/>
                  </a:lnTo>
                  <a:lnTo>
                    <a:pt x="14" y="105"/>
                  </a:lnTo>
                  <a:lnTo>
                    <a:pt x="15" y="103"/>
                  </a:lnTo>
                  <a:close/>
                  <a:moveTo>
                    <a:pt x="28" y="106"/>
                  </a:moveTo>
                  <a:lnTo>
                    <a:pt x="29" y="107"/>
                  </a:lnTo>
                  <a:lnTo>
                    <a:pt x="28" y="107"/>
                  </a:lnTo>
                  <a:lnTo>
                    <a:pt x="28" y="106"/>
                  </a:lnTo>
                  <a:close/>
                  <a:moveTo>
                    <a:pt x="29" y="107"/>
                  </a:moveTo>
                  <a:lnTo>
                    <a:pt x="4" y="161"/>
                  </a:lnTo>
                  <a:lnTo>
                    <a:pt x="3" y="160"/>
                  </a:lnTo>
                  <a:lnTo>
                    <a:pt x="27" y="107"/>
                  </a:lnTo>
                  <a:lnTo>
                    <a:pt x="29" y="107"/>
                  </a:lnTo>
                  <a:close/>
                  <a:moveTo>
                    <a:pt x="3" y="161"/>
                  </a:moveTo>
                  <a:lnTo>
                    <a:pt x="2" y="161"/>
                  </a:lnTo>
                  <a:lnTo>
                    <a:pt x="3" y="160"/>
                  </a:lnTo>
                  <a:lnTo>
                    <a:pt x="3" y="161"/>
                  </a:lnTo>
                  <a:close/>
                  <a:moveTo>
                    <a:pt x="4" y="160"/>
                  </a:moveTo>
                  <a:lnTo>
                    <a:pt x="28" y="177"/>
                  </a:lnTo>
                  <a:lnTo>
                    <a:pt x="27" y="178"/>
                  </a:lnTo>
                  <a:lnTo>
                    <a:pt x="3" y="161"/>
                  </a:lnTo>
                  <a:lnTo>
                    <a:pt x="4" y="160"/>
                  </a:lnTo>
                  <a:close/>
                  <a:moveTo>
                    <a:pt x="28" y="178"/>
                  </a:moveTo>
                  <a:lnTo>
                    <a:pt x="28" y="179"/>
                  </a:lnTo>
                  <a:lnTo>
                    <a:pt x="27" y="178"/>
                  </a:lnTo>
                  <a:lnTo>
                    <a:pt x="28" y="178"/>
                  </a:lnTo>
                  <a:close/>
                  <a:moveTo>
                    <a:pt x="26" y="170"/>
                  </a:moveTo>
                  <a:lnTo>
                    <a:pt x="9" y="158"/>
                  </a:lnTo>
                  <a:lnTo>
                    <a:pt x="10" y="157"/>
                  </a:lnTo>
                  <a:lnTo>
                    <a:pt x="27" y="168"/>
                  </a:lnTo>
                  <a:lnTo>
                    <a:pt x="26" y="170"/>
                  </a:lnTo>
                  <a:close/>
                  <a:moveTo>
                    <a:pt x="25" y="160"/>
                  </a:moveTo>
                  <a:lnTo>
                    <a:pt x="34" y="128"/>
                  </a:lnTo>
                  <a:lnTo>
                    <a:pt x="35" y="128"/>
                  </a:lnTo>
                  <a:lnTo>
                    <a:pt x="27" y="161"/>
                  </a:lnTo>
                  <a:lnTo>
                    <a:pt x="25" y="160"/>
                  </a:lnTo>
                  <a:close/>
                  <a:moveTo>
                    <a:pt x="19" y="157"/>
                  </a:moveTo>
                  <a:lnTo>
                    <a:pt x="31" y="127"/>
                  </a:lnTo>
                  <a:lnTo>
                    <a:pt x="32" y="127"/>
                  </a:lnTo>
                  <a:lnTo>
                    <a:pt x="20" y="157"/>
                  </a:lnTo>
                  <a:lnTo>
                    <a:pt x="19" y="157"/>
                  </a:lnTo>
                  <a:close/>
                  <a:moveTo>
                    <a:pt x="12" y="151"/>
                  </a:moveTo>
                  <a:lnTo>
                    <a:pt x="28" y="125"/>
                  </a:lnTo>
                  <a:lnTo>
                    <a:pt x="29" y="125"/>
                  </a:lnTo>
                  <a:lnTo>
                    <a:pt x="14" y="152"/>
                  </a:lnTo>
                  <a:lnTo>
                    <a:pt x="12" y="151"/>
                  </a:lnTo>
                  <a:close/>
                  <a:moveTo>
                    <a:pt x="41" y="112"/>
                  </a:moveTo>
                  <a:lnTo>
                    <a:pt x="47" y="87"/>
                  </a:lnTo>
                  <a:lnTo>
                    <a:pt x="48" y="87"/>
                  </a:lnTo>
                  <a:lnTo>
                    <a:pt x="42" y="113"/>
                  </a:lnTo>
                  <a:lnTo>
                    <a:pt x="41" y="112"/>
                  </a:lnTo>
                  <a:close/>
                  <a:moveTo>
                    <a:pt x="36" y="108"/>
                  </a:moveTo>
                  <a:lnTo>
                    <a:pt x="41" y="85"/>
                  </a:lnTo>
                  <a:lnTo>
                    <a:pt x="43" y="85"/>
                  </a:lnTo>
                  <a:lnTo>
                    <a:pt x="38" y="109"/>
                  </a:lnTo>
                  <a:lnTo>
                    <a:pt x="36" y="108"/>
                  </a:lnTo>
                  <a:close/>
                  <a:moveTo>
                    <a:pt x="31" y="106"/>
                  </a:moveTo>
                  <a:lnTo>
                    <a:pt x="39" y="85"/>
                  </a:lnTo>
                  <a:lnTo>
                    <a:pt x="40" y="85"/>
                  </a:lnTo>
                  <a:lnTo>
                    <a:pt x="32" y="107"/>
                  </a:lnTo>
                  <a:lnTo>
                    <a:pt x="31" y="106"/>
                  </a:lnTo>
                  <a:close/>
                  <a:moveTo>
                    <a:pt x="40" y="72"/>
                  </a:moveTo>
                  <a:lnTo>
                    <a:pt x="29" y="53"/>
                  </a:lnTo>
                  <a:lnTo>
                    <a:pt x="30" y="52"/>
                  </a:lnTo>
                  <a:lnTo>
                    <a:pt x="41" y="71"/>
                  </a:lnTo>
                  <a:lnTo>
                    <a:pt x="40" y="72"/>
                  </a:lnTo>
                  <a:close/>
                  <a:moveTo>
                    <a:pt x="31" y="32"/>
                  </a:moveTo>
                  <a:lnTo>
                    <a:pt x="31" y="15"/>
                  </a:lnTo>
                  <a:lnTo>
                    <a:pt x="32" y="15"/>
                  </a:lnTo>
                  <a:lnTo>
                    <a:pt x="32" y="32"/>
                  </a:lnTo>
                  <a:lnTo>
                    <a:pt x="31" y="32"/>
                  </a:lnTo>
                  <a:close/>
                  <a:moveTo>
                    <a:pt x="64" y="114"/>
                  </a:moveTo>
                  <a:lnTo>
                    <a:pt x="67" y="104"/>
                  </a:lnTo>
                  <a:lnTo>
                    <a:pt x="68" y="104"/>
                  </a:lnTo>
                  <a:lnTo>
                    <a:pt x="65" y="114"/>
                  </a:lnTo>
                  <a:lnTo>
                    <a:pt x="64" y="114"/>
                  </a:lnTo>
                  <a:close/>
                  <a:moveTo>
                    <a:pt x="52" y="107"/>
                  </a:moveTo>
                  <a:lnTo>
                    <a:pt x="61" y="108"/>
                  </a:lnTo>
                  <a:lnTo>
                    <a:pt x="60" y="110"/>
                  </a:lnTo>
                  <a:lnTo>
                    <a:pt x="52" y="109"/>
                  </a:lnTo>
                  <a:lnTo>
                    <a:pt x="52" y="107"/>
                  </a:lnTo>
                  <a:close/>
                  <a:moveTo>
                    <a:pt x="57" y="96"/>
                  </a:moveTo>
                  <a:lnTo>
                    <a:pt x="65" y="99"/>
                  </a:lnTo>
                  <a:lnTo>
                    <a:pt x="64" y="100"/>
                  </a:lnTo>
                  <a:lnTo>
                    <a:pt x="56" y="98"/>
                  </a:lnTo>
                  <a:lnTo>
                    <a:pt x="57" y="96"/>
                  </a:lnTo>
                  <a:close/>
                  <a:moveTo>
                    <a:pt x="8" y="99"/>
                  </a:moveTo>
                  <a:lnTo>
                    <a:pt x="14" y="96"/>
                  </a:lnTo>
                  <a:lnTo>
                    <a:pt x="15" y="97"/>
                  </a:lnTo>
                  <a:lnTo>
                    <a:pt x="8" y="100"/>
                  </a:lnTo>
                  <a:lnTo>
                    <a:pt x="8" y="99"/>
                  </a:lnTo>
                  <a:close/>
                  <a:moveTo>
                    <a:pt x="10" y="91"/>
                  </a:moveTo>
                  <a:lnTo>
                    <a:pt x="15" y="89"/>
                  </a:lnTo>
                  <a:lnTo>
                    <a:pt x="16" y="90"/>
                  </a:lnTo>
                  <a:lnTo>
                    <a:pt x="10" y="93"/>
                  </a:lnTo>
                  <a:lnTo>
                    <a:pt x="10" y="91"/>
                  </a:lnTo>
                  <a:close/>
                  <a:moveTo>
                    <a:pt x="20" y="98"/>
                  </a:moveTo>
                  <a:lnTo>
                    <a:pt x="29" y="100"/>
                  </a:lnTo>
                  <a:lnTo>
                    <a:pt x="29" y="101"/>
                  </a:lnTo>
                  <a:lnTo>
                    <a:pt x="20" y="99"/>
                  </a:lnTo>
                  <a:lnTo>
                    <a:pt x="20" y="98"/>
                  </a:lnTo>
                  <a:close/>
                  <a:moveTo>
                    <a:pt x="21" y="91"/>
                  </a:moveTo>
                  <a:lnTo>
                    <a:pt x="31" y="93"/>
                  </a:lnTo>
                  <a:lnTo>
                    <a:pt x="30" y="94"/>
                  </a:lnTo>
                  <a:lnTo>
                    <a:pt x="21" y="93"/>
                  </a:lnTo>
                  <a:lnTo>
                    <a:pt x="21" y="91"/>
                  </a:lnTo>
                  <a:close/>
                  <a:moveTo>
                    <a:pt x="28" y="47"/>
                  </a:moveTo>
                  <a:lnTo>
                    <a:pt x="28" y="47"/>
                  </a:lnTo>
                  <a:lnTo>
                    <a:pt x="28" y="49"/>
                  </a:lnTo>
                  <a:lnTo>
                    <a:pt x="28" y="47"/>
                  </a:lnTo>
                  <a:close/>
                  <a:moveTo>
                    <a:pt x="28" y="49"/>
                  </a:moveTo>
                  <a:lnTo>
                    <a:pt x="28" y="49"/>
                  </a:lnTo>
                  <a:lnTo>
                    <a:pt x="28" y="48"/>
                  </a:lnTo>
                  <a:lnTo>
                    <a:pt x="28" y="49"/>
                  </a:lnTo>
                  <a:close/>
                  <a:moveTo>
                    <a:pt x="28" y="47"/>
                  </a:moveTo>
                  <a:cubicBezTo>
                    <a:pt x="28" y="47"/>
                    <a:pt x="29" y="47"/>
                    <a:pt x="29" y="47"/>
                  </a:cubicBezTo>
                  <a:lnTo>
                    <a:pt x="29" y="49"/>
                  </a:lnTo>
                  <a:cubicBezTo>
                    <a:pt x="28" y="49"/>
                    <a:pt x="28" y="49"/>
                    <a:pt x="28" y="49"/>
                  </a:cubicBezTo>
                  <a:lnTo>
                    <a:pt x="28" y="47"/>
                  </a:lnTo>
                  <a:close/>
                  <a:moveTo>
                    <a:pt x="29" y="47"/>
                  </a:moveTo>
                  <a:lnTo>
                    <a:pt x="29" y="47"/>
                  </a:lnTo>
                  <a:lnTo>
                    <a:pt x="29" y="48"/>
                  </a:lnTo>
                  <a:lnTo>
                    <a:pt x="29" y="47"/>
                  </a:lnTo>
                  <a:close/>
                  <a:moveTo>
                    <a:pt x="29" y="47"/>
                  </a:moveTo>
                  <a:cubicBezTo>
                    <a:pt x="29" y="47"/>
                    <a:pt x="29" y="47"/>
                    <a:pt x="29" y="47"/>
                  </a:cubicBezTo>
                  <a:lnTo>
                    <a:pt x="30" y="48"/>
                  </a:lnTo>
                  <a:cubicBezTo>
                    <a:pt x="29" y="49"/>
                    <a:pt x="29" y="49"/>
                    <a:pt x="29" y="49"/>
                  </a:cubicBezTo>
                  <a:lnTo>
                    <a:pt x="29" y="47"/>
                  </a:lnTo>
                  <a:close/>
                  <a:moveTo>
                    <a:pt x="29" y="47"/>
                  </a:moveTo>
                  <a:cubicBezTo>
                    <a:pt x="30" y="47"/>
                    <a:pt x="31" y="46"/>
                    <a:pt x="31" y="45"/>
                  </a:cubicBezTo>
                  <a:lnTo>
                    <a:pt x="32" y="46"/>
                  </a:lnTo>
                  <a:cubicBezTo>
                    <a:pt x="32" y="47"/>
                    <a:pt x="31" y="48"/>
                    <a:pt x="30" y="48"/>
                  </a:cubicBezTo>
                  <a:lnTo>
                    <a:pt x="29" y="47"/>
                  </a:lnTo>
                  <a:close/>
                  <a:moveTo>
                    <a:pt x="31" y="45"/>
                  </a:moveTo>
                  <a:lnTo>
                    <a:pt x="31" y="45"/>
                  </a:lnTo>
                  <a:lnTo>
                    <a:pt x="32" y="46"/>
                  </a:lnTo>
                  <a:lnTo>
                    <a:pt x="31" y="45"/>
                  </a:lnTo>
                  <a:close/>
                  <a:moveTo>
                    <a:pt x="32" y="46"/>
                  </a:moveTo>
                  <a:lnTo>
                    <a:pt x="32" y="46"/>
                  </a:lnTo>
                  <a:lnTo>
                    <a:pt x="31" y="46"/>
                  </a:lnTo>
                  <a:lnTo>
                    <a:pt x="32" y="46"/>
                  </a:lnTo>
                  <a:close/>
                  <a:moveTo>
                    <a:pt x="31" y="45"/>
                  </a:moveTo>
                  <a:cubicBezTo>
                    <a:pt x="31" y="45"/>
                    <a:pt x="31" y="44"/>
                    <a:pt x="30" y="44"/>
                  </a:cubicBezTo>
                  <a:lnTo>
                    <a:pt x="32" y="43"/>
                  </a:lnTo>
                  <a:cubicBezTo>
                    <a:pt x="32" y="44"/>
                    <a:pt x="32" y="45"/>
                    <a:pt x="32" y="46"/>
                  </a:cubicBezTo>
                  <a:lnTo>
                    <a:pt x="31" y="45"/>
                  </a:lnTo>
                  <a:close/>
                  <a:moveTo>
                    <a:pt x="30" y="44"/>
                  </a:moveTo>
                  <a:cubicBezTo>
                    <a:pt x="30" y="43"/>
                    <a:pt x="30" y="43"/>
                    <a:pt x="29" y="43"/>
                  </a:cubicBezTo>
                  <a:lnTo>
                    <a:pt x="29" y="41"/>
                  </a:lnTo>
                  <a:cubicBezTo>
                    <a:pt x="30" y="42"/>
                    <a:pt x="31" y="42"/>
                    <a:pt x="32" y="43"/>
                  </a:cubicBezTo>
                  <a:lnTo>
                    <a:pt x="30" y="44"/>
                  </a:lnTo>
                  <a:close/>
                  <a:moveTo>
                    <a:pt x="29" y="43"/>
                  </a:moveTo>
                  <a:lnTo>
                    <a:pt x="29" y="43"/>
                  </a:lnTo>
                  <a:lnTo>
                    <a:pt x="29" y="42"/>
                  </a:lnTo>
                  <a:lnTo>
                    <a:pt x="29" y="43"/>
                  </a:lnTo>
                  <a:close/>
                  <a:moveTo>
                    <a:pt x="29" y="43"/>
                  </a:moveTo>
                  <a:cubicBezTo>
                    <a:pt x="29" y="43"/>
                    <a:pt x="29" y="43"/>
                    <a:pt x="29" y="43"/>
                  </a:cubicBezTo>
                  <a:lnTo>
                    <a:pt x="29" y="41"/>
                  </a:lnTo>
                  <a:cubicBezTo>
                    <a:pt x="29" y="41"/>
                    <a:pt x="29" y="41"/>
                    <a:pt x="29" y="41"/>
                  </a:cubicBezTo>
                  <a:lnTo>
                    <a:pt x="29" y="43"/>
                  </a:lnTo>
                  <a:close/>
                  <a:moveTo>
                    <a:pt x="29" y="43"/>
                  </a:moveTo>
                  <a:lnTo>
                    <a:pt x="29" y="43"/>
                  </a:lnTo>
                  <a:lnTo>
                    <a:pt x="29" y="42"/>
                  </a:lnTo>
                  <a:lnTo>
                    <a:pt x="29" y="43"/>
                  </a:lnTo>
                  <a:close/>
                  <a:moveTo>
                    <a:pt x="29" y="43"/>
                  </a:moveTo>
                  <a:lnTo>
                    <a:pt x="29" y="43"/>
                  </a:lnTo>
                  <a:lnTo>
                    <a:pt x="29" y="41"/>
                  </a:lnTo>
                  <a:lnTo>
                    <a:pt x="29" y="43"/>
                  </a:lnTo>
                  <a:close/>
                  <a:moveTo>
                    <a:pt x="29" y="41"/>
                  </a:moveTo>
                  <a:lnTo>
                    <a:pt x="29" y="41"/>
                  </a:lnTo>
                  <a:lnTo>
                    <a:pt x="29" y="42"/>
                  </a:lnTo>
                  <a:lnTo>
                    <a:pt x="29" y="41"/>
                  </a:lnTo>
                  <a:close/>
                  <a:moveTo>
                    <a:pt x="29" y="43"/>
                  </a:moveTo>
                  <a:cubicBezTo>
                    <a:pt x="29" y="43"/>
                    <a:pt x="29" y="43"/>
                    <a:pt x="29" y="43"/>
                  </a:cubicBezTo>
                  <a:lnTo>
                    <a:pt x="29" y="41"/>
                  </a:lnTo>
                  <a:cubicBezTo>
                    <a:pt x="29" y="41"/>
                    <a:pt x="29" y="41"/>
                    <a:pt x="29" y="41"/>
                  </a:cubicBezTo>
                  <a:lnTo>
                    <a:pt x="29" y="43"/>
                  </a:lnTo>
                  <a:close/>
                  <a:moveTo>
                    <a:pt x="29" y="43"/>
                  </a:moveTo>
                  <a:cubicBezTo>
                    <a:pt x="28" y="43"/>
                    <a:pt x="28" y="43"/>
                    <a:pt x="28" y="43"/>
                  </a:cubicBezTo>
                  <a:lnTo>
                    <a:pt x="28" y="42"/>
                  </a:lnTo>
                  <a:cubicBezTo>
                    <a:pt x="28" y="41"/>
                    <a:pt x="28" y="41"/>
                    <a:pt x="29" y="41"/>
                  </a:cubicBezTo>
                  <a:lnTo>
                    <a:pt x="29" y="43"/>
                  </a:lnTo>
                  <a:close/>
                  <a:moveTo>
                    <a:pt x="28" y="43"/>
                  </a:moveTo>
                  <a:cubicBezTo>
                    <a:pt x="27" y="43"/>
                    <a:pt x="27" y="44"/>
                    <a:pt x="27" y="45"/>
                  </a:cubicBezTo>
                  <a:lnTo>
                    <a:pt x="25" y="44"/>
                  </a:lnTo>
                  <a:cubicBezTo>
                    <a:pt x="26" y="43"/>
                    <a:pt x="27" y="42"/>
                    <a:pt x="28" y="42"/>
                  </a:cubicBezTo>
                  <a:lnTo>
                    <a:pt x="28" y="43"/>
                  </a:lnTo>
                  <a:close/>
                  <a:moveTo>
                    <a:pt x="27" y="45"/>
                  </a:moveTo>
                  <a:lnTo>
                    <a:pt x="27" y="45"/>
                  </a:lnTo>
                  <a:lnTo>
                    <a:pt x="26" y="44"/>
                  </a:lnTo>
                  <a:lnTo>
                    <a:pt x="27" y="45"/>
                  </a:lnTo>
                  <a:close/>
                  <a:moveTo>
                    <a:pt x="27" y="45"/>
                  </a:moveTo>
                  <a:cubicBezTo>
                    <a:pt x="27" y="45"/>
                    <a:pt x="27" y="45"/>
                    <a:pt x="27" y="45"/>
                  </a:cubicBezTo>
                  <a:lnTo>
                    <a:pt x="25" y="44"/>
                  </a:lnTo>
                  <a:cubicBezTo>
                    <a:pt x="25" y="44"/>
                    <a:pt x="25" y="44"/>
                    <a:pt x="25" y="44"/>
                  </a:cubicBezTo>
                  <a:lnTo>
                    <a:pt x="27" y="45"/>
                  </a:lnTo>
                  <a:close/>
                  <a:moveTo>
                    <a:pt x="25" y="44"/>
                  </a:moveTo>
                  <a:lnTo>
                    <a:pt x="25" y="44"/>
                  </a:lnTo>
                  <a:lnTo>
                    <a:pt x="26" y="44"/>
                  </a:lnTo>
                  <a:lnTo>
                    <a:pt x="25" y="44"/>
                  </a:lnTo>
                  <a:close/>
                  <a:moveTo>
                    <a:pt x="27" y="45"/>
                  </a:moveTo>
                  <a:cubicBezTo>
                    <a:pt x="27" y="45"/>
                    <a:pt x="27" y="46"/>
                    <a:pt x="27" y="46"/>
                  </a:cubicBezTo>
                  <a:lnTo>
                    <a:pt x="26" y="47"/>
                  </a:lnTo>
                  <a:cubicBezTo>
                    <a:pt x="25" y="46"/>
                    <a:pt x="25" y="45"/>
                    <a:pt x="25" y="44"/>
                  </a:cubicBezTo>
                  <a:lnTo>
                    <a:pt x="27" y="45"/>
                  </a:lnTo>
                  <a:close/>
                  <a:moveTo>
                    <a:pt x="26" y="47"/>
                  </a:moveTo>
                  <a:lnTo>
                    <a:pt x="26" y="47"/>
                  </a:lnTo>
                  <a:close/>
                  <a:moveTo>
                    <a:pt x="27" y="46"/>
                  </a:moveTo>
                  <a:cubicBezTo>
                    <a:pt x="27" y="47"/>
                    <a:pt x="28" y="47"/>
                    <a:pt x="28" y="47"/>
                  </a:cubicBezTo>
                  <a:lnTo>
                    <a:pt x="28" y="49"/>
                  </a:lnTo>
                  <a:cubicBezTo>
                    <a:pt x="27" y="48"/>
                    <a:pt x="26" y="48"/>
                    <a:pt x="26" y="47"/>
                  </a:cubicBezTo>
                  <a:lnTo>
                    <a:pt x="27" y="46"/>
                  </a:lnTo>
                  <a:close/>
                  <a:moveTo>
                    <a:pt x="28" y="49"/>
                  </a:moveTo>
                  <a:lnTo>
                    <a:pt x="28" y="49"/>
                  </a:lnTo>
                  <a:lnTo>
                    <a:pt x="28" y="48"/>
                  </a:lnTo>
                  <a:lnTo>
                    <a:pt x="28" y="49"/>
                  </a:lnTo>
                  <a:close/>
                  <a:moveTo>
                    <a:pt x="28" y="47"/>
                  </a:moveTo>
                  <a:lnTo>
                    <a:pt x="28" y="47"/>
                  </a:lnTo>
                  <a:lnTo>
                    <a:pt x="28" y="49"/>
                  </a:lnTo>
                  <a:lnTo>
                    <a:pt x="28" y="47"/>
                  </a:lnTo>
                  <a:close/>
                  <a:moveTo>
                    <a:pt x="32" y="16"/>
                  </a:moveTo>
                  <a:lnTo>
                    <a:pt x="30" y="30"/>
                  </a:lnTo>
                  <a:lnTo>
                    <a:pt x="28" y="30"/>
                  </a:lnTo>
                  <a:lnTo>
                    <a:pt x="31" y="15"/>
                  </a:lnTo>
                  <a:lnTo>
                    <a:pt x="32" y="16"/>
                  </a:lnTo>
                  <a:close/>
                  <a:moveTo>
                    <a:pt x="30" y="52"/>
                  </a:moveTo>
                  <a:lnTo>
                    <a:pt x="48" y="75"/>
                  </a:lnTo>
                  <a:lnTo>
                    <a:pt x="47" y="76"/>
                  </a:lnTo>
                  <a:lnTo>
                    <a:pt x="29" y="53"/>
                  </a:lnTo>
                  <a:lnTo>
                    <a:pt x="30" y="52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B34C5682-D99A-48A7-AC74-AA78C89A90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6" y="1271"/>
              <a:ext cx="609" cy="849"/>
            </a:xfrm>
            <a:custGeom>
              <a:avLst/>
              <a:gdLst>
                <a:gd name="T0" fmla="*/ 2147483646 w 100"/>
                <a:gd name="T1" fmla="*/ 2147483646 h 146"/>
                <a:gd name="T2" fmla="*/ 2147483646 w 100"/>
                <a:gd name="T3" fmla="*/ 2147483646 h 146"/>
                <a:gd name="T4" fmla="*/ 2147483646 w 100"/>
                <a:gd name="T5" fmla="*/ 2147483646 h 146"/>
                <a:gd name="T6" fmla="*/ 2147483646 w 100"/>
                <a:gd name="T7" fmla="*/ 2147483646 h 146"/>
                <a:gd name="T8" fmla="*/ 2147483646 w 100"/>
                <a:gd name="T9" fmla="*/ 2147483646 h 146"/>
                <a:gd name="T10" fmla="*/ 2147483646 w 100"/>
                <a:gd name="T11" fmla="*/ 2147483646 h 146"/>
                <a:gd name="T12" fmla="*/ 2147483646 w 100"/>
                <a:gd name="T13" fmla="*/ 2147483646 h 146"/>
                <a:gd name="T14" fmla="*/ 2147483646 w 100"/>
                <a:gd name="T15" fmla="*/ 2147483646 h 146"/>
                <a:gd name="T16" fmla="*/ 2147483646 w 100"/>
                <a:gd name="T17" fmla="*/ 2147483646 h 146"/>
                <a:gd name="T18" fmla="*/ 0 w 100"/>
                <a:gd name="T19" fmla="*/ 0 h 146"/>
                <a:gd name="T20" fmla="*/ 2147483646 w 100"/>
                <a:gd name="T21" fmla="*/ 2147483646 h 146"/>
                <a:gd name="T22" fmla="*/ 2147483646 w 100"/>
                <a:gd name="T23" fmla="*/ 2147483646 h 146"/>
                <a:gd name="T24" fmla="*/ 2147483646 w 100"/>
                <a:gd name="T25" fmla="*/ 2147483646 h 146"/>
                <a:gd name="T26" fmla="*/ 2147483646 w 100"/>
                <a:gd name="T27" fmla="*/ 2147483646 h 146"/>
                <a:gd name="T28" fmla="*/ 2147483646 w 100"/>
                <a:gd name="T29" fmla="*/ 2147483646 h 146"/>
                <a:gd name="T30" fmla="*/ 2147483646 w 100"/>
                <a:gd name="T31" fmla="*/ 2147483646 h 146"/>
                <a:gd name="T32" fmla="*/ 2147483646 w 100"/>
                <a:gd name="T33" fmla="*/ 2147483646 h 146"/>
                <a:gd name="T34" fmla="*/ 2147483646 w 100"/>
                <a:gd name="T35" fmla="*/ 2147483646 h 146"/>
                <a:gd name="T36" fmla="*/ 2147483646 w 100"/>
                <a:gd name="T37" fmla="*/ 2147483646 h 146"/>
                <a:gd name="T38" fmla="*/ 2147483646 w 100"/>
                <a:gd name="T39" fmla="*/ 2147483646 h 146"/>
                <a:gd name="T40" fmla="*/ 2147483646 w 100"/>
                <a:gd name="T41" fmla="*/ 2147483646 h 146"/>
                <a:gd name="T42" fmla="*/ 2147483646 w 100"/>
                <a:gd name="T43" fmla="*/ 2147483646 h 146"/>
                <a:gd name="T44" fmla="*/ 2147483646 w 100"/>
                <a:gd name="T45" fmla="*/ 2147483646 h 146"/>
                <a:gd name="T46" fmla="*/ 2147483646 w 100"/>
                <a:gd name="T47" fmla="*/ 2147483646 h 146"/>
                <a:gd name="T48" fmla="*/ 2147483646 w 100"/>
                <a:gd name="T49" fmla="*/ 2147483646 h 146"/>
                <a:gd name="T50" fmla="*/ 2147483646 w 100"/>
                <a:gd name="T51" fmla="*/ 2147483646 h 146"/>
                <a:gd name="T52" fmla="*/ 2147483646 w 100"/>
                <a:gd name="T53" fmla="*/ 2147483646 h 146"/>
                <a:gd name="T54" fmla="*/ 2147483646 w 100"/>
                <a:gd name="T55" fmla="*/ 2147483646 h 146"/>
                <a:gd name="T56" fmla="*/ 2147483646 w 100"/>
                <a:gd name="T57" fmla="*/ 2147483646 h 146"/>
                <a:gd name="T58" fmla="*/ 2147483646 w 100"/>
                <a:gd name="T59" fmla="*/ 2147483646 h 146"/>
                <a:gd name="T60" fmla="*/ 2147483646 w 100"/>
                <a:gd name="T61" fmla="*/ 2147483646 h 146"/>
                <a:gd name="T62" fmla="*/ 2147483646 w 100"/>
                <a:gd name="T63" fmla="*/ 2147483646 h 146"/>
                <a:gd name="T64" fmla="*/ 2147483646 w 100"/>
                <a:gd name="T65" fmla="*/ 2147483646 h 146"/>
                <a:gd name="T66" fmla="*/ 2147483646 w 100"/>
                <a:gd name="T67" fmla="*/ 2147483646 h 146"/>
                <a:gd name="T68" fmla="*/ 2147483646 w 100"/>
                <a:gd name="T69" fmla="*/ 2147483646 h 146"/>
                <a:gd name="T70" fmla="*/ 2147483646 w 100"/>
                <a:gd name="T71" fmla="*/ 2147483646 h 146"/>
                <a:gd name="T72" fmla="*/ 2147483646 w 100"/>
                <a:gd name="T73" fmla="*/ 2147483646 h 146"/>
                <a:gd name="T74" fmla="*/ 2147483646 w 100"/>
                <a:gd name="T75" fmla="*/ 2147483646 h 146"/>
                <a:gd name="T76" fmla="*/ 2147483646 w 100"/>
                <a:gd name="T77" fmla="*/ 2147483646 h 146"/>
                <a:gd name="T78" fmla="*/ 2147483646 w 100"/>
                <a:gd name="T79" fmla="*/ 2147483646 h 146"/>
                <a:gd name="T80" fmla="*/ 2147483646 w 100"/>
                <a:gd name="T81" fmla="*/ 2147483646 h 146"/>
                <a:gd name="T82" fmla="*/ 2147483646 w 100"/>
                <a:gd name="T83" fmla="*/ 2147483646 h 146"/>
                <a:gd name="T84" fmla="*/ 2147483646 w 100"/>
                <a:gd name="T85" fmla="*/ 2147483646 h 146"/>
                <a:gd name="T86" fmla="*/ 2147483646 w 100"/>
                <a:gd name="T87" fmla="*/ 2147483646 h 146"/>
                <a:gd name="T88" fmla="*/ 2147483646 w 100"/>
                <a:gd name="T89" fmla="*/ 2147483646 h 146"/>
                <a:gd name="T90" fmla="*/ 2147483646 w 100"/>
                <a:gd name="T91" fmla="*/ 2147483646 h 146"/>
                <a:gd name="T92" fmla="*/ 2147483646 w 100"/>
                <a:gd name="T93" fmla="*/ 2147483646 h 146"/>
                <a:gd name="T94" fmla="*/ 2147483646 w 100"/>
                <a:gd name="T95" fmla="*/ 2147483646 h 146"/>
                <a:gd name="T96" fmla="*/ 2147483646 w 100"/>
                <a:gd name="T97" fmla="*/ 2147483646 h 146"/>
                <a:gd name="T98" fmla="*/ 2147483646 w 100"/>
                <a:gd name="T99" fmla="*/ 2147483646 h 146"/>
                <a:gd name="T100" fmla="*/ 2147483646 w 100"/>
                <a:gd name="T101" fmla="*/ 2147483646 h 146"/>
                <a:gd name="T102" fmla="*/ 2147483646 w 100"/>
                <a:gd name="T103" fmla="*/ 2147483646 h 146"/>
                <a:gd name="T104" fmla="*/ 2147483646 w 100"/>
                <a:gd name="T105" fmla="*/ 2147483646 h 146"/>
                <a:gd name="T106" fmla="*/ 2147483646 w 100"/>
                <a:gd name="T107" fmla="*/ 2147483646 h 146"/>
                <a:gd name="T108" fmla="*/ 2147483646 w 100"/>
                <a:gd name="T109" fmla="*/ 2147483646 h 146"/>
                <a:gd name="T110" fmla="*/ 2147483646 w 100"/>
                <a:gd name="T111" fmla="*/ 2147483646 h 146"/>
                <a:gd name="T112" fmla="*/ 2147483646 w 100"/>
                <a:gd name="T113" fmla="*/ 2147483646 h 146"/>
                <a:gd name="T114" fmla="*/ 2147483646 w 100"/>
                <a:gd name="T115" fmla="*/ 2147483646 h 146"/>
                <a:gd name="T116" fmla="*/ 2147483646 w 100"/>
                <a:gd name="T117" fmla="*/ 2147483646 h 146"/>
                <a:gd name="T118" fmla="*/ 2147483646 w 100"/>
                <a:gd name="T119" fmla="*/ 2147483646 h 146"/>
                <a:gd name="T120" fmla="*/ 2147483646 w 100"/>
                <a:gd name="T121" fmla="*/ 2147483646 h 146"/>
                <a:gd name="T122" fmla="*/ 2147483646 w 100"/>
                <a:gd name="T123" fmla="*/ 2147483646 h 1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0"/>
                <a:gd name="T187" fmla="*/ 0 h 146"/>
                <a:gd name="T188" fmla="*/ 100 w 100"/>
                <a:gd name="T189" fmla="*/ 146 h 1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0" h="146">
                  <a:moveTo>
                    <a:pt x="100" y="146"/>
                  </a:moveTo>
                  <a:lnTo>
                    <a:pt x="81" y="82"/>
                  </a:lnTo>
                  <a:lnTo>
                    <a:pt x="90" y="79"/>
                  </a:lnTo>
                  <a:lnTo>
                    <a:pt x="100" y="84"/>
                  </a:lnTo>
                  <a:lnTo>
                    <a:pt x="94" y="61"/>
                  </a:lnTo>
                  <a:lnTo>
                    <a:pt x="85" y="55"/>
                  </a:lnTo>
                  <a:lnTo>
                    <a:pt x="71" y="58"/>
                  </a:lnTo>
                  <a:cubicBezTo>
                    <a:pt x="71" y="58"/>
                    <a:pt x="65" y="45"/>
                    <a:pt x="57" y="42"/>
                  </a:cubicBezTo>
                  <a:cubicBezTo>
                    <a:pt x="48" y="39"/>
                    <a:pt x="36" y="39"/>
                    <a:pt x="32" y="36"/>
                  </a:cubicBezTo>
                  <a:cubicBezTo>
                    <a:pt x="28" y="32"/>
                    <a:pt x="0" y="0"/>
                    <a:pt x="0" y="0"/>
                  </a:cubicBezTo>
                  <a:lnTo>
                    <a:pt x="15" y="39"/>
                  </a:lnTo>
                  <a:cubicBezTo>
                    <a:pt x="18" y="44"/>
                    <a:pt x="21" y="47"/>
                    <a:pt x="24" y="49"/>
                  </a:cubicBezTo>
                  <a:cubicBezTo>
                    <a:pt x="30" y="51"/>
                    <a:pt x="42" y="54"/>
                    <a:pt x="44" y="57"/>
                  </a:cubicBezTo>
                  <a:cubicBezTo>
                    <a:pt x="46" y="60"/>
                    <a:pt x="50" y="69"/>
                    <a:pt x="50" y="69"/>
                  </a:cubicBezTo>
                  <a:lnTo>
                    <a:pt x="38" y="75"/>
                  </a:lnTo>
                  <a:lnTo>
                    <a:pt x="32" y="86"/>
                  </a:lnTo>
                  <a:lnTo>
                    <a:pt x="38" y="105"/>
                  </a:lnTo>
                  <a:lnTo>
                    <a:pt x="46" y="94"/>
                  </a:lnTo>
                  <a:lnTo>
                    <a:pt x="59" y="89"/>
                  </a:lnTo>
                  <a:lnTo>
                    <a:pt x="70" y="146"/>
                  </a:lnTo>
                  <a:lnTo>
                    <a:pt x="100" y="146"/>
                  </a:lnTo>
                  <a:close/>
                  <a:moveTo>
                    <a:pt x="94" y="140"/>
                  </a:moveTo>
                  <a:lnTo>
                    <a:pt x="74" y="140"/>
                  </a:lnTo>
                  <a:moveTo>
                    <a:pt x="89" y="133"/>
                  </a:moveTo>
                  <a:lnTo>
                    <a:pt x="77" y="101"/>
                  </a:lnTo>
                  <a:moveTo>
                    <a:pt x="82" y="134"/>
                  </a:moveTo>
                  <a:lnTo>
                    <a:pt x="74" y="103"/>
                  </a:lnTo>
                  <a:moveTo>
                    <a:pt x="73" y="133"/>
                  </a:moveTo>
                  <a:lnTo>
                    <a:pt x="70" y="103"/>
                  </a:lnTo>
                  <a:moveTo>
                    <a:pt x="73" y="85"/>
                  </a:moveTo>
                  <a:lnTo>
                    <a:pt x="63" y="61"/>
                  </a:lnTo>
                  <a:moveTo>
                    <a:pt x="67" y="85"/>
                  </a:moveTo>
                  <a:lnTo>
                    <a:pt x="58" y="63"/>
                  </a:lnTo>
                  <a:moveTo>
                    <a:pt x="62" y="86"/>
                  </a:moveTo>
                  <a:lnTo>
                    <a:pt x="55" y="64"/>
                  </a:lnTo>
                  <a:moveTo>
                    <a:pt x="48" y="53"/>
                  </a:moveTo>
                  <a:lnTo>
                    <a:pt x="28" y="43"/>
                  </a:lnTo>
                  <a:moveTo>
                    <a:pt x="18" y="25"/>
                  </a:moveTo>
                  <a:lnTo>
                    <a:pt x="8" y="12"/>
                  </a:lnTo>
                  <a:moveTo>
                    <a:pt x="92" y="73"/>
                  </a:moveTo>
                  <a:lnTo>
                    <a:pt x="89" y="63"/>
                  </a:lnTo>
                  <a:moveTo>
                    <a:pt x="79" y="75"/>
                  </a:moveTo>
                  <a:lnTo>
                    <a:pt x="87" y="71"/>
                  </a:lnTo>
                  <a:moveTo>
                    <a:pt x="76" y="63"/>
                  </a:moveTo>
                  <a:lnTo>
                    <a:pt x="84" y="61"/>
                  </a:lnTo>
                  <a:moveTo>
                    <a:pt x="38" y="94"/>
                  </a:moveTo>
                  <a:lnTo>
                    <a:pt x="42" y="88"/>
                  </a:lnTo>
                  <a:moveTo>
                    <a:pt x="36" y="87"/>
                  </a:moveTo>
                  <a:lnTo>
                    <a:pt x="39" y="82"/>
                  </a:lnTo>
                  <a:moveTo>
                    <a:pt x="48" y="87"/>
                  </a:moveTo>
                  <a:lnTo>
                    <a:pt x="56" y="83"/>
                  </a:lnTo>
                  <a:moveTo>
                    <a:pt x="45" y="80"/>
                  </a:moveTo>
                  <a:lnTo>
                    <a:pt x="53" y="76"/>
                  </a:lnTo>
                  <a:moveTo>
                    <a:pt x="24" y="40"/>
                  </a:moveTo>
                  <a:cubicBezTo>
                    <a:pt x="26" y="40"/>
                    <a:pt x="26" y="38"/>
                    <a:pt x="26" y="37"/>
                  </a:cubicBezTo>
                  <a:cubicBezTo>
                    <a:pt x="25" y="35"/>
                    <a:pt x="23" y="35"/>
                    <a:pt x="22" y="35"/>
                  </a:cubicBezTo>
                  <a:cubicBezTo>
                    <a:pt x="21" y="36"/>
                    <a:pt x="20" y="38"/>
                    <a:pt x="21" y="39"/>
                  </a:cubicBezTo>
                  <a:cubicBezTo>
                    <a:pt x="21" y="40"/>
                    <a:pt x="23" y="41"/>
                    <a:pt x="24" y="40"/>
                  </a:cubicBezTo>
                  <a:close/>
                  <a:moveTo>
                    <a:pt x="8" y="13"/>
                  </a:moveTo>
                  <a:lnTo>
                    <a:pt x="14" y="26"/>
                  </a:lnTo>
                  <a:moveTo>
                    <a:pt x="28" y="43"/>
                  </a:moveTo>
                  <a:lnTo>
                    <a:pt x="56" y="51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8B441615-2F72-468D-955A-8B837B97F5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1" y="1264"/>
              <a:ext cx="620" cy="861"/>
            </a:xfrm>
            <a:custGeom>
              <a:avLst/>
              <a:gdLst>
                <a:gd name="T0" fmla="*/ 2147483646 w 102"/>
                <a:gd name="T1" fmla="*/ 2147483646 h 148"/>
                <a:gd name="T2" fmla="*/ 2147483646 w 102"/>
                <a:gd name="T3" fmla="*/ 2147483646 h 148"/>
                <a:gd name="T4" fmla="*/ 2147483646 w 102"/>
                <a:gd name="T5" fmla="*/ 2147483646 h 148"/>
                <a:gd name="T6" fmla="*/ 2147483646 w 102"/>
                <a:gd name="T7" fmla="*/ 2147483646 h 148"/>
                <a:gd name="T8" fmla="*/ 2147483646 w 102"/>
                <a:gd name="T9" fmla="*/ 2147483646 h 148"/>
                <a:gd name="T10" fmla="*/ 2147483646 w 102"/>
                <a:gd name="T11" fmla="*/ 2147483646 h 148"/>
                <a:gd name="T12" fmla="*/ 2147483646 w 102"/>
                <a:gd name="T13" fmla="*/ 2147483646 h 148"/>
                <a:gd name="T14" fmla="*/ 2147483646 w 102"/>
                <a:gd name="T15" fmla="*/ 2147483646 h 148"/>
                <a:gd name="T16" fmla="*/ 2147483646 w 102"/>
                <a:gd name="T17" fmla="*/ 2147483646 h 148"/>
                <a:gd name="T18" fmla="*/ 2147483646 w 102"/>
                <a:gd name="T19" fmla="*/ 2147483646 h 148"/>
                <a:gd name="T20" fmla="*/ 2147483646 w 102"/>
                <a:gd name="T21" fmla="*/ 2147483646 h 148"/>
                <a:gd name="T22" fmla="*/ 2147483646 w 102"/>
                <a:gd name="T23" fmla="*/ 0 h 148"/>
                <a:gd name="T24" fmla="*/ 2147483646 w 102"/>
                <a:gd name="T25" fmla="*/ 0 h 148"/>
                <a:gd name="T26" fmla="*/ 2147483646 w 102"/>
                <a:gd name="T27" fmla="*/ 2147483646 h 148"/>
                <a:gd name="T28" fmla="*/ 2147483646 w 102"/>
                <a:gd name="T29" fmla="*/ 2147483646 h 148"/>
                <a:gd name="T30" fmla="*/ 2147483646 w 102"/>
                <a:gd name="T31" fmla="*/ 2147483646 h 148"/>
                <a:gd name="T32" fmla="*/ 2147483646 w 102"/>
                <a:gd name="T33" fmla="*/ 2147483646 h 148"/>
                <a:gd name="T34" fmla="*/ 2147483646 w 102"/>
                <a:gd name="T35" fmla="*/ 2147483646 h 148"/>
                <a:gd name="T36" fmla="*/ 2147483646 w 102"/>
                <a:gd name="T37" fmla="*/ 2147483646 h 148"/>
                <a:gd name="T38" fmla="*/ 2147483646 w 102"/>
                <a:gd name="T39" fmla="*/ 2147483646 h 148"/>
                <a:gd name="T40" fmla="*/ 2147483646 w 102"/>
                <a:gd name="T41" fmla="*/ 2147483646 h 148"/>
                <a:gd name="T42" fmla="*/ 2147483646 w 102"/>
                <a:gd name="T43" fmla="*/ 2147483646 h 148"/>
                <a:gd name="T44" fmla="*/ 2147483646 w 102"/>
                <a:gd name="T45" fmla="*/ 2147483646 h 148"/>
                <a:gd name="T46" fmla="*/ 2147483646 w 102"/>
                <a:gd name="T47" fmla="*/ 2147483646 h 148"/>
                <a:gd name="T48" fmla="*/ 2147483646 w 102"/>
                <a:gd name="T49" fmla="*/ 2147483646 h 148"/>
                <a:gd name="T50" fmla="*/ 2147483646 w 102"/>
                <a:gd name="T51" fmla="*/ 2147483646 h 148"/>
                <a:gd name="T52" fmla="*/ 2147483646 w 102"/>
                <a:gd name="T53" fmla="*/ 2147483646 h 148"/>
                <a:gd name="T54" fmla="*/ 2147483646 w 102"/>
                <a:gd name="T55" fmla="*/ 2147483646 h 148"/>
                <a:gd name="T56" fmla="*/ 2147483646 w 102"/>
                <a:gd name="T57" fmla="*/ 2147483646 h 148"/>
                <a:gd name="T58" fmla="*/ 2147483646 w 102"/>
                <a:gd name="T59" fmla="*/ 2147483646 h 148"/>
                <a:gd name="T60" fmla="*/ 2147483646 w 102"/>
                <a:gd name="T61" fmla="*/ 2147483646 h 148"/>
                <a:gd name="T62" fmla="*/ 2147483646 w 102"/>
                <a:gd name="T63" fmla="*/ 2147483646 h 148"/>
                <a:gd name="T64" fmla="*/ 2147483646 w 102"/>
                <a:gd name="T65" fmla="*/ 2147483646 h 148"/>
                <a:gd name="T66" fmla="*/ 2147483646 w 102"/>
                <a:gd name="T67" fmla="*/ 2147483646 h 148"/>
                <a:gd name="T68" fmla="*/ 2147483646 w 102"/>
                <a:gd name="T69" fmla="*/ 2147483646 h 148"/>
                <a:gd name="T70" fmla="*/ 2147483646 w 102"/>
                <a:gd name="T71" fmla="*/ 2147483646 h 148"/>
                <a:gd name="T72" fmla="*/ 2147483646 w 102"/>
                <a:gd name="T73" fmla="*/ 2147483646 h 148"/>
                <a:gd name="T74" fmla="*/ 2147483646 w 102"/>
                <a:gd name="T75" fmla="*/ 2147483646 h 148"/>
                <a:gd name="T76" fmla="*/ 2147483646 w 102"/>
                <a:gd name="T77" fmla="*/ 2147483646 h 148"/>
                <a:gd name="T78" fmla="*/ 2147483646 w 102"/>
                <a:gd name="T79" fmla="*/ 2147483646 h 148"/>
                <a:gd name="T80" fmla="*/ 2147483646 w 102"/>
                <a:gd name="T81" fmla="*/ 2147483646 h 148"/>
                <a:gd name="T82" fmla="*/ 2147483646 w 102"/>
                <a:gd name="T83" fmla="*/ 2147483646 h 148"/>
                <a:gd name="T84" fmla="*/ 2147483646 w 102"/>
                <a:gd name="T85" fmla="*/ 2147483646 h 148"/>
                <a:gd name="T86" fmla="*/ 2147483646 w 102"/>
                <a:gd name="T87" fmla="*/ 2147483646 h 148"/>
                <a:gd name="T88" fmla="*/ 2147483646 w 102"/>
                <a:gd name="T89" fmla="*/ 2147483646 h 148"/>
                <a:gd name="T90" fmla="*/ 2147483646 w 102"/>
                <a:gd name="T91" fmla="*/ 2147483646 h 148"/>
                <a:gd name="T92" fmla="*/ 2147483646 w 102"/>
                <a:gd name="T93" fmla="*/ 2147483646 h 148"/>
                <a:gd name="T94" fmla="*/ 2147483646 w 102"/>
                <a:gd name="T95" fmla="*/ 2147483646 h 148"/>
                <a:gd name="T96" fmla="*/ 2147483646 w 102"/>
                <a:gd name="T97" fmla="*/ 2147483646 h 148"/>
                <a:gd name="T98" fmla="*/ 2147483646 w 102"/>
                <a:gd name="T99" fmla="*/ 2147483646 h 148"/>
                <a:gd name="T100" fmla="*/ 2147483646 w 102"/>
                <a:gd name="T101" fmla="*/ 2147483646 h 148"/>
                <a:gd name="T102" fmla="*/ 2147483646 w 102"/>
                <a:gd name="T103" fmla="*/ 2147483646 h 148"/>
                <a:gd name="T104" fmla="*/ 2147483646 w 102"/>
                <a:gd name="T105" fmla="*/ 2147483646 h 148"/>
                <a:gd name="T106" fmla="*/ 2147483646 w 102"/>
                <a:gd name="T107" fmla="*/ 2147483646 h 148"/>
                <a:gd name="T108" fmla="*/ 2147483646 w 102"/>
                <a:gd name="T109" fmla="*/ 2147483646 h 148"/>
                <a:gd name="T110" fmla="*/ 2147483646 w 102"/>
                <a:gd name="T111" fmla="*/ 2147483646 h 148"/>
                <a:gd name="T112" fmla="*/ 2147483646 w 102"/>
                <a:gd name="T113" fmla="*/ 2147483646 h 14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2"/>
                <a:gd name="T172" fmla="*/ 0 h 148"/>
                <a:gd name="T173" fmla="*/ 102 w 102"/>
                <a:gd name="T174" fmla="*/ 148 h 14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2" h="148">
                  <a:moveTo>
                    <a:pt x="100" y="147"/>
                  </a:moveTo>
                  <a:lnTo>
                    <a:pt x="81" y="83"/>
                  </a:lnTo>
                  <a:lnTo>
                    <a:pt x="82" y="83"/>
                  </a:lnTo>
                  <a:lnTo>
                    <a:pt x="102" y="147"/>
                  </a:lnTo>
                  <a:lnTo>
                    <a:pt x="100" y="147"/>
                  </a:lnTo>
                  <a:close/>
                  <a:moveTo>
                    <a:pt x="81" y="83"/>
                  </a:moveTo>
                  <a:lnTo>
                    <a:pt x="81" y="83"/>
                  </a:lnTo>
                  <a:lnTo>
                    <a:pt x="82" y="83"/>
                  </a:lnTo>
                  <a:lnTo>
                    <a:pt x="81" y="83"/>
                  </a:lnTo>
                  <a:close/>
                  <a:moveTo>
                    <a:pt x="81" y="83"/>
                  </a:moveTo>
                  <a:lnTo>
                    <a:pt x="91" y="80"/>
                  </a:lnTo>
                  <a:lnTo>
                    <a:pt x="92" y="81"/>
                  </a:lnTo>
                  <a:lnTo>
                    <a:pt x="82" y="84"/>
                  </a:lnTo>
                  <a:lnTo>
                    <a:pt x="81" y="83"/>
                  </a:lnTo>
                  <a:close/>
                  <a:moveTo>
                    <a:pt x="91" y="80"/>
                  </a:moveTo>
                  <a:lnTo>
                    <a:pt x="92" y="80"/>
                  </a:lnTo>
                  <a:lnTo>
                    <a:pt x="91" y="80"/>
                  </a:lnTo>
                  <a:close/>
                  <a:moveTo>
                    <a:pt x="92" y="80"/>
                  </a:moveTo>
                  <a:lnTo>
                    <a:pt x="101" y="84"/>
                  </a:lnTo>
                  <a:lnTo>
                    <a:pt x="101" y="85"/>
                  </a:lnTo>
                  <a:lnTo>
                    <a:pt x="91" y="81"/>
                  </a:lnTo>
                  <a:lnTo>
                    <a:pt x="92" y="80"/>
                  </a:lnTo>
                  <a:close/>
                  <a:moveTo>
                    <a:pt x="102" y="85"/>
                  </a:moveTo>
                  <a:lnTo>
                    <a:pt x="102" y="86"/>
                  </a:lnTo>
                  <a:lnTo>
                    <a:pt x="101" y="85"/>
                  </a:lnTo>
                  <a:lnTo>
                    <a:pt x="102" y="85"/>
                  </a:lnTo>
                  <a:close/>
                  <a:moveTo>
                    <a:pt x="100" y="85"/>
                  </a:moveTo>
                  <a:lnTo>
                    <a:pt x="94" y="62"/>
                  </a:lnTo>
                  <a:lnTo>
                    <a:pt x="95" y="62"/>
                  </a:lnTo>
                  <a:lnTo>
                    <a:pt x="102" y="85"/>
                  </a:lnTo>
                  <a:lnTo>
                    <a:pt x="100" y="85"/>
                  </a:lnTo>
                  <a:close/>
                  <a:moveTo>
                    <a:pt x="95" y="61"/>
                  </a:moveTo>
                  <a:lnTo>
                    <a:pt x="95" y="62"/>
                  </a:lnTo>
                  <a:lnTo>
                    <a:pt x="95" y="61"/>
                  </a:lnTo>
                  <a:close/>
                  <a:moveTo>
                    <a:pt x="94" y="63"/>
                  </a:moveTo>
                  <a:lnTo>
                    <a:pt x="85" y="56"/>
                  </a:lnTo>
                  <a:lnTo>
                    <a:pt x="86" y="55"/>
                  </a:lnTo>
                  <a:lnTo>
                    <a:pt x="95" y="61"/>
                  </a:lnTo>
                  <a:lnTo>
                    <a:pt x="94" y="63"/>
                  </a:lnTo>
                  <a:close/>
                  <a:moveTo>
                    <a:pt x="85" y="55"/>
                  </a:moveTo>
                  <a:lnTo>
                    <a:pt x="86" y="55"/>
                  </a:lnTo>
                  <a:lnTo>
                    <a:pt x="86" y="56"/>
                  </a:lnTo>
                  <a:lnTo>
                    <a:pt x="85" y="55"/>
                  </a:lnTo>
                  <a:close/>
                  <a:moveTo>
                    <a:pt x="86" y="56"/>
                  </a:moveTo>
                  <a:lnTo>
                    <a:pt x="72" y="60"/>
                  </a:lnTo>
                  <a:lnTo>
                    <a:pt x="71" y="58"/>
                  </a:lnTo>
                  <a:lnTo>
                    <a:pt x="85" y="55"/>
                  </a:lnTo>
                  <a:lnTo>
                    <a:pt x="86" y="56"/>
                  </a:lnTo>
                  <a:close/>
                  <a:moveTo>
                    <a:pt x="72" y="60"/>
                  </a:moveTo>
                  <a:lnTo>
                    <a:pt x="71" y="60"/>
                  </a:lnTo>
                  <a:lnTo>
                    <a:pt x="71" y="59"/>
                  </a:lnTo>
                  <a:lnTo>
                    <a:pt x="72" y="59"/>
                  </a:lnTo>
                  <a:lnTo>
                    <a:pt x="72" y="60"/>
                  </a:lnTo>
                  <a:close/>
                  <a:moveTo>
                    <a:pt x="71" y="59"/>
                  </a:moveTo>
                  <a:cubicBezTo>
                    <a:pt x="71" y="59"/>
                    <a:pt x="65" y="47"/>
                    <a:pt x="57" y="44"/>
                  </a:cubicBezTo>
                  <a:lnTo>
                    <a:pt x="58" y="42"/>
                  </a:lnTo>
                  <a:cubicBezTo>
                    <a:pt x="66" y="46"/>
                    <a:pt x="72" y="59"/>
                    <a:pt x="72" y="59"/>
                  </a:cubicBezTo>
                  <a:lnTo>
                    <a:pt x="71" y="59"/>
                  </a:lnTo>
                  <a:close/>
                  <a:moveTo>
                    <a:pt x="57" y="44"/>
                  </a:moveTo>
                  <a:lnTo>
                    <a:pt x="57" y="44"/>
                  </a:lnTo>
                  <a:lnTo>
                    <a:pt x="58" y="42"/>
                  </a:lnTo>
                  <a:lnTo>
                    <a:pt x="57" y="44"/>
                  </a:lnTo>
                  <a:close/>
                  <a:moveTo>
                    <a:pt x="57" y="44"/>
                  </a:moveTo>
                  <a:cubicBezTo>
                    <a:pt x="54" y="42"/>
                    <a:pt x="49" y="41"/>
                    <a:pt x="45" y="41"/>
                  </a:cubicBezTo>
                  <a:lnTo>
                    <a:pt x="45" y="39"/>
                  </a:lnTo>
                  <a:cubicBezTo>
                    <a:pt x="49" y="40"/>
                    <a:pt x="54" y="41"/>
                    <a:pt x="58" y="42"/>
                  </a:cubicBezTo>
                  <a:lnTo>
                    <a:pt x="57" y="44"/>
                  </a:lnTo>
                  <a:close/>
                  <a:moveTo>
                    <a:pt x="45" y="41"/>
                  </a:moveTo>
                  <a:cubicBezTo>
                    <a:pt x="40" y="40"/>
                    <a:pt x="35" y="39"/>
                    <a:pt x="33" y="37"/>
                  </a:cubicBezTo>
                  <a:lnTo>
                    <a:pt x="34" y="36"/>
                  </a:lnTo>
                  <a:cubicBezTo>
                    <a:pt x="36" y="38"/>
                    <a:pt x="40" y="39"/>
                    <a:pt x="45" y="39"/>
                  </a:cubicBezTo>
                  <a:lnTo>
                    <a:pt x="45" y="41"/>
                  </a:lnTo>
                  <a:close/>
                  <a:moveTo>
                    <a:pt x="33" y="37"/>
                  </a:moveTo>
                  <a:cubicBezTo>
                    <a:pt x="28" y="34"/>
                    <a:pt x="1" y="1"/>
                    <a:pt x="0" y="1"/>
                  </a:cubicBezTo>
                  <a:lnTo>
                    <a:pt x="2" y="0"/>
                  </a:lnTo>
                  <a:cubicBezTo>
                    <a:pt x="2" y="0"/>
                    <a:pt x="29" y="32"/>
                    <a:pt x="34" y="36"/>
                  </a:cubicBezTo>
                  <a:lnTo>
                    <a:pt x="33" y="37"/>
                  </a:lnTo>
                  <a:close/>
                  <a:moveTo>
                    <a:pt x="0" y="1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close/>
                  <a:moveTo>
                    <a:pt x="2" y="0"/>
                  </a:moveTo>
                  <a:lnTo>
                    <a:pt x="17" y="40"/>
                  </a:lnTo>
                  <a:lnTo>
                    <a:pt x="15" y="40"/>
                  </a:lnTo>
                  <a:lnTo>
                    <a:pt x="0" y="1"/>
                  </a:lnTo>
                  <a:lnTo>
                    <a:pt x="2" y="0"/>
                  </a:lnTo>
                  <a:close/>
                  <a:moveTo>
                    <a:pt x="15" y="40"/>
                  </a:moveTo>
                  <a:lnTo>
                    <a:pt x="15" y="40"/>
                  </a:lnTo>
                  <a:lnTo>
                    <a:pt x="16" y="40"/>
                  </a:lnTo>
                  <a:lnTo>
                    <a:pt x="15" y="40"/>
                  </a:lnTo>
                  <a:close/>
                  <a:moveTo>
                    <a:pt x="16" y="40"/>
                  </a:moveTo>
                  <a:cubicBezTo>
                    <a:pt x="18" y="42"/>
                    <a:pt x="19" y="44"/>
                    <a:pt x="21" y="46"/>
                  </a:cubicBezTo>
                  <a:lnTo>
                    <a:pt x="20" y="47"/>
                  </a:lnTo>
                  <a:cubicBezTo>
                    <a:pt x="18" y="45"/>
                    <a:pt x="17" y="43"/>
                    <a:pt x="15" y="40"/>
                  </a:cubicBezTo>
                  <a:lnTo>
                    <a:pt x="16" y="40"/>
                  </a:lnTo>
                  <a:close/>
                  <a:moveTo>
                    <a:pt x="21" y="46"/>
                  </a:moveTo>
                  <a:cubicBezTo>
                    <a:pt x="22" y="47"/>
                    <a:pt x="24" y="48"/>
                    <a:pt x="26" y="49"/>
                  </a:cubicBezTo>
                  <a:lnTo>
                    <a:pt x="25" y="50"/>
                  </a:lnTo>
                  <a:cubicBezTo>
                    <a:pt x="23" y="50"/>
                    <a:pt x="21" y="48"/>
                    <a:pt x="20" y="47"/>
                  </a:cubicBezTo>
                  <a:lnTo>
                    <a:pt x="21" y="46"/>
                  </a:lnTo>
                  <a:close/>
                  <a:moveTo>
                    <a:pt x="26" y="49"/>
                  </a:moveTo>
                  <a:lnTo>
                    <a:pt x="26" y="49"/>
                  </a:lnTo>
                  <a:lnTo>
                    <a:pt x="25" y="50"/>
                  </a:lnTo>
                  <a:lnTo>
                    <a:pt x="26" y="49"/>
                  </a:lnTo>
                  <a:close/>
                  <a:moveTo>
                    <a:pt x="26" y="49"/>
                  </a:moveTo>
                  <a:lnTo>
                    <a:pt x="26" y="49"/>
                  </a:lnTo>
                  <a:lnTo>
                    <a:pt x="25" y="50"/>
                  </a:lnTo>
                  <a:lnTo>
                    <a:pt x="26" y="49"/>
                  </a:lnTo>
                  <a:close/>
                  <a:moveTo>
                    <a:pt x="25" y="50"/>
                  </a:moveTo>
                  <a:lnTo>
                    <a:pt x="25" y="50"/>
                  </a:lnTo>
                  <a:close/>
                  <a:moveTo>
                    <a:pt x="26" y="49"/>
                  </a:moveTo>
                  <a:cubicBezTo>
                    <a:pt x="27" y="50"/>
                    <a:pt x="29" y="50"/>
                    <a:pt x="30" y="51"/>
                  </a:cubicBezTo>
                  <a:lnTo>
                    <a:pt x="30" y="52"/>
                  </a:lnTo>
                  <a:cubicBezTo>
                    <a:pt x="28" y="51"/>
                    <a:pt x="26" y="51"/>
                    <a:pt x="25" y="50"/>
                  </a:cubicBezTo>
                  <a:lnTo>
                    <a:pt x="26" y="49"/>
                  </a:lnTo>
                  <a:close/>
                  <a:moveTo>
                    <a:pt x="30" y="51"/>
                  </a:moveTo>
                  <a:cubicBezTo>
                    <a:pt x="36" y="53"/>
                    <a:pt x="44" y="55"/>
                    <a:pt x="45" y="57"/>
                  </a:cubicBezTo>
                  <a:lnTo>
                    <a:pt x="44" y="58"/>
                  </a:lnTo>
                  <a:cubicBezTo>
                    <a:pt x="43" y="56"/>
                    <a:pt x="36" y="54"/>
                    <a:pt x="30" y="52"/>
                  </a:cubicBezTo>
                  <a:lnTo>
                    <a:pt x="30" y="51"/>
                  </a:lnTo>
                  <a:close/>
                  <a:moveTo>
                    <a:pt x="45" y="57"/>
                  </a:moveTo>
                  <a:cubicBezTo>
                    <a:pt x="48" y="61"/>
                    <a:pt x="52" y="70"/>
                    <a:pt x="52" y="70"/>
                  </a:cubicBezTo>
                  <a:lnTo>
                    <a:pt x="50" y="71"/>
                  </a:lnTo>
                  <a:cubicBezTo>
                    <a:pt x="50" y="71"/>
                    <a:pt x="47" y="61"/>
                    <a:pt x="44" y="58"/>
                  </a:cubicBezTo>
                  <a:lnTo>
                    <a:pt x="45" y="57"/>
                  </a:lnTo>
                  <a:close/>
                  <a:moveTo>
                    <a:pt x="52" y="70"/>
                  </a:moveTo>
                  <a:lnTo>
                    <a:pt x="52" y="71"/>
                  </a:lnTo>
                  <a:lnTo>
                    <a:pt x="51" y="71"/>
                  </a:lnTo>
                  <a:lnTo>
                    <a:pt x="51" y="70"/>
                  </a:lnTo>
                  <a:lnTo>
                    <a:pt x="52" y="70"/>
                  </a:lnTo>
                  <a:close/>
                  <a:moveTo>
                    <a:pt x="51" y="71"/>
                  </a:moveTo>
                  <a:lnTo>
                    <a:pt x="39" y="76"/>
                  </a:lnTo>
                  <a:lnTo>
                    <a:pt x="39" y="75"/>
                  </a:lnTo>
                  <a:lnTo>
                    <a:pt x="51" y="70"/>
                  </a:lnTo>
                  <a:lnTo>
                    <a:pt x="51" y="71"/>
                  </a:lnTo>
                  <a:close/>
                  <a:moveTo>
                    <a:pt x="39" y="75"/>
                  </a:moveTo>
                  <a:lnTo>
                    <a:pt x="39" y="75"/>
                  </a:lnTo>
                  <a:lnTo>
                    <a:pt x="39" y="76"/>
                  </a:lnTo>
                  <a:lnTo>
                    <a:pt x="39" y="75"/>
                  </a:lnTo>
                  <a:close/>
                  <a:moveTo>
                    <a:pt x="40" y="76"/>
                  </a:moveTo>
                  <a:lnTo>
                    <a:pt x="34" y="87"/>
                  </a:lnTo>
                  <a:lnTo>
                    <a:pt x="33" y="87"/>
                  </a:lnTo>
                  <a:lnTo>
                    <a:pt x="39" y="75"/>
                  </a:lnTo>
                  <a:lnTo>
                    <a:pt x="40" y="76"/>
                  </a:lnTo>
                  <a:close/>
                  <a:moveTo>
                    <a:pt x="33" y="87"/>
                  </a:moveTo>
                  <a:lnTo>
                    <a:pt x="33" y="87"/>
                  </a:lnTo>
                  <a:close/>
                  <a:moveTo>
                    <a:pt x="34" y="87"/>
                  </a:moveTo>
                  <a:lnTo>
                    <a:pt x="40" y="106"/>
                  </a:lnTo>
                  <a:lnTo>
                    <a:pt x="39" y="107"/>
                  </a:lnTo>
                  <a:lnTo>
                    <a:pt x="33" y="87"/>
                  </a:lnTo>
                  <a:lnTo>
                    <a:pt x="34" y="87"/>
                  </a:lnTo>
                  <a:close/>
                  <a:moveTo>
                    <a:pt x="40" y="107"/>
                  </a:moveTo>
                  <a:lnTo>
                    <a:pt x="39" y="108"/>
                  </a:lnTo>
                  <a:lnTo>
                    <a:pt x="39" y="107"/>
                  </a:lnTo>
                  <a:lnTo>
                    <a:pt x="39" y="106"/>
                  </a:lnTo>
                  <a:lnTo>
                    <a:pt x="40" y="107"/>
                  </a:lnTo>
                  <a:close/>
                  <a:moveTo>
                    <a:pt x="39" y="106"/>
                  </a:moveTo>
                  <a:lnTo>
                    <a:pt x="47" y="95"/>
                  </a:lnTo>
                  <a:lnTo>
                    <a:pt x="48" y="95"/>
                  </a:lnTo>
                  <a:lnTo>
                    <a:pt x="40" y="107"/>
                  </a:lnTo>
                  <a:lnTo>
                    <a:pt x="39" y="106"/>
                  </a:lnTo>
                  <a:close/>
                  <a:moveTo>
                    <a:pt x="47" y="95"/>
                  </a:moveTo>
                  <a:lnTo>
                    <a:pt x="47" y="94"/>
                  </a:lnTo>
                  <a:lnTo>
                    <a:pt x="47" y="95"/>
                  </a:lnTo>
                  <a:close/>
                  <a:moveTo>
                    <a:pt x="47" y="94"/>
                  </a:moveTo>
                  <a:lnTo>
                    <a:pt x="60" y="89"/>
                  </a:lnTo>
                  <a:lnTo>
                    <a:pt x="60" y="90"/>
                  </a:lnTo>
                  <a:lnTo>
                    <a:pt x="48" y="96"/>
                  </a:lnTo>
                  <a:lnTo>
                    <a:pt x="47" y="94"/>
                  </a:lnTo>
                  <a:close/>
                  <a:moveTo>
                    <a:pt x="60" y="89"/>
                  </a:moveTo>
                  <a:lnTo>
                    <a:pt x="61" y="88"/>
                  </a:lnTo>
                  <a:lnTo>
                    <a:pt x="61" y="89"/>
                  </a:lnTo>
                  <a:lnTo>
                    <a:pt x="60" y="90"/>
                  </a:lnTo>
                  <a:lnTo>
                    <a:pt x="60" y="89"/>
                  </a:lnTo>
                  <a:close/>
                  <a:moveTo>
                    <a:pt x="61" y="89"/>
                  </a:moveTo>
                  <a:lnTo>
                    <a:pt x="72" y="147"/>
                  </a:lnTo>
                  <a:lnTo>
                    <a:pt x="71" y="147"/>
                  </a:lnTo>
                  <a:lnTo>
                    <a:pt x="59" y="90"/>
                  </a:lnTo>
                  <a:lnTo>
                    <a:pt x="61" y="89"/>
                  </a:lnTo>
                  <a:close/>
                  <a:moveTo>
                    <a:pt x="71" y="148"/>
                  </a:moveTo>
                  <a:lnTo>
                    <a:pt x="71" y="148"/>
                  </a:lnTo>
                  <a:lnTo>
                    <a:pt x="71" y="147"/>
                  </a:lnTo>
                  <a:lnTo>
                    <a:pt x="71" y="148"/>
                  </a:lnTo>
                  <a:close/>
                  <a:moveTo>
                    <a:pt x="71" y="146"/>
                  </a:moveTo>
                  <a:lnTo>
                    <a:pt x="101" y="146"/>
                  </a:lnTo>
                  <a:lnTo>
                    <a:pt x="101" y="148"/>
                  </a:lnTo>
                  <a:lnTo>
                    <a:pt x="71" y="148"/>
                  </a:lnTo>
                  <a:lnTo>
                    <a:pt x="71" y="146"/>
                  </a:lnTo>
                  <a:close/>
                  <a:moveTo>
                    <a:pt x="102" y="147"/>
                  </a:moveTo>
                  <a:lnTo>
                    <a:pt x="102" y="148"/>
                  </a:lnTo>
                  <a:lnTo>
                    <a:pt x="101" y="148"/>
                  </a:lnTo>
                  <a:lnTo>
                    <a:pt x="101" y="147"/>
                  </a:lnTo>
                  <a:lnTo>
                    <a:pt x="102" y="147"/>
                  </a:lnTo>
                  <a:close/>
                  <a:moveTo>
                    <a:pt x="95" y="141"/>
                  </a:moveTo>
                  <a:lnTo>
                    <a:pt x="75" y="142"/>
                  </a:lnTo>
                  <a:lnTo>
                    <a:pt x="75" y="140"/>
                  </a:lnTo>
                  <a:lnTo>
                    <a:pt x="95" y="140"/>
                  </a:lnTo>
                  <a:lnTo>
                    <a:pt x="95" y="141"/>
                  </a:lnTo>
                  <a:close/>
                  <a:moveTo>
                    <a:pt x="89" y="134"/>
                  </a:moveTo>
                  <a:lnTo>
                    <a:pt x="77" y="103"/>
                  </a:lnTo>
                  <a:lnTo>
                    <a:pt x="78" y="102"/>
                  </a:lnTo>
                  <a:lnTo>
                    <a:pt x="90" y="134"/>
                  </a:lnTo>
                  <a:lnTo>
                    <a:pt x="89" y="134"/>
                  </a:lnTo>
                  <a:close/>
                  <a:moveTo>
                    <a:pt x="82" y="135"/>
                  </a:moveTo>
                  <a:lnTo>
                    <a:pt x="74" y="104"/>
                  </a:lnTo>
                  <a:lnTo>
                    <a:pt x="75" y="103"/>
                  </a:lnTo>
                  <a:lnTo>
                    <a:pt x="83" y="135"/>
                  </a:lnTo>
                  <a:lnTo>
                    <a:pt x="82" y="135"/>
                  </a:lnTo>
                  <a:close/>
                  <a:moveTo>
                    <a:pt x="73" y="134"/>
                  </a:moveTo>
                  <a:lnTo>
                    <a:pt x="70" y="104"/>
                  </a:lnTo>
                  <a:lnTo>
                    <a:pt x="72" y="104"/>
                  </a:lnTo>
                  <a:lnTo>
                    <a:pt x="75" y="134"/>
                  </a:lnTo>
                  <a:lnTo>
                    <a:pt x="73" y="134"/>
                  </a:lnTo>
                  <a:close/>
                  <a:moveTo>
                    <a:pt x="74" y="86"/>
                  </a:moveTo>
                  <a:lnTo>
                    <a:pt x="63" y="62"/>
                  </a:lnTo>
                  <a:lnTo>
                    <a:pt x="65" y="62"/>
                  </a:lnTo>
                  <a:lnTo>
                    <a:pt x="75" y="86"/>
                  </a:lnTo>
                  <a:lnTo>
                    <a:pt x="74" y="86"/>
                  </a:lnTo>
                  <a:close/>
                  <a:moveTo>
                    <a:pt x="67" y="86"/>
                  </a:moveTo>
                  <a:lnTo>
                    <a:pt x="58" y="64"/>
                  </a:lnTo>
                  <a:lnTo>
                    <a:pt x="59" y="63"/>
                  </a:lnTo>
                  <a:lnTo>
                    <a:pt x="69" y="85"/>
                  </a:lnTo>
                  <a:lnTo>
                    <a:pt x="67" y="86"/>
                  </a:lnTo>
                  <a:close/>
                  <a:moveTo>
                    <a:pt x="62" y="87"/>
                  </a:moveTo>
                  <a:lnTo>
                    <a:pt x="56" y="65"/>
                  </a:lnTo>
                  <a:lnTo>
                    <a:pt x="57" y="65"/>
                  </a:lnTo>
                  <a:lnTo>
                    <a:pt x="63" y="87"/>
                  </a:lnTo>
                  <a:lnTo>
                    <a:pt x="62" y="87"/>
                  </a:lnTo>
                  <a:close/>
                  <a:moveTo>
                    <a:pt x="49" y="54"/>
                  </a:moveTo>
                  <a:lnTo>
                    <a:pt x="29" y="45"/>
                  </a:lnTo>
                  <a:lnTo>
                    <a:pt x="29" y="43"/>
                  </a:lnTo>
                  <a:lnTo>
                    <a:pt x="50" y="53"/>
                  </a:lnTo>
                  <a:lnTo>
                    <a:pt x="49" y="54"/>
                  </a:lnTo>
                  <a:close/>
                  <a:moveTo>
                    <a:pt x="18" y="27"/>
                  </a:moveTo>
                  <a:lnTo>
                    <a:pt x="8" y="14"/>
                  </a:lnTo>
                  <a:lnTo>
                    <a:pt x="10" y="13"/>
                  </a:lnTo>
                  <a:lnTo>
                    <a:pt x="19" y="26"/>
                  </a:lnTo>
                  <a:lnTo>
                    <a:pt x="18" y="27"/>
                  </a:lnTo>
                  <a:close/>
                  <a:moveTo>
                    <a:pt x="93" y="74"/>
                  </a:moveTo>
                  <a:lnTo>
                    <a:pt x="89" y="64"/>
                  </a:lnTo>
                  <a:lnTo>
                    <a:pt x="91" y="64"/>
                  </a:lnTo>
                  <a:lnTo>
                    <a:pt x="94" y="73"/>
                  </a:lnTo>
                  <a:lnTo>
                    <a:pt x="93" y="74"/>
                  </a:lnTo>
                  <a:close/>
                  <a:moveTo>
                    <a:pt x="80" y="76"/>
                  </a:moveTo>
                  <a:lnTo>
                    <a:pt x="87" y="71"/>
                  </a:lnTo>
                  <a:lnTo>
                    <a:pt x="88" y="73"/>
                  </a:lnTo>
                  <a:lnTo>
                    <a:pt x="80" y="77"/>
                  </a:lnTo>
                  <a:lnTo>
                    <a:pt x="80" y="76"/>
                  </a:lnTo>
                  <a:close/>
                  <a:moveTo>
                    <a:pt x="77" y="64"/>
                  </a:moveTo>
                  <a:lnTo>
                    <a:pt x="85" y="61"/>
                  </a:lnTo>
                  <a:lnTo>
                    <a:pt x="85" y="63"/>
                  </a:lnTo>
                  <a:lnTo>
                    <a:pt x="77" y="65"/>
                  </a:lnTo>
                  <a:lnTo>
                    <a:pt x="77" y="64"/>
                  </a:lnTo>
                  <a:close/>
                  <a:moveTo>
                    <a:pt x="39" y="95"/>
                  </a:moveTo>
                  <a:lnTo>
                    <a:pt x="43" y="89"/>
                  </a:lnTo>
                  <a:lnTo>
                    <a:pt x="44" y="89"/>
                  </a:lnTo>
                  <a:lnTo>
                    <a:pt x="40" y="95"/>
                  </a:lnTo>
                  <a:lnTo>
                    <a:pt x="39" y="95"/>
                  </a:lnTo>
                  <a:close/>
                  <a:moveTo>
                    <a:pt x="36" y="87"/>
                  </a:moveTo>
                  <a:lnTo>
                    <a:pt x="39" y="82"/>
                  </a:lnTo>
                  <a:lnTo>
                    <a:pt x="40" y="83"/>
                  </a:lnTo>
                  <a:lnTo>
                    <a:pt x="37" y="88"/>
                  </a:lnTo>
                  <a:lnTo>
                    <a:pt x="36" y="87"/>
                  </a:lnTo>
                  <a:close/>
                  <a:moveTo>
                    <a:pt x="48" y="87"/>
                  </a:moveTo>
                  <a:lnTo>
                    <a:pt x="57" y="83"/>
                  </a:lnTo>
                  <a:lnTo>
                    <a:pt x="57" y="84"/>
                  </a:lnTo>
                  <a:lnTo>
                    <a:pt x="49" y="88"/>
                  </a:lnTo>
                  <a:lnTo>
                    <a:pt x="48" y="87"/>
                  </a:lnTo>
                  <a:close/>
                  <a:moveTo>
                    <a:pt x="45" y="80"/>
                  </a:moveTo>
                  <a:lnTo>
                    <a:pt x="54" y="77"/>
                  </a:lnTo>
                  <a:lnTo>
                    <a:pt x="54" y="78"/>
                  </a:lnTo>
                  <a:lnTo>
                    <a:pt x="46" y="82"/>
                  </a:lnTo>
                  <a:lnTo>
                    <a:pt x="45" y="80"/>
                  </a:lnTo>
                  <a:close/>
                  <a:moveTo>
                    <a:pt x="25" y="41"/>
                  </a:moveTo>
                  <a:lnTo>
                    <a:pt x="25" y="41"/>
                  </a:lnTo>
                  <a:lnTo>
                    <a:pt x="26" y="42"/>
                  </a:lnTo>
                  <a:lnTo>
                    <a:pt x="25" y="41"/>
                  </a:lnTo>
                  <a:close/>
                  <a:moveTo>
                    <a:pt x="26" y="42"/>
                  </a:moveTo>
                  <a:lnTo>
                    <a:pt x="26" y="42"/>
                  </a:lnTo>
                  <a:lnTo>
                    <a:pt x="25" y="41"/>
                  </a:lnTo>
                  <a:lnTo>
                    <a:pt x="26" y="42"/>
                  </a:lnTo>
                  <a:close/>
                  <a:moveTo>
                    <a:pt x="25" y="41"/>
                  </a:moveTo>
                  <a:cubicBezTo>
                    <a:pt x="25" y="41"/>
                    <a:pt x="25" y="41"/>
                    <a:pt x="25" y="41"/>
                  </a:cubicBezTo>
                  <a:lnTo>
                    <a:pt x="26" y="42"/>
                  </a:lnTo>
                  <a:cubicBezTo>
                    <a:pt x="26" y="42"/>
                    <a:pt x="26" y="42"/>
                    <a:pt x="26" y="42"/>
                  </a:cubicBezTo>
                  <a:lnTo>
                    <a:pt x="25" y="41"/>
                  </a:lnTo>
                  <a:close/>
                  <a:moveTo>
                    <a:pt x="25" y="41"/>
                  </a:moveTo>
                  <a:cubicBezTo>
                    <a:pt x="25" y="40"/>
                    <a:pt x="26" y="40"/>
                    <a:pt x="26" y="40"/>
                  </a:cubicBezTo>
                  <a:lnTo>
                    <a:pt x="27" y="41"/>
                  </a:lnTo>
                  <a:cubicBezTo>
                    <a:pt x="27" y="41"/>
                    <a:pt x="26" y="42"/>
                    <a:pt x="26" y="42"/>
                  </a:cubicBezTo>
                  <a:lnTo>
                    <a:pt x="25" y="41"/>
                  </a:lnTo>
                  <a:close/>
                  <a:moveTo>
                    <a:pt x="26" y="40"/>
                  </a:moveTo>
                  <a:cubicBezTo>
                    <a:pt x="26" y="40"/>
                    <a:pt x="26" y="39"/>
                    <a:pt x="26" y="38"/>
                  </a:cubicBezTo>
                  <a:lnTo>
                    <a:pt x="27" y="37"/>
                  </a:lnTo>
                  <a:cubicBezTo>
                    <a:pt x="28" y="39"/>
                    <a:pt x="28" y="40"/>
                    <a:pt x="27" y="41"/>
                  </a:cubicBezTo>
                  <a:lnTo>
                    <a:pt x="26" y="40"/>
                  </a:lnTo>
                  <a:close/>
                  <a:moveTo>
                    <a:pt x="27" y="37"/>
                  </a:moveTo>
                  <a:lnTo>
                    <a:pt x="27" y="37"/>
                  </a:lnTo>
                  <a:lnTo>
                    <a:pt x="27" y="38"/>
                  </a:lnTo>
                  <a:lnTo>
                    <a:pt x="27" y="37"/>
                  </a:lnTo>
                  <a:close/>
                  <a:moveTo>
                    <a:pt x="26" y="38"/>
                  </a:moveTo>
                  <a:lnTo>
                    <a:pt x="26" y="38"/>
                  </a:lnTo>
                  <a:lnTo>
                    <a:pt x="27" y="37"/>
                  </a:lnTo>
                  <a:lnTo>
                    <a:pt x="26" y="38"/>
                  </a:lnTo>
                  <a:close/>
                  <a:moveTo>
                    <a:pt x="26" y="38"/>
                  </a:moveTo>
                  <a:cubicBezTo>
                    <a:pt x="26" y="38"/>
                    <a:pt x="25" y="37"/>
                    <a:pt x="25" y="37"/>
                  </a:cubicBezTo>
                  <a:lnTo>
                    <a:pt x="25" y="36"/>
                  </a:lnTo>
                  <a:cubicBezTo>
                    <a:pt x="26" y="36"/>
                    <a:pt x="27" y="37"/>
                    <a:pt x="27" y="37"/>
                  </a:cubicBezTo>
                  <a:lnTo>
                    <a:pt x="26" y="38"/>
                  </a:lnTo>
                  <a:close/>
                  <a:moveTo>
                    <a:pt x="25" y="37"/>
                  </a:moveTo>
                  <a:cubicBezTo>
                    <a:pt x="24" y="37"/>
                    <a:pt x="24" y="37"/>
                    <a:pt x="23" y="37"/>
                  </a:cubicBezTo>
                  <a:lnTo>
                    <a:pt x="23" y="36"/>
                  </a:lnTo>
                  <a:cubicBezTo>
                    <a:pt x="24" y="35"/>
                    <a:pt x="24" y="35"/>
                    <a:pt x="25" y="36"/>
                  </a:cubicBezTo>
                  <a:lnTo>
                    <a:pt x="25" y="37"/>
                  </a:lnTo>
                  <a:close/>
                  <a:moveTo>
                    <a:pt x="23" y="36"/>
                  </a:moveTo>
                  <a:lnTo>
                    <a:pt x="23" y="36"/>
                  </a:lnTo>
                  <a:close/>
                  <a:moveTo>
                    <a:pt x="23" y="37"/>
                  </a:moveTo>
                  <a:lnTo>
                    <a:pt x="23" y="37"/>
                  </a:lnTo>
                  <a:lnTo>
                    <a:pt x="23" y="36"/>
                  </a:lnTo>
                  <a:lnTo>
                    <a:pt x="23" y="37"/>
                  </a:lnTo>
                  <a:close/>
                  <a:moveTo>
                    <a:pt x="23" y="37"/>
                  </a:moveTo>
                  <a:lnTo>
                    <a:pt x="23" y="37"/>
                  </a:lnTo>
                  <a:lnTo>
                    <a:pt x="23" y="36"/>
                  </a:lnTo>
                  <a:lnTo>
                    <a:pt x="23" y="37"/>
                  </a:lnTo>
                  <a:close/>
                  <a:moveTo>
                    <a:pt x="23" y="37"/>
                  </a:moveTo>
                  <a:lnTo>
                    <a:pt x="23" y="37"/>
                  </a:lnTo>
                  <a:lnTo>
                    <a:pt x="23" y="36"/>
                  </a:lnTo>
                  <a:lnTo>
                    <a:pt x="23" y="37"/>
                  </a:lnTo>
                  <a:close/>
                  <a:moveTo>
                    <a:pt x="23" y="36"/>
                  </a:moveTo>
                  <a:lnTo>
                    <a:pt x="23" y="36"/>
                  </a:lnTo>
                  <a:close/>
                  <a:moveTo>
                    <a:pt x="23" y="37"/>
                  </a:moveTo>
                  <a:cubicBezTo>
                    <a:pt x="23" y="37"/>
                    <a:pt x="23" y="37"/>
                    <a:pt x="23" y="37"/>
                  </a:cubicBezTo>
                  <a:lnTo>
                    <a:pt x="22" y="36"/>
                  </a:lnTo>
                  <a:cubicBezTo>
                    <a:pt x="22" y="36"/>
                    <a:pt x="22" y="36"/>
                    <a:pt x="23" y="36"/>
                  </a:cubicBezTo>
                  <a:lnTo>
                    <a:pt x="23" y="37"/>
                  </a:lnTo>
                  <a:close/>
                  <a:moveTo>
                    <a:pt x="23" y="37"/>
                  </a:moveTo>
                  <a:cubicBezTo>
                    <a:pt x="23" y="37"/>
                    <a:pt x="23" y="37"/>
                    <a:pt x="23" y="38"/>
                  </a:cubicBezTo>
                  <a:lnTo>
                    <a:pt x="21" y="37"/>
                  </a:lnTo>
                  <a:cubicBezTo>
                    <a:pt x="22" y="36"/>
                    <a:pt x="22" y="36"/>
                    <a:pt x="22" y="36"/>
                  </a:cubicBezTo>
                  <a:lnTo>
                    <a:pt x="23" y="37"/>
                  </a:lnTo>
                  <a:close/>
                  <a:moveTo>
                    <a:pt x="21" y="37"/>
                  </a:moveTo>
                  <a:lnTo>
                    <a:pt x="21" y="37"/>
                  </a:lnTo>
                  <a:lnTo>
                    <a:pt x="22" y="37"/>
                  </a:lnTo>
                  <a:lnTo>
                    <a:pt x="21" y="37"/>
                  </a:lnTo>
                  <a:close/>
                  <a:moveTo>
                    <a:pt x="23" y="38"/>
                  </a:moveTo>
                  <a:cubicBezTo>
                    <a:pt x="22" y="38"/>
                    <a:pt x="22" y="39"/>
                    <a:pt x="22" y="40"/>
                  </a:cubicBezTo>
                  <a:lnTo>
                    <a:pt x="21" y="40"/>
                  </a:lnTo>
                  <a:cubicBezTo>
                    <a:pt x="20" y="39"/>
                    <a:pt x="21" y="38"/>
                    <a:pt x="21" y="37"/>
                  </a:cubicBezTo>
                  <a:lnTo>
                    <a:pt x="23" y="38"/>
                  </a:lnTo>
                  <a:close/>
                  <a:moveTo>
                    <a:pt x="22" y="40"/>
                  </a:moveTo>
                  <a:cubicBezTo>
                    <a:pt x="22" y="40"/>
                    <a:pt x="22" y="40"/>
                    <a:pt x="22" y="40"/>
                  </a:cubicBezTo>
                  <a:lnTo>
                    <a:pt x="21" y="40"/>
                  </a:lnTo>
                  <a:cubicBezTo>
                    <a:pt x="21" y="40"/>
                    <a:pt x="21" y="40"/>
                    <a:pt x="21" y="40"/>
                  </a:cubicBezTo>
                  <a:lnTo>
                    <a:pt x="22" y="40"/>
                  </a:lnTo>
                  <a:close/>
                  <a:moveTo>
                    <a:pt x="22" y="40"/>
                  </a:moveTo>
                  <a:lnTo>
                    <a:pt x="22" y="40"/>
                  </a:lnTo>
                  <a:close/>
                  <a:moveTo>
                    <a:pt x="22" y="40"/>
                  </a:moveTo>
                  <a:cubicBezTo>
                    <a:pt x="23" y="40"/>
                    <a:pt x="23" y="41"/>
                    <a:pt x="23" y="41"/>
                  </a:cubicBezTo>
                  <a:lnTo>
                    <a:pt x="23" y="42"/>
                  </a:lnTo>
                  <a:cubicBezTo>
                    <a:pt x="22" y="42"/>
                    <a:pt x="21" y="41"/>
                    <a:pt x="21" y="40"/>
                  </a:cubicBezTo>
                  <a:lnTo>
                    <a:pt x="22" y="40"/>
                  </a:lnTo>
                  <a:close/>
                  <a:moveTo>
                    <a:pt x="23" y="41"/>
                  </a:moveTo>
                  <a:cubicBezTo>
                    <a:pt x="24" y="41"/>
                    <a:pt x="24" y="41"/>
                    <a:pt x="25" y="41"/>
                  </a:cubicBezTo>
                  <a:lnTo>
                    <a:pt x="26" y="42"/>
                  </a:lnTo>
                  <a:cubicBezTo>
                    <a:pt x="25" y="43"/>
                    <a:pt x="24" y="43"/>
                    <a:pt x="23" y="42"/>
                  </a:cubicBezTo>
                  <a:lnTo>
                    <a:pt x="23" y="41"/>
                  </a:lnTo>
                  <a:close/>
                  <a:moveTo>
                    <a:pt x="26" y="42"/>
                  </a:moveTo>
                  <a:lnTo>
                    <a:pt x="26" y="42"/>
                  </a:lnTo>
                  <a:lnTo>
                    <a:pt x="25" y="42"/>
                  </a:lnTo>
                  <a:lnTo>
                    <a:pt x="26" y="42"/>
                  </a:lnTo>
                  <a:close/>
                  <a:moveTo>
                    <a:pt x="25" y="41"/>
                  </a:moveTo>
                  <a:cubicBezTo>
                    <a:pt x="25" y="41"/>
                    <a:pt x="25" y="41"/>
                    <a:pt x="25" y="41"/>
                  </a:cubicBezTo>
                  <a:lnTo>
                    <a:pt x="26" y="42"/>
                  </a:lnTo>
                  <a:cubicBezTo>
                    <a:pt x="26" y="42"/>
                    <a:pt x="26" y="42"/>
                    <a:pt x="26" y="42"/>
                  </a:cubicBezTo>
                  <a:lnTo>
                    <a:pt x="25" y="41"/>
                  </a:lnTo>
                  <a:close/>
                  <a:moveTo>
                    <a:pt x="25" y="41"/>
                  </a:moveTo>
                  <a:lnTo>
                    <a:pt x="25" y="41"/>
                  </a:lnTo>
                  <a:close/>
                  <a:moveTo>
                    <a:pt x="10" y="13"/>
                  </a:moveTo>
                  <a:lnTo>
                    <a:pt x="16" y="26"/>
                  </a:lnTo>
                  <a:lnTo>
                    <a:pt x="15" y="27"/>
                  </a:lnTo>
                  <a:lnTo>
                    <a:pt x="8" y="14"/>
                  </a:lnTo>
                  <a:lnTo>
                    <a:pt x="10" y="13"/>
                  </a:lnTo>
                  <a:close/>
                  <a:moveTo>
                    <a:pt x="29" y="43"/>
                  </a:moveTo>
                  <a:lnTo>
                    <a:pt x="57" y="52"/>
                  </a:lnTo>
                  <a:lnTo>
                    <a:pt x="57" y="53"/>
                  </a:lnTo>
                  <a:lnTo>
                    <a:pt x="29" y="45"/>
                  </a:lnTo>
                  <a:lnTo>
                    <a:pt x="29" y="43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64E1A07E-68C2-40BD-9A7E-31E6614807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8" y="822"/>
              <a:ext cx="1016" cy="483"/>
            </a:xfrm>
            <a:custGeom>
              <a:avLst/>
              <a:gdLst>
                <a:gd name="T0" fmla="*/ 2147483646 w 167"/>
                <a:gd name="T1" fmla="*/ 2147483646 h 83"/>
                <a:gd name="T2" fmla="*/ 2147483646 w 167"/>
                <a:gd name="T3" fmla="*/ 2147483646 h 83"/>
                <a:gd name="T4" fmla="*/ 2147483646 w 167"/>
                <a:gd name="T5" fmla="*/ 2147483646 h 83"/>
                <a:gd name="T6" fmla="*/ 2147483646 w 167"/>
                <a:gd name="T7" fmla="*/ 2147483646 h 83"/>
                <a:gd name="T8" fmla="*/ 2147483646 w 167"/>
                <a:gd name="T9" fmla="*/ 0 h 83"/>
                <a:gd name="T10" fmla="*/ 2147483646 w 167"/>
                <a:gd name="T11" fmla="*/ 0 h 83"/>
                <a:gd name="T12" fmla="*/ 2147483646 w 167"/>
                <a:gd name="T13" fmla="*/ 2147483646 h 83"/>
                <a:gd name="T14" fmla="*/ 2147483646 w 167"/>
                <a:gd name="T15" fmla="*/ 2147483646 h 83"/>
                <a:gd name="T16" fmla="*/ 2147483646 w 167"/>
                <a:gd name="T17" fmla="*/ 2147483646 h 83"/>
                <a:gd name="T18" fmla="*/ 0 w 167"/>
                <a:gd name="T19" fmla="*/ 2147483646 h 83"/>
                <a:gd name="T20" fmla="*/ 2147483646 w 167"/>
                <a:gd name="T21" fmla="*/ 2147483646 h 83"/>
                <a:gd name="T22" fmla="*/ 2147483646 w 167"/>
                <a:gd name="T23" fmla="*/ 2147483646 h 83"/>
                <a:gd name="T24" fmla="*/ 2147483646 w 167"/>
                <a:gd name="T25" fmla="*/ 2147483646 h 83"/>
                <a:gd name="T26" fmla="*/ 2147483646 w 167"/>
                <a:gd name="T27" fmla="*/ 2147483646 h 83"/>
                <a:gd name="T28" fmla="*/ 2147483646 w 167"/>
                <a:gd name="T29" fmla="*/ 2147483646 h 83"/>
                <a:gd name="T30" fmla="*/ 2147483646 w 167"/>
                <a:gd name="T31" fmla="*/ 2147483646 h 83"/>
                <a:gd name="T32" fmla="*/ 2147483646 w 167"/>
                <a:gd name="T33" fmla="*/ 2147483646 h 83"/>
                <a:gd name="T34" fmla="*/ 2147483646 w 167"/>
                <a:gd name="T35" fmla="*/ 2147483646 h 83"/>
                <a:gd name="T36" fmla="*/ 2147483646 w 167"/>
                <a:gd name="T37" fmla="*/ 2147483646 h 83"/>
                <a:gd name="T38" fmla="*/ 2147483646 w 167"/>
                <a:gd name="T39" fmla="*/ 2147483646 h 83"/>
                <a:gd name="T40" fmla="*/ 2147483646 w 167"/>
                <a:gd name="T41" fmla="*/ 2147483646 h 83"/>
                <a:gd name="T42" fmla="*/ 2147483646 w 167"/>
                <a:gd name="T43" fmla="*/ 2147483646 h 83"/>
                <a:gd name="T44" fmla="*/ 2147483646 w 167"/>
                <a:gd name="T45" fmla="*/ 2147483646 h 83"/>
                <a:gd name="T46" fmla="*/ 2147483646 w 167"/>
                <a:gd name="T47" fmla="*/ 2147483646 h 83"/>
                <a:gd name="T48" fmla="*/ 2147483646 w 167"/>
                <a:gd name="T49" fmla="*/ 2147483646 h 83"/>
                <a:gd name="T50" fmla="*/ 2147483646 w 167"/>
                <a:gd name="T51" fmla="*/ 2147483646 h 83"/>
                <a:gd name="T52" fmla="*/ 2147483646 w 167"/>
                <a:gd name="T53" fmla="*/ 2147483646 h 83"/>
                <a:gd name="T54" fmla="*/ 2147483646 w 167"/>
                <a:gd name="T55" fmla="*/ 2147483646 h 83"/>
                <a:gd name="T56" fmla="*/ 2147483646 w 167"/>
                <a:gd name="T57" fmla="*/ 2147483646 h 83"/>
                <a:gd name="T58" fmla="*/ 2147483646 w 167"/>
                <a:gd name="T59" fmla="*/ 2147483646 h 83"/>
                <a:gd name="T60" fmla="*/ 2147483646 w 167"/>
                <a:gd name="T61" fmla="*/ 2147483646 h 83"/>
                <a:gd name="T62" fmla="*/ 2147483646 w 167"/>
                <a:gd name="T63" fmla="*/ 2147483646 h 83"/>
                <a:gd name="T64" fmla="*/ 2147483646 w 167"/>
                <a:gd name="T65" fmla="*/ 2147483646 h 83"/>
                <a:gd name="T66" fmla="*/ 2147483646 w 167"/>
                <a:gd name="T67" fmla="*/ 2147483646 h 83"/>
                <a:gd name="T68" fmla="*/ 2147483646 w 167"/>
                <a:gd name="T69" fmla="*/ 2147483646 h 83"/>
                <a:gd name="T70" fmla="*/ 2147483646 w 167"/>
                <a:gd name="T71" fmla="*/ 2147483646 h 83"/>
                <a:gd name="T72" fmla="*/ 2147483646 w 167"/>
                <a:gd name="T73" fmla="*/ 2147483646 h 83"/>
                <a:gd name="T74" fmla="*/ 2147483646 w 167"/>
                <a:gd name="T75" fmla="*/ 2147483646 h 83"/>
                <a:gd name="T76" fmla="*/ 2147483646 w 167"/>
                <a:gd name="T77" fmla="*/ 2147483646 h 83"/>
                <a:gd name="T78" fmla="*/ 2147483646 w 167"/>
                <a:gd name="T79" fmla="*/ 2147483646 h 83"/>
                <a:gd name="T80" fmla="*/ 2147483646 w 167"/>
                <a:gd name="T81" fmla="*/ 2147483646 h 83"/>
                <a:gd name="T82" fmla="*/ 2147483646 w 167"/>
                <a:gd name="T83" fmla="*/ 2147483646 h 83"/>
                <a:gd name="T84" fmla="*/ 2147483646 w 167"/>
                <a:gd name="T85" fmla="*/ 2147483646 h 83"/>
                <a:gd name="T86" fmla="*/ 2147483646 w 167"/>
                <a:gd name="T87" fmla="*/ 2147483646 h 83"/>
                <a:gd name="T88" fmla="*/ 2147483646 w 167"/>
                <a:gd name="T89" fmla="*/ 2147483646 h 83"/>
                <a:gd name="T90" fmla="*/ 2147483646 w 167"/>
                <a:gd name="T91" fmla="*/ 2147483646 h 83"/>
                <a:gd name="T92" fmla="*/ 2147483646 w 167"/>
                <a:gd name="T93" fmla="*/ 2147483646 h 83"/>
                <a:gd name="T94" fmla="*/ 2147483646 w 167"/>
                <a:gd name="T95" fmla="*/ 2147483646 h 83"/>
                <a:gd name="T96" fmla="*/ 2147483646 w 167"/>
                <a:gd name="T97" fmla="*/ 2147483646 h 83"/>
                <a:gd name="T98" fmla="*/ 2147483646 w 167"/>
                <a:gd name="T99" fmla="*/ 2147483646 h 83"/>
                <a:gd name="T100" fmla="*/ 2147483646 w 167"/>
                <a:gd name="T101" fmla="*/ 2147483646 h 83"/>
                <a:gd name="T102" fmla="*/ 2147483646 w 167"/>
                <a:gd name="T103" fmla="*/ 2147483646 h 83"/>
                <a:gd name="T104" fmla="*/ 2147483646 w 167"/>
                <a:gd name="T105" fmla="*/ 2147483646 h 83"/>
                <a:gd name="T106" fmla="*/ 2147483646 w 167"/>
                <a:gd name="T107" fmla="*/ 2147483646 h 83"/>
                <a:gd name="T108" fmla="*/ 2147483646 w 167"/>
                <a:gd name="T109" fmla="*/ 2147483646 h 83"/>
                <a:gd name="T110" fmla="*/ 2147483646 w 167"/>
                <a:gd name="T111" fmla="*/ 2147483646 h 83"/>
                <a:gd name="T112" fmla="*/ 2147483646 w 167"/>
                <a:gd name="T113" fmla="*/ 2147483646 h 83"/>
                <a:gd name="T114" fmla="*/ 2147483646 w 167"/>
                <a:gd name="T115" fmla="*/ 2147483646 h 83"/>
                <a:gd name="T116" fmla="*/ 2147483646 w 167"/>
                <a:gd name="T117" fmla="*/ 2147483646 h 83"/>
                <a:gd name="T118" fmla="*/ 2147483646 w 167"/>
                <a:gd name="T119" fmla="*/ 2147483646 h 83"/>
                <a:gd name="T120" fmla="*/ 2147483646 w 167"/>
                <a:gd name="T121" fmla="*/ 2147483646 h 83"/>
                <a:gd name="T122" fmla="*/ 2147483646 w 167"/>
                <a:gd name="T123" fmla="*/ 2147483646 h 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7"/>
                <a:gd name="T187" fmla="*/ 0 h 83"/>
                <a:gd name="T188" fmla="*/ 167 w 167"/>
                <a:gd name="T189" fmla="*/ 83 h 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7" h="83">
                  <a:moveTo>
                    <a:pt x="167" y="65"/>
                  </a:moveTo>
                  <a:lnTo>
                    <a:pt x="114" y="25"/>
                  </a:lnTo>
                  <a:lnTo>
                    <a:pt x="120" y="17"/>
                  </a:lnTo>
                  <a:lnTo>
                    <a:pt x="131" y="15"/>
                  </a:lnTo>
                  <a:lnTo>
                    <a:pt x="112" y="0"/>
                  </a:lnTo>
                  <a:lnTo>
                    <a:pt x="101" y="0"/>
                  </a:lnTo>
                  <a:lnTo>
                    <a:pt x="92" y="11"/>
                  </a:lnTo>
                  <a:cubicBezTo>
                    <a:pt x="92" y="11"/>
                    <a:pt x="80" y="4"/>
                    <a:pt x="71" y="6"/>
                  </a:cubicBezTo>
                  <a:cubicBezTo>
                    <a:pt x="62" y="9"/>
                    <a:pt x="53" y="16"/>
                    <a:pt x="47" y="16"/>
                  </a:cubicBezTo>
                  <a:cubicBezTo>
                    <a:pt x="42" y="15"/>
                    <a:pt x="0" y="5"/>
                    <a:pt x="0" y="5"/>
                  </a:cubicBezTo>
                  <a:lnTo>
                    <a:pt x="35" y="29"/>
                  </a:lnTo>
                  <a:cubicBezTo>
                    <a:pt x="40" y="31"/>
                    <a:pt x="45" y="32"/>
                    <a:pt x="49" y="31"/>
                  </a:cubicBezTo>
                  <a:cubicBezTo>
                    <a:pt x="55" y="29"/>
                    <a:pt x="66" y="25"/>
                    <a:pt x="69" y="26"/>
                  </a:cubicBezTo>
                  <a:cubicBezTo>
                    <a:pt x="73" y="27"/>
                    <a:pt x="82" y="32"/>
                    <a:pt x="82" y="32"/>
                  </a:cubicBezTo>
                  <a:lnTo>
                    <a:pt x="75" y="44"/>
                  </a:lnTo>
                  <a:lnTo>
                    <a:pt x="77" y="56"/>
                  </a:lnTo>
                  <a:lnTo>
                    <a:pt x="93" y="68"/>
                  </a:lnTo>
                  <a:lnTo>
                    <a:pt x="93" y="54"/>
                  </a:lnTo>
                  <a:lnTo>
                    <a:pt x="100" y="43"/>
                  </a:lnTo>
                  <a:lnTo>
                    <a:pt x="143" y="83"/>
                  </a:lnTo>
                  <a:lnTo>
                    <a:pt x="167" y="65"/>
                  </a:lnTo>
                  <a:close/>
                  <a:moveTo>
                    <a:pt x="159" y="63"/>
                  </a:moveTo>
                  <a:lnTo>
                    <a:pt x="142" y="75"/>
                  </a:lnTo>
                  <a:moveTo>
                    <a:pt x="150" y="61"/>
                  </a:moveTo>
                  <a:lnTo>
                    <a:pt x="122" y="43"/>
                  </a:lnTo>
                  <a:moveTo>
                    <a:pt x="145" y="66"/>
                  </a:moveTo>
                  <a:lnTo>
                    <a:pt x="120" y="45"/>
                  </a:lnTo>
                  <a:moveTo>
                    <a:pt x="138" y="71"/>
                  </a:moveTo>
                  <a:lnTo>
                    <a:pt x="118" y="48"/>
                  </a:lnTo>
                  <a:moveTo>
                    <a:pt x="110" y="31"/>
                  </a:moveTo>
                  <a:lnTo>
                    <a:pt x="87" y="18"/>
                  </a:lnTo>
                  <a:moveTo>
                    <a:pt x="104" y="35"/>
                  </a:moveTo>
                  <a:lnTo>
                    <a:pt x="84" y="22"/>
                  </a:lnTo>
                  <a:moveTo>
                    <a:pt x="101" y="39"/>
                  </a:moveTo>
                  <a:lnTo>
                    <a:pt x="83" y="25"/>
                  </a:lnTo>
                  <a:moveTo>
                    <a:pt x="71" y="20"/>
                  </a:moveTo>
                  <a:lnTo>
                    <a:pt x="49" y="24"/>
                  </a:lnTo>
                  <a:moveTo>
                    <a:pt x="30" y="16"/>
                  </a:moveTo>
                  <a:lnTo>
                    <a:pt x="14" y="11"/>
                  </a:lnTo>
                  <a:moveTo>
                    <a:pt x="118" y="10"/>
                  </a:moveTo>
                  <a:lnTo>
                    <a:pt x="110" y="4"/>
                  </a:lnTo>
                  <a:moveTo>
                    <a:pt x="108" y="20"/>
                  </a:moveTo>
                  <a:lnTo>
                    <a:pt x="112" y="12"/>
                  </a:lnTo>
                  <a:moveTo>
                    <a:pt x="99" y="12"/>
                  </a:moveTo>
                  <a:lnTo>
                    <a:pt x="104" y="6"/>
                  </a:lnTo>
                  <a:moveTo>
                    <a:pt x="87" y="59"/>
                  </a:moveTo>
                  <a:lnTo>
                    <a:pt x="86" y="52"/>
                  </a:lnTo>
                  <a:moveTo>
                    <a:pt x="80" y="55"/>
                  </a:moveTo>
                  <a:lnTo>
                    <a:pt x="80" y="49"/>
                  </a:lnTo>
                  <a:moveTo>
                    <a:pt x="90" y="48"/>
                  </a:moveTo>
                  <a:lnTo>
                    <a:pt x="94" y="40"/>
                  </a:lnTo>
                  <a:moveTo>
                    <a:pt x="84" y="44"/>
                  </a:moveTo>
                  <a:lnTo>
                    <a:pt x="88" y="36"/>
                  </a:lnTo>
                  <a:moveTo>
                    <a:pt x="44" y="24"/>
                  </a:moveTo>
                  <a:cubicBezTo>
                    <a:pt x="45" y="23"/>
                    <a:pt x="44" y="21"/>
                    <a:pt x="43" y="20"/>
                  </a:cubicBezTo>
                  <a:cubicBezTo>
                    <a:pt x="41" y="20"/>
                    <a:pt x="40" y="20"/>
                    <a:pt x="39" y="21"/>
                  </a:cubicBezTo>
                  <a:cubicBezTo>
                    <a:pt x="38" y="23"/>
                    <a:pt x="39" y="24"/>
                    <a:pt x="40" y="25"/>
                  </a:cubicBezTo>
                  <a:cubicBezTo>
                    <a:pt x="41" y="26"/>
                    <a:pt x="43" y="26"/>
                    <a:pt x="44" y="24"/>
                  </a:cubicBezTo>
                  <a:close/>
                  <a:moveTo>
                    <a:pt x="14" y="11"/>
                  </a:moveTo>
                  <a:lnTo>
                    <a:pt x="27" y="18"/>
                  </a:lnTo>
                  <a:moveTo>
                    <a:pt x="49" y="24"/>
                  </a:moveTo>
                  <a:lnTo>
                    <a:pt x="76" y="14"/>
                  </a:ln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F46E183A-F029-4DE9-8335-925BADC3B9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8" y="822"/>
              <a:ext cx="1016" cy="483"/>
            </a:xfrm>
            <a:custGeom>
              <a:avLst/>
              <a:gdLst>
                <a:gd name="T0" fmla="*/ 2147483646 w 167"/>
                <a:gd name="T1" fmla="*/ 2147483646 h 83"/>
                <a:gd name="T2" fmla="*/ 2147483646 w 167"/>
                <a:gd name="T3" fmla="*/ 2147483646 h 83"/>
                <a:gd name="T4" fmla="*/ 2147483646 w 167"/>
                <a:gd name="T5" fmla="*/ 2147483646 h 83"/>
                <a:gd name="T6" fmla="*/ 2147483646 w 167"/>
                <a:gd name="T7" fmla="*/ 2147483646 h 83"/>
                <a:gd name="T8" fmla="*/ 2147483646 w 167"/>
                <a:gd name="T9" fmla="*/ 0 h 83"/>
                <a:gd name="T10" fmla="*/ 2147483646 w 167"/>
                <a:gd name="T11" fmla="*/ 0 h 83"/>
                <a:gd name="T12" fmla="*/ 2147483646 w 167"/>
                <a:gd name="T13" fmla="*/ 2147483646 h 83"/>
                <a:gd name="T14" fmla="*/ 2147483646 w 167"/>
                <a:gd name="T15" fmla="*/ 2147483646 h 83"/>
                <a:gd name="T16" fmla="*/ 2147483646 w 167"/>
                <a:gd name="T17" fmla="*/ 2147483646 h 83"/>
                <a:gd name="T18" fmla="*/ 0 w 167"/>
                <a:gd name="T19" fmla="*/ 2147483646 h 83"/>
                <a:gd name="T20" fmla="*/ 2147483646 w 167"/>
                <a:gd name="T21" fmla="*/ 2147483646 h 83"/>
                <a:gd name="T22" fmla="*/ 2147483646 w 167"/>
                <a:gd name="T23" fmla="*/ 2147483646 h 83"/>
                <a:gd name="T24" fmla="*/ 2147483646 w 167"/>
                <a:gd name="T25" fmla="*/ 2147483646 h 83"/>
                <a:gd name="T26" fmla="*/ 2147483646 w 167"/>
                <a:gd name="T27" fmla="*/ 2147483646 h 83"/>
                <a:gd name="T28" fmla="*/ 2147483646 w 167"/>
                <a:gd name="T29" fmla="*/ 2147483646 h 83"/>
                <a:gd name="T30" fmla="*/ 2147483646 w 167"/>
                <a:gd name="T31" fmla="*/ 2147483646 h 83"/>
                <a:gd name="T32" fmla="*/ 2147483646 w 167"/>
                <a:gd name="T33" fmla="*/ 2147483646 h 83"/>
                <a:gd name="T34" fmla="*/ 2147483646 w 167"/>
                <a:gd name="T35" fmla="*/ 2147483646 h 83"/>
                <a:gd name="T36" fmla="*/ 2147483646 w 167"/>
                <a:gd name="T37" fmla="*/ 2147483646 h 83"/>
                <a:gd name="T38" fmla="*/ 2147483646 w 167"/>
                <a:gd name="T39" fmla="*/ 2147483646 h 83"/>
                <a:gd name="T40" fmla="*/ 2147483646 w 167"/>
                <a:gd name="T41" fmla="*/ 2147483646 h 83"/>
                <a:gd name="T42" fmla="*/ 2147483646 w 167"/>
                <a:gd name="T43" fmla="*/ 2147483646 h 83"/>
                <a:gd name="T44" fmla="*/ 2147483646 w 167"/>
                <a:gd name="T45" fmla="*/ 2147483646 h 83"/>
                <a:gd name="T46" fmla="*/ 2147483646 w 167"/>
                <a:gd name="T47" fmla="*/ 2147483646 h 83"/>
                <a:gd name="T48" fmla="*/ 2147483646 w 167"/>
                <a:gd name="T49" fmla="*/ 2147483646 h 83"/>
                <a:gd name="T50" fmla="*/ 2147483646 w 167"/>
                <a:gd name="T51" fmla="*/ 2147483646 h 83"/>
                <a:gd name="T52" fmla="*/ 2147483646 w 167"/>
                <a:gd name="T53" fmla="*/ 2147483646 h 83"/>
                <a:gd name="T54" fmla="*/ 2147483646 w 167"/>
                <a:gd name="T55" fmla="*/ 2147483646 h 83"/>
                <a:gd name="T56" fmla="*/ 2147483646 w 167"/>
                <a:gd name="T57" fmla="*/ 2147483646 h 83"/>
                <a:gd name="T58" fmla="*/ 2147483646 w 167"/>
                <a:gd name="T59" fmla="*/ 2147483646 h 83"/>
                <a:gd name="T60" fmla="*/ 2147483646 w 167"/>
                <a:gd name="T61" fmla="*/ 2147483646 h 83"/>
                <a:gd name="T62" fmla="*/ 2147483646 w 167"/>
                <a:gd name="T63" fmla="*/ 2147483646 h 83"/>
                <a:gd name="T64" fmla="*/ 2147483646 w 167"/>
                <a:gd name="T65" fmla="*/ 2147483646 h 83"/>
                <a:gd name="T66" fmla="*/ 2147483646 w 167"/>
                <a:gd name="T67" fmla="*/ 2147483646 h 83"/>
                <a:gd name="T68" fmla="*/ 2147483646 w 167"/>
                <a:gd name="T69" fmla="*/ 2147483646 h 83"/>
                <a:gd name="T70" fmla="*/ 2147483646 w 167"/>
                <a:gd name="T71" fmla="*/ 2147483646 h 83"/>
                <a:gd name="T72" fmla="*/ 2147483646 w 167"/>
                <a:gd name="T73" fmla="*/ 2147483646 h 83"/>
                <a:gd name="T74" fmla="*/ 2147483646 w 167"/>
                <a:gd name="T75" fmla="*/ 2147483646 h 83"/>
                <a:gd name="T76" fmla="*/ 2147483646 w 167"/>
                <a:gd name="T77" fmla="*/ 2147483646 h 83"/>
                <a:gd name="T78" fmla="*/ 2147483646 w 167"/>
                <a:gd name="T79" fmla="*/ 2147483646 h 83"/>
                <a:gd name="T80" fmla="*/ 2147483646 w 167"/>
                <a:gd name="T81" fmla="*/ 2147483646 h 83"/>
                <a:gd name="T82" fmla="*/ 2147483646 w 167"/>
                <a:gd name="T83" fmla="*/ 2147483646 h 83"/>
                <a:gd name="T84" fmla="*/ 2147483646 w 167"/>
                <a:gd name="T85" fmla="*/ 2147483646 h 83"/>
                <a:gd name="T86" fmla="*/ 2147483646 w 167"/>
                <a:gd name="T87" fmla="*/ 2147483646 h 83"/>
                <a:gd name="T88" fmla="*/ 2147483646 w 167"/>
                <a:gd name="T89" fmla="*/ 2147483646 h 83"/>
                <a:gd name="T90" fmla="*/ 2147483646 w 167"/>
                <a:gd name="T91" fmla="*/ 2147483646 h 83"/>
                <a:gd name="T92" fmla="*/ 2147483646 w 167"/>
                <a:gd name="T93" fmla="*/ 2147483646 h 83"/>
                <a:gd name="T94" fmla="*/ 2147483646 w 167"/>
                <a:gd name="T95" fmla="*/ 2147483646 h 83"/>
                <a:gd name="T96" fmla="*/ 2147483646 w 167"/>
                <a:gd name="T97" fmla="*/ 2147483646 h 83"/>
                <a:gd name="T98" fmla="*/ 2147483646 w 167"/>
                <a:gd name="T99" fmla="*/ 2147483646 h 83"/>
                <a:gd name="T100" fmla="*/ 2147483646 w 167"/>
                <a:gd name="T101" fmla="*/ 2147483646 h 83"/>
                <a:gd name="T102" fmla="*/ 2147483646 w 167"/>
                <a:gd name="T103" fmla="*/ 2147483646 h 83"/>
                <a:gd name="T104" fmla="*/ 2147483646 w 167"/>
                <a:gd name="T105" fmla="*/ 2147483646 h 83"/>
                <a:gd name="T106" fmla="*/ 2147483646 w 167"/>
                <a:gd name="T107" fmla="*/ 2147483646 h 83"/>
                <a:gd name="T108" fmla="*/ 2147483646 w 167"/>
                <a:gd name="T109" fmla="*/ 2147483646 h 83"/>
                <a:gd name="T110" fmla="*/ 2147483646 w 167"/>
                <a:gd name="T111" fmla="*/ 2147483646 h 83"/>
                <a:gd name="T112" fmla="*/ 2147483646 w 167"/>
                <a:gd name="T113" fmla="*/ 2147483646 h 83"/>
                <a:gd name="T114" fmla="*/ 2147483646 w 167"/>
                <a:gd name="T115" fmla="*/ 2147483646 h 83"/>
                <a:gd name="T116" fmla="*/ 2147483646 w 167"/>
                <a:gd name="T117" fmla="*/ 2147483646 h 83"/>
                <a:gd name="T118" fmla="*/ 2147483646 w 167"/>
                <a:gd name="T119" fmla="*/ 2147483646 h 83"/>
                <a:gd name="T120" fmla="*/ 2147483646 w 167"/>
                <a:gd name="T121" fmla="*/ 2147483646 h 83"/>
                <a:gd name="T122" fmla="*/ 2147483646 w 167"/>
                <a:gd name="T123" fmla="*/ 2147483646 h 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7"/>
                <a:gd name="T187" fmla="*/ 0 h 83"/>
                <a:gd name="T188" fmla="*/ 167 w 167"/>
                <a:gd name="T189" fmla="*/ 83 h 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7" h="83">
                  <a:moveTo>
                    <a:pt x="167" y="65"/>
                  </a:moveTo>
                  <a:lnTo>
                    <a:pt x="114" y="25"/>
                  </a:lnTo>
                  <a:lnTo>
                    <a:pt x="120" y="17"/>
                  </a:lnTo>
                  <a:lnTo>
                    <a:pt x="131" y="15"/>
                  </a:lnTo>
                  <a:lnTo>
                    <a:pt x="112" y="0"/>
                  </a:lnTo>
                  <a:lnTo>
                    <a:pt x="101" y="0"/>
                  </a:lnTo>
                  <a:lnTo>
                    <a:pt x="92" y="11"/>
                  </a:lnTo>
                  <a:cubicBezTo>
                    <a:pt x="92" y="11"/>
                    <a:pt x="80" y="4"/>
                    <a:pt x="71" y="6"/>
                  </a:cubicBezTo>
                  <a:cubicBezTo>
                    <a:pt x="62" y="9"/>
                    <a:pt x="53" y="16"/>
                    <a:pt x="47" y="16"/>
                  </a:cubicBezTo>
                  <a:cubicBezTo>
                    <a:pt x="42" y="15"/>
                    <a:pt x="0" y="5"/>
                    <a:pt x="0" y="5"/>
                  </a:cubicBezTo>
                  <a:lnTo>
                    <a:pt x="35" y="29"/>
                  </a:lnTo>
                  <a:cubicBezTo>
                    <a:pt x="40" y="31"/>
                    <a:pt x="45" y="32"/>
                    <a:pt x="49" y="31"/>
                  </a:cubicBezTo>
                  <a:cubicBezTo>
                    <a:pt x="55" y="29"/>
                    <a:pt x="66" y="25"/>
                    <a:pt x="69" y="26"/>
                  </a:cubicBezTo>
                  <a:cubicBezTo>
                    <a:pt x="73" y="27"/>
                    <a:pt x="82" y="32"/>
                    <a:pt x="82" y="32"/>
                  </a:cubicBezTo>
                  <a:lnTo>
                    <a:pt x="75" y="44"/>
                  </a:lnTo>
                  <a:lnTo>
                    <a:pt x="77" y="56"/>
                  </a:lnTo>
                  <a:lnTo>
                    <a:pt x="93" y="68"/>
                  </a:lnTo>
                  <a:lnTo>
                    <a:pt x="93" y="54"/>
                  </a:lnTo>
                  <a:lnTo>
                    <a:pt x="100" y="43"/>
                  </a:lnTo>
                  <a:lnTo>
                    <a:pt x="143" y="83"/>
                  </a:lnTo>
                  <a:lnTo>
                    <a:pt x="167" y="65"/>
                  </a:lnTo>
                  <a:close/>
                  <a:moveTo>
                    <a:pt x="159" y="63"/>
                  </a:moveTo>
                  <a:lnTo>
                    <a:pt x="142" y="75"/>
                  </a:lnTo>
                  <a:moveTo>
                    <a:pt x="150" y="61"/>
                  </a:moveTo>
                  <a:lnTo>
                    <a:pt x="122" y="43"/>
                  </a:lnTo>
                  <a:moveTo>
                    <a:pt x="145" y="66"/>
                  </a:moveTo>
                  <a:lnTo>
                    <a:pt x="120" y="45"/>
                  </a:lnTo>
                  <a:moveTo>
                    <a:pt x="138" y="71"/>
                  </a:moveTo>
                  <a:lnTo>
                    <a:pt x="118" y="48"/>
                  </a:lnTo>
                  <a:moveTo>
                    <a:pt x="110" y="31"/>
                  </a:moveTo>
                  <a:lnTo>
                    <a:pt x="87" y="18"/>
                  </a:lnTo>
                  <a:moveTo>
                    <a:pt x="104" y="35"/>
                  </a:moveTo>
                  <a:lnTo>
                    <a:pt x="84" y="22"/>
                  </a:lnTo>
                  <a:moveTo>
                    <a:pt x="101" y="39"/>
                  </a:moveTo>
                  <a:lnTo>
                    <a:pt x="83" y="25"/>
                  </a:lnTo>
                  <a:moveTo>
                    <a:pt x="71" y="20"/>
                  </a:moveTo>
                  <a:lnTo>
                    <a:pt x="49" y="24"/>
                  </a:lnTo>
                  <a:moveTo>
                    <a:pt x="30" y="16"/>
                  </a:moveTo>
                  <a:lnTo>
                    <a:pt x="14" y="11"/>
                  </a:lnTo>
                  <a:moveTo>
                    <a:pt x="118" y="10"/>
                  </a:moveTo>
                  <a:lnTo>
                    <a:pt x="110" y="4"/>
                  </a:lnTo>
                  <a:moveTo>
                    <a:pt x="108" y="20"/>
                  </a:moveTo>
                  <a:lnTo>
                    <a:pt x="112" y="12"/>
                  </a:lnTo>
                  <a:moveTo>
                    <a:pt x="99" y="12"/>
                  </a:moveTo>
                  <a:lnTo>
                    <a:pt x="104" y="6"/>
                  </a:lnTo>
                  <a:moveTo>
                    <a:pt x="87" y="59"/>
                  </a:moveTo>
                  <a:lnTo>
                    <a:pt x="86" y="52"/>
                  </a:lnTo>
                  <a:moveTo>
                    <a:pt x="80" y="55"/>
                  </a:moveTo>
                  <a:lnTo>
                    <a:pt x="80" y="49"/>
                  </a:lnTo>
                  <a:moveTo>
                    <a:pt x="90" y="48"/>
                  </a:moveTo>
                  <a:lnTo>
                    <a:pt x="94" y="40"/>
                  </a:lnTo>
                  <a:moveTo>
                    <a:pt x="84" y="44"/>
                  </a:moveTo>
                  <a:lnTo>
                    <a:pt x="88" y="36"/>
                  </a:lnTo>
                  <a:moveTo>
                    <a:pt x="44" y="24"/>
                  </a:moveTo>
                  <a:cubicBezTo>
                    <a:pt x="45" y="23"/>
                    <a:pt x="44" y="21"/>
                    <a:pt x="43" y="20"/>
                  </a:cubicBezTo>
                  <a:cubicBezTo>
                    <a:pt x="41" y="20"/>
                    <a:pt x="40" y="20"/>
                    <a:pt x="39" y="21"/>
                  </a:cubicBezTo>
                  <a:cubicBezTo>
                    <a:pt x="38" y="23"/>
                    <a:pt x="39" y="24"/>
                    <a:pt x="40" y="25"/>
                  </a:cubicBezTo>
                  <a:cubicBezTo>
                    <a:pt x="41" y="26"/>
                    <a:pt x="43" y="26"/>
                    <a:pt x="44" y="24"/>
                  </a:cubicBezTo>
                  <a:close/>
                  <a:moveTo>
                    <a:pt x="14" y="11"/>
                  </a:moveTo>
                  <a:lnTo>
                    <a:pt x="27" y="18"/>
                  </a:lnTo>
                  <a:moveTo>
                    <a:pt x="49" y="24"/>
                  </a:moveTo>
                  <a:lnTo>
                    <a:pt x="76" y="14"/>
                  </a:lnTo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33">
              <a:extLst>
                <a:ext uri="{FF2B5EF4-FFF2-40B4-BE49-F238E27FC236}">
                  <a16:creationId xmlns:a16="http://schemas.microsoft.com/office/drawing/2014/main" id="{E34780DA-B465-4381-94CC-2BC40BD148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6" y="469"/>
              <a:ext cx="3540" cy="3382"/>
            </a:xfrm>
            <a:custGeom>
              <a:avLst/>
              <a:gdLst>
                <a:gd name="T0" fmla="*/ 0 w 582"/>
                <a:gd name="T1" fmla="*/ 2147483646 h 582"/>
                <a:gd name="T2" fmla="*/ 2147483646 w 582"/>
                <a:gd name="T3" fmla="*/ 2147483646 h 582"/>
                <a:gd name="T4" fmla="*/ 0 w 582"/>
                <a:gd name="T5" fmla="*/ 2147483646 h 582"/>
                <a:gd name="T6" fmla="*/ 2147483646 w 582"/>
                <a:gd name="T7" fmla="*/ 2147483646 h 582"/>
                <a:gd name="T8" fmla="*/ 0 w 582"/>
                <a:gd name="T9" fmla="*/ 2147483646 h 582"/>
                <a:gd name="T10" fmla="*/ 2147483646 w 582"/>
                <a:gd name="T11" fmla="*/ 0 h 582"/>
                <a:gd name="T12" fmla="*/ 2147483646 w 582"/>
                <a:gd name="T13" fmla="*/ 2147483646 h 582"/>
                <a:gd name="T14" fmla="*/ 2147483646 w 582"/>
                <a:gd name="T15" fmla="*/ 0 h 582"/>
                <a:gd name="T16" fmla="*/ 2147483646 w 582"/>
                <a:gd name="T17" fmla="*/ 2147483646 h 582"/>
                <a:gd name="T18" fmla="*/ 2147483646 w 582"/>
                <a:gd name="T19" fmla="*/ 0 h 582"/>
                <a:gd name="T20" fmla="*/ 2147483646 w 582"/>
                <a:gd name="T21" fmla="*/ 0 h 582"/>
                <a:gd name="T22" fmla="*/ 2147483646 w 582"/>
                <a:gd name="T23" fmla="*/ 2147483646 h 582"/>
                <a:gd name="T24" fmla="*/ 2147483646 w 582"/>
                <a:gd name="T25" fmla="*/ 0 h 582"/>
                <a:gd name="T26" fmla="*/ 2147483646 w 582"/>
                <a:gd name="T27" fmla="*/ 2147483646 h 582"/>
                <a:gd name="T28" fmla="*/ 2147483646 w 582"/>
                <a:gd name="T29" fmla="*/ 0 h 582"/>
                <a:gd name="T30" fmla="*/ 2147483646 w 582"/>
                <a:gd name="T31" fmla="*/ 2147483646 h 582"/>
                <a:gd name="T32" fmla="*/ 2147483646 w 582"/>
                <a:gd name="T33" fmla="*/ 2147483646 h 582"/>
                <a:gd name="T34" fmla="*/ 2147483646 w 582"/>
                <a:gd name="T35" fmla="*/ 2147483646 h 582"/>
                <a:gd name="T36" fmla="*/ 2147483646 w 582"/>
                <a:gd name="T37" fmla="*/ 2147483646 h 582"/>
                <a:gd name="T38" fmla="*/ 2147483646 w 582"/>
                <a:gd name="T39" fmla="*/ 2147483646 h 582"/>
                <a:gd name="T40" fmla="*/ 2147483646 w 582"/>
                <a:gd name="T41" fmla="*/ 2147483646 h 582"/>
                <a:gd name="T42" fmla="*/ 2147483646 w 582"/>
                <a:gd name="T43" fmla="*/ 2147483646 h 582"/>
                <a:gd name="T44" fmla="*/ 2147483646 w 582"/>
                <a:gd name="T45" fmla="*/ 2147483646 h 582"/>
                <a:gd name="T46" fmla="*/ 2147483646 w 582"/>
                <a:gd name="T47" fmla="*/ 2147483646 h 582"/>
                <a:gd name="T48" fmla="*/ 2147483646 w 582"/>
                <a:gd name="T49" fmla="*/ 2147483646 h 582"/>
                <a:gd name="T50" fmla="*/ 2147483646 w 582"/>
                <a:gd name="T51" fmla="*/ 2147483646 h 582"/>
                <a:gd name="T52" fmla="*/ 2147483646 w 582"/>
                <a:gd name="T53" fmla="*/ 2147483646 h 582"/>
                <a:gd name="T54" fmla="*/ 2147483646 w 582"/>
                <a:gd name="T55" fmla="*/ 2147483646 h 582"/>
                <a:gd name="T56" fmla="*/ 2147483646 w 582"/>
                <a:gd name="T57" fmla="*/ 2147483646 h 582"/>
                <a:gd name="T58" fmla="*/ 2147483646 w 582"/>
                <a:gd name="T59" fmla="*/ 2147483646 h 582"/>
                <a:gd name="T60" fmla="*/ 2147483646 w 582"/>
                <a:gd name="T61" fmla="*/ 2147483646 h 582"/>
                <a:gd name="T62" fmla="*/ 2147483646 w 582"/>
                <a:gd name="T63" fmla="*/ 2147483646 h 582"/>
                <a:gd name="T64" fmla="*/ 2147483646 w 582"/>
                <a:gd name="T65" fmla="*/ 2147483646 h 582"/>
                <a:gd name="T66" fmla="*/ 2147483646 w 582"/>
                <a:gd name="T67" fmla="*/ 2147483646 h 582"/>
                <a:gd name="T68" fmla="*/ 2147483646 w 582"/>
                <a:gd name="T69" fmla="*/ 2147483646 h 582"/>
                <a:gd name="T70" fmla="*/ 0 w 582"/>
                <a:gd name="T71" fmla="*/ 2147483646 h 582"/>
                <a:gd name="T72" fmla="*/ 2147483646 w 582"/>
                <a:gd name="T73" fmla="*/ 2147483646 h 582"/>
                <a:gd name="T74" fmla="*/ 0 w 582"/>
                <a:gd name="T75" fmla="*/ 2147483646 h 582"/>
                <a:gd name="T76" fmla="*/ 2147483646 w 582"/>
                <a:gd name="T77" fmla="*/ 2147483646 h 582"/>
                <a:gd name="T78" fmla="*/ 0 w 582"/>
                <a:gd name="T79" fmla="*/ 2147483646 h 58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2"/>
                <a:gd name="T121" fmla="*/ 0 h 582"/>
                <a:gd name="T122" fmla="*/ 582 w 582"/>
                <a:gd name="T123" fmla="*/ 582 h 58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2" h="582">
                  <a:moveTo>
                    <a:pt x="0" y="291"/>
                  </a:moveTo>
                  <a:lnTo>
                    <a:pt x="0" y="291"/>
                  </a:lnTo>
                  <a:lnTo>
                    <a:pt x="2" y="291"/>
                  </a:lnTo>
                  <a:lnTo>
                    <a:pt x="0" y="291"/>
                  </a:lnTo>
                  <a:close/>
                  <a:moveTo>
                    <a:pt x="0" y="291"/>
                  </a:moveTo>
                  <a:cubicBezTo>
                    <a:pt x="0" y="211"/>
                    <a:pt x="33" y="138"/>
                    <a:pt x="86" y="86"/>
                  </a:cubicBezTo>
                  <a:lnTo>
                    <a:pt x="87" y="87"/>
                  </a:lnTo>
                  <a:cubicBezTo>
                    <a:pt x="35" y="139"/>
                    <a:pt x="2" y="212"/>
                    <a:pt x="2" y="291"/>
                  </a:cubicBezTo>
                  <a:lnTo>
                    <a:pt x="0" y="291"/>
                  </a:lnTo>
                  <a:close/>
                  <a:moveTo>
                    <a:pt x="86" y="86"/>
                  </a:moveTo>
                  <a:cubicBezTo>
                    <a:pt x="138" y="33"/>
                    <a:pt x="211" y="0"/>
                    <a:pt x="291" y="0"/>
                  </a:cubicBezTo>
                  <a:lnTo>
                    <a:pt x="291" y="2"/>
                  </a:lnTo>
                  <a:cubicBezTo>
                    <a:pt x="212" y="2"/>
                    <a:pt x="139" y="35"/>
                    <a:pt x="87" y="87"/>
                  </a:cubicBezTo>
                  <a:lnTo>
                    <a:pt x="86" y="86"/>
                  </a:lnTo>
                  <a:close/>
                  <a:moveTo>
                    <a:pt x="291" y="0"/>
                  </a:moveTo>
                  <a:lnTo>
                    <a:pt x="291" y="0"/>
                  </a:lnTo>
                  <a:lnTo>
                    <a:pt x="291" y="2"/>
                  </a:lnTo>
                  <a:lnTo>
                    <a:pt x="291" y="0"/>
                  </a:lnTo>
                  <a:close/>
                  <a:moveTo>
                    <a:pt x="291" y="0"/>
                  </a:moveTo>
                  <a:lnTo>
                    <a:pt x="291" y="0"/>
                  </a:lnTo>
                  <a:lnTo>
                    <a:pt x="291" y="2"/>
                  </a:lnTo>
                  <a:lnTo>
                    <a:pt x="291" y="0"/>
                  </a:lnTo>
                  <a:close/>
                  <a:moveTo>
                    <a:pt x="291" y="0"/>
                  </a:moveTo>
                  <a:cubicBezTo>
                    <a:pt x="371" y="0"/>
                    <a:pt x="444" y="33"/>
                    <a:pt x="496" y="86"/>
                  </a:cubicBezTo>
                  <a:lnTo>
                    <a:pt x="495" y="87"/>
                  </a:lnTo>
                  <a:cubicBezTo>
                    <a:pt x="443" y="35"/>
                    <a:pt x="370" y="2"/>
                    <a:pt x="291" y="2"/>
                  </a:cubicBezTo>
                  <a:lnTo>
                    <a:pt x="291" y="0"/>
                  </a:lnTo>
                  <a:close/>
                  <a:moveTo>
                    <a:pt x="496" y="86"/>
                  </a:moveTo>
                  <a:cubicBezTo>
                    <a:pt x="549" y="138"/>
                    <a:pt x="582" y="211"/>
                    <a:pt x="582" y="291"/>
                  </a:cubicBezTo>
                  <a:lnTo>
                    <a:pt x="580" y="291"/>
                  </a:lnTo>
                  <a:cubicBezTo>
                    <a:pt x="580" y="212"/>
                    <a:pt x="547" y="139"/>
                    <a:pt x="495" y="87"/>
                  </a:cubicBezTo>
                  <a:lnTo>
                    <a:pt x="496" y="86"/>
                  </a:lnTo>
                  <a:close/>
                  <a:moveTo>
                    <a:pt x="582" y="291"/>
                  </a:moveTo>
                  <a:lnTo>
                    <a:pt x="582" y="291"/>
                  </a:lnTo>
                  <a:lnTo>
                    <a:pt x="580" y="291"/>
                  </a:lnTo>
                  <a:lnTo>
                    <a:pt x="582" y="291"/>
                  </a:lnTo>
                  <a:close/>
                  <a:moveTo>
                    <a:pt x="582" y="291"/>
                  </a:moveTo>
                  <a:lnTo>
                    <a:pt x="582" y="291"/>
                  </a:lnTo>
                  <a:lnTo>
                    <a:pt x="580" y="291"/>
                  </a:lnTo>
                  <a:lnTo>
                    <a:pt x="582" y="291"/>
                  </a:lnTo>
                  <a:close/>
                  <a:moveTo>
                    <a:pt x="582" y="291"/>
                  </a:moveTo>
                  <a:cubicBezTo>
                    <a:pt x="582" y="371"/>
                    <a:pt x="549" y="444"/>
                    <a:pt x="496" y="496"/>
                  </a:cubicBezTo>
                  <a:lnTo>
                    <a:pt x="495" y="495"/>
                  </a:lnTo>
                  <a:cubicBezTo>
                    <a:pt x="547" y="443"/>
                    <a:pt x="580" y="370"/>
                    <a:pt x="580" y="291"/>
                  </a:cubicBezTo>
                  <a:lnTo>
                    <a:pt x="582" y="291"/>
                  </a:lnTo>
                  <a:close/>
                  <a:moveTo>
                    <a:pt x="496" y="496"/>
                  </a:moveTo>
                  <a:cubicBezTo>
                    <a:pt x="444" y="549"/>
                    <a:pt x="371" y="582"/>
                    <a:pt x="291" y="582"/>
                  </a:cubicBezTo>
                  <a:lnTo>
                    <a:pt x="291" y="580"/>
                  </a:lnTo>
                  <a:cubicBezTo>
                    <a:pt x="370" y="580"/>
                    <a:pt x="443" y="547"/>
                    <a:pt x="495" y="495"/>
                  </a:cubicBezTo>
                  <a:lnTo>
                    <a:pt x="496" y="496"/>
                  </a:lnTo>
                  <a:close/>
                  <a:moveTo>
                    <a:pt x="291" y="582"/>
                  </a:moveTo>
                  <a:lnTo>
                    <a:pt x="291" y="582"/>
                  </a:lnTo>
                  <a:lnTo>
                    <a:pt x="291" y="580"/>
                  </a:lnTo>
                  <a:lnTo>
                    <a:pt x="291" y="582"/>
                  </a:lnTo>
                  <a:close/>
                  <a:moveTo>
                    <a:pt x="291" y="582"/>
                  </a:moveTo>
                  <a:lnTo>
                    <a:pt x="291" y="582"/>
                  </a:lnTo>
                  <a:lnTo>
                    <a:pt x="291" y="580"/>
                  </a:lnTo>
                  <a:lnTo>
                    <a:pt x="291" y="582"/>
                  </a:lnTo>
                  <a:close/>
                  <a:moveTo>
                    <a:pt x="291" y="582"/>
                  </a:moveTo>
                  <a:cubicBezTo>
                    <a:pt x="211" y="582"/>
                    <a:pt x="138" y="549"/>
                    <a:pt x="86" y="496"/>
                  </a:cubicBezTo>
                  <a:lnTo>
                    <a:pt x="87" y="495"/>
                  </a:lnTo>
                  <a:cubicBezTo>
                    <a:pt x="139" y="547"/>
                    <a:pt x="212" y="580"/>
                    <a:pt x="291" y="580"/>
                  </a:cubicBezTo>
                  <a:lnTo>
                    <a:pt x="291" y="582"/>
                  </a:lnTo>
                  <a:close/>
                  <a:moveTo>
                    <a:pt x="86" y="496"/>
                  </a:moveTo>
                  <a:cubicBezTo>
                    <a:pt x="33" y="444"/>
                    <a:pt x="0" y="371"/>
                    <a:pt x="0" y="291"/>
                  </a:cubicBezTo>
                  <a:lnTo>
                    <a:pt x="2" y="291"/>
                  </a:lnTo>
                  <a:cubicBezTo>
                    <a:pt x="2" y="370"/>
                    <a:pt x="35" y="443"/>
                    <a:pt x="87" y="495"/>
                  </a:cubicBezTo>
                  <a:lnTo>
                    <a:pt x="86" y="496"/>
                  </a:lnTo>
                  <a:close/>
                  <a:moveTo>
                    <a:pt x="0" y="291"/>
                  </a:moveTo>
                  <a:lnTo>
                    <a:pt x="0" y="291"/>
                  </a:lnTo>
                  <a:lnTo>
                    <a:pt x="2" y="291"/>
                  </a:lnTo>
                  <a:lnTo>
                    <a:pt x="0" y="291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id="{089C9D30-97FD-40C6-AB57-954560D9B0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3" y="323"/>
              <a:ext cx="3846" cy="3674"/>
            </a:xfrm>
            <a:custGeom>
              <a:avLst/>
              <a:gdLst>
                <a:gd name="T0" fmla="*/ 2147483646 w 632"/>
                <a:gd name="T1" fmla="*/ 2147483646 h 632"/>
                <a:gd name="T2" fmla="*/ 2147483646 w 632"/>
                <a:gd name="T3" fmla="*/ 2147483646 h 632"/>
                <a:gd name="T4" fmla="*/ 2147483646 w 632"/>
                <a:gd name="T5" fmla="*/ 2147483646 h 632"/>
                <a:gd name="T6" fmla="*/ 2147483646 w 632"/>
                <a:gd name="T7" fmla="*/ 2147483646 h 632"/>
                <a:gd name="T8" fmla="*/ 2147483646 w 632"/>
                <a:gd name="T9" fmla="*/ 2147483646 h 632"/>
                <a:gd name="T10" fmla="*/ 2147483646 w 632"/>
                <a:gd name="T11" fmla="*/ 2147483646 h 632"/>
                <a:gd name="T12" fmla="*/ 2147483646 w 632"/>
                <a:gd name="T13" fmla="*/ 2147483646 h 632"/>
                <a:gd name="T14" fmla="*/ 2147483646 w 632"/>
                <a:gd name="T15" fmla="*/ 2147483646 h 632"/>
                <a:gd name="T16" fmla="*/ 2147483646 w 632"/>
                <a:gd name="T17" fmla="*/ 2147483646 h 632"/>
                <a:gd name="T18" fmla="*/ 2147483646 w 632"/>
                <a:gd name="T19" fmla="*/ 2147483646 h 632"/>
                <a:gd name="T20" fmla="*/ 2147483646 w 632"/>
                <a:gd name="T21" fmla="*/ 2147483646 h 632"/>
                <a:gd name="T22" fmla="*/ 2147483646 w 632"/>
                <a:gd name="T23" fmla="*/ 2147483646 h 632"/>
                <a:gd name="T24" fmla="*/ 2147483646 w 632"/>
                <a:gd name="T25" fmla="*/ 2147483646 h 632"/>
                <a:gd name="T26" fmla="*/ 2147483646 w 632"/>
                <a:gd name="T27" fmla="*/ 2147483646 h 632"/>
                <a:gd name="T28" fmla="*/ 0 w 632"/>
                <a:gd name="T29" fmla="*/ 2147483646 h 632"/>
                <a:gd name="T30" fmla="*/ 2147483646 w 632"/>
                <a:gd name="T31" fmla="*/ 2147483646 h 632"/>
                <a:gd name="T32" fmla="*/ 2147483646 w 632"/>
                <a:gd name="T33" fmla="*/ 2147483646 h 632"/>
                <a:gd name="T34" fmla="*/ 2147483646 w 632"/>
                <a:gd name="T35" fmla="*/ 2147483646 h 632"/>
                <a:gd name="T36" fmla="*/ 2147483646 w 632"/>
                <a:gd name="T37" fmla="*/ 2147483646 h 632"/>
                <a:gd name="T38" fmla="*/ 2147483646 w 632"/>
                <a:gd name="T39" fmla="*/ 2147483646 h 632"/>
                <a:gd name="T40" fmla="*/ 2147483646 w 632"/>
                <a:gd name="T41" fmla="*/ 2147483646 h 632"/>
                <a:gd name="T42" fmla="*/ 2147483646 w 632"/>
                <a:gd name="T43" fmla="*/ 2147483646 h 632"/>
                <a:gd name="T44" fmla="*/ 2147483646 w 632"/>
                <a:gd name="T45" fmla="*/ 2147483646 h 632"/>
                <a:gd name="T46" fmla="*/ 2147483646 w 632"/>
                <a:gd name="T47" fmla="*/ 2147483646 h 632"/>
                <a:gd name="T48" fmla="*/ 2147483646 w 632"/>
                <a:gd name="T49" fmla="*/ 2147483646 h 632"/>
                <a:gd name="T50" fmla="*/ 2147483646 w 632"/>
                <a:gd name="T51" fmla="*/ 2147483646 h 632"/>
                <a:gd name="T52" fmla="*/ 2147483646 w 632"/>
                <a:gd name="T53" fmla="*/ 2147483646 h 632"/>
                <a:gd name="T54" fmla="*/ 2147483646 w 632"/>
                <a:gd name="T55" fmla="*/ 2147483646 h 632"/>
                <a:gd name="T56" fmla="*/ 2147483646 w 632"/>
                <a:gd name="T57" fmla="*/ 2147483646 h 632"/>
                <a:gd name="T58" fmla="*/ 2147483646 w 632"/>
                <a:gd name="T59" fmla="*/ 2147483646 h 632"/>
                <a:gd name="T60" fmla="*/ 2147483646 w 632"/>
                <a:gd name="T61" fmla="*/ 2147483646 h 632"/>
                <a:gd name="T62" fmla="*/ 2147483646 w 632"/>
                <a:gd name="T63" fmla="*/ 2147483646 h 632"/>
                <a:gd name="T64" fmla="*/ 2147483646 w 632"/>
                <a:gd name="T65" fmla="*/ 2147483646 h 632"/>
                <a:gd name="T66" fmla="*/ 2147483646 w 632"/>
                <a:gd name="T67" fmla="*/ 2147483646 h 632"/>
                <a:gd name="T68" fmla="*/ 2147483646 w 632"/>
                <a:gd name="T69" fmla="*/ 2147483646 h 632"/>
                <a:gd name="T70" fmla="*/ 2147483646 w 632"/>
                <a:gd name="T71" fmla="*/ 2147483646 h 632"/>
                <a:gd name="T72" fmla="*/ 2147483646 w 632"/>
                <a:gd name="T73" fmla="*/ 2147483646 h 632"/>
                <a:gd name="T74" fmla="*/ 2147483646 w 632"/>
                <a:gd name="T75" fmla="*/ 2147483646 h 632"/>
                <a:gd name="T76" fmla="*/ 2147483646 w 632"/>
                <a:gd name="T77" fmla="*/ 2147483646 h 632"/>
                <a:gd name="T78" fmla="*/ 2147483646 w 632"/>
                <a:gd name="T79" fmla="*/ 2147483646 h 632"/>
                <a:gd name="T80" fmla="*/ 2147483646 w 632"/>
                <a:gd name="T81" fmla="*/ 2147483646 h 632"/>
                <a:gd name="T82" fmla="*/ 2147483646 w 632"/>
                <a:gd name="T83" fmla="*/ 2147483646 h 632"/>
                <a:gd name="T84" fmla="*/ 2147483646 w 632"/>
                <a:gd name="T85" fmla="*/ 2147483646 h 632"/>
                <a:gd name="T86" fmla="*/ 2147483646 w 632"/>
                <a:gd name="T87" fmla="*/ 2147483646 h 632"/>
                <a:gd name="T88" fmla="*/ 2147483646 w 632"/>
                <a:gd name="T89" fmla="*/ 2147483646 h 632"/>
                <a:gd name="T90" fmla="*/ 2147483646 w 632"/>
                <a:gd name="T91" fmla="*/ 2147483646 h 632"/>
                <a:gd name="T92" fmla="*/ 2147483646 w 632"/>
                <a:gd name="T93" fmla="*/ 2147483646 h 632"/>
                <a:gd name="T94" fmla="*/ 2147483646 w 632"/>
                <a:gd name="T95" fmla="*/ 2147483646 h 632"/>
                <a:gd name="T96" fmla="*/ 2147483646 w 632"/>
                <a:gd name="T97" fmla="*/ 2147483646 h 632"/>
                <a:gd name="T98" fmla="*/ 2147483646 w 632"/>
                <a:gd name="T99" fmla="*/ 2147483646 h 632"/>
                <a:gd name="T100" fmla="*/ 2147483646 w 632"/>
                <a:gd name="T101" fmla="*/ 2147483646 h 632"/>
                <a:gd name="T102" fmla="*/ 2147483646 w 632"/>
                <a:gd name="T103" fmla="*/ 2147483646 h 632"/>
                <a:gd name="T104" fmla="*/ 2147483646 w 632"/>
                <a:gd name="T105" fmla="*/ 2147483646 h 632"/>
                <a:gd name="T106" fmla="*/ 2147483646 w 632"/>
                <a:gd name="T107" fmla="*/ 2147483646 h 632"/>
                <a:gd name="T108" fmla="*/ 2147483646 w 632"/>
                <a:gd name="T109" fmla="*/ 2147483646 h 632"/>
                <a:gd name="T110" fmla="*/ 2147483646 w 632"/>
                <a:gd name="T111" fmla="*/ 2147483646 h 632"/>
                <a:gd name="T112" fmla="*/ 2147483646 w 632"/>
                <a:gd name="T113" fmla="*/ 2147483646 h 632"/>
                <a:gd name="T114" fmla="*/ 2147483646 w 632"/>
                <a:gd name="T115" fmla="*/ 2147483646 h 632"/>
                <a:gd name="T116" fmla="*/ 2147483646 w 632"/>
                <a:gd name="T117" fmla="*/ 2147483646 h 632"/>
                <a:gd name="T118" fmla="*/ 2147483646 w 632"/>
                <a:gd name="T119" fmla="*/ 0 h 63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32"/>
                <a:gd name="T181" fmla="*/ 0 h 632"/>
                <a:gd name="T182" fmla="*/ 632 w 632"/>
                <a:gd name="T183" fmla="*/ 632 h 63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32" h="632">
                  <a:moveTo>
                    <a:pt x="284" y="2"/>
                  </a:moveTo>
                  <a:lnTo>
                    <a:pt x="295" y="21"/>
                  </a:lnTo>
                  <a:lnTo>
                    <a:pt x="302" y="0"/>
                  </a:lnTo>
                  <a:lnTo>
                    <a:pt x="293" y="1"/>
                  </a:lnTo>
                  <a:lnTo>
                    <a:pt x="284" y="2"/>
                  </a:lnTo>
                  <a:close/>
                  <a:moveTo>
                    <a:pt x="268" y="4"/>
                  </a:moveTo>
                  <a:lnTo>
                    <a:pt x="280" y="23"/>
                  </a:lnTo>
                  <a:lnTo>
                    <a:pt x="285" y="2"/>
                  </a:lnTo>
                  <a:lnTo>
                    <a:pt x="277" y="2"/>
                  </a:lnTo>
                  <a:lnTo>
                    <a:pt x="268" y="4"/>
                  </a:lnTo>
                  <a:close/>
                  <a:moveTo>
                    <a:pt x="252" y="7"/>
                  </a:moveTo>
                  <a:lnTo>
                    <a:pt x="264" y="25"/>
                  </a:lnTo>
                  <a:lnTo>
                    <a:pt x="269" y="4"/>
                  </a:lnTo>
                  <a:lnTo>
                    <a:pt x="261" y="5"/>
                  </a:lnTo>
                  <a:lnTo>
                    <a:pt x="252" y="7"/>
                  </a:lnTo>
                  <a:close/>
                  <a:moveTo>
                    <a:pt x="236" y="10"/>
                  </a:moveTo>
                  <a:lnTo>
                    <a:pt x="249" y="28"/>
                  </a:lnTo>
                  <a:lnTo>
                    <a:pt x="252" y="7"/>
                  </a:lnTo>
                  <a:lnTo>
                    <a:pt x="244" y="8"/>
                  </a:lnTo>
                  <a:lnTo>
                    <a:pt x="236" y="10"/>
                  </a:lnTo>
                  <a:close/>
                  <a:moveTo>
                    <a:pt x="220" y="15"/>
                  </a:moveTo>
                  <a:lnTo>
                    <a:pt x="234" y="32"/>
                  </a:lnTo>
                  <a:lnTo>
                    <a:pt x="236" y="10"/>
                  </a:lnTo>
                  <a:lnTo>
                    <a:pt x="228" y="12"/>
                  </a:lnTo>
                  <a:lnTo>
                    <a:pt x="220" y="15"/>
                  </a:lnTo>
                  <a:close/>
                  <a:moveTo>
                    <a:pt x="204" y="21"/>
                  </a:moveTo>
                  <a:lnTo>
                    <a:pt x="220" y="37"/>
                  </a:lnTo>
                  <a:lnTo>
                    <a:pt x="220" y="15"/>
                  </a:lnTo>
                  <a:lnTo>
                    <a:pt x="213" y="17"/>
                  </a:lnTo>
                  <a:lnTo>
                    <a:pt x="204" y="21"/>
                  </a:lnTo>
                  <a:close/>
                  <a:moveTo>
                    <a:pt x="189" y="27"/>
                  </a:moveTo>
                  <a:lnTo>
                    <a:pt x="205" y="42"/>
                  </a:lnTo>
                  <a:lnTo>
                    <a:pt x="205" y="20"/>
                  </a:lnTo>
                  <a:lnTo>
                    <a:pt x="197" y="23"/>
                  </a:lnTo>
                  <a:lnTo>
                    <a:pt x="189" y="27"/>
                  </a:lnTo>
                  <a:close/>
                  <a:moveTo>
                    <a:pt x="174" y="34"/>
                  </a:moveTo>
                  <a:lnTo>
                    <a:pt x="191" y="48"/>
                  </a:lnTo>
                  <a:lnTo>
                    <a:pt x="190" y="27"/>
                  </a:lnTo>
                  <a:lnTo>
                    <a:pt x="182" y="30"/>
                  </a:lnTo>
                  <a:lnTo>
                    <a:pt x="174" y="34"/>
                  </a:lnTo>
                  <a:close/>
                  <a:moveTo>
                    <a:pt x="159" y="42"/>
                  </a:moveTo>
                  <a:lnTo>
                    <a:pt x="177" y="55"/>
                  </a:lnTo>
                  <a:lnTo>
                    <a:pt x="175" y="34"/>
                  </a:lnTo>
                  <a:lnTo>
                    <a:pt x="167" y="37"/>
                  </a:lnTo>
                  <a:lnTo>
                    <a:pt x="159" y="42"/>
                  </a:lnTo>
                  <a:close/>
                  <a:moveTo>
                    <a:pt x="145" y="50"/>
                  </a:moveTo>
                  <a:lnTo>
                    <a:pt x="164" y="63"/>
                  </a:lnTo>
                  <a:lnTo>
                    <a:pt x="160" y="41"/>
                  </a:lnTo>
                  <a:lnTo>
                    <a:pt x="153" y="45"/>
                  </a:lnTo>
                  <a:lnTo>
                    <a:pt x="145" y="50"/>
                  </a:lnTo>
                  <a:close/>
                  <a:moveTo>
                    <a:pt x="131" y="60"/>
                  </a:moveTo>
                  <a:lnTo>
                    <a:pt x="151" y="71"/>
                  </a:lnTo>
                  <a:lnTo>
                    <a:pt x="146" y="50"/>
                  </a:lnTo>
                  <a:lnTo>
                    <a:pt x="139" y="54"/>
                  </a:lnTo>
                  <a:lnTo>
                    <a:pt x="131" y="60"/>
                  </a:lnTo>
                  <a:close/>
                  <a:moveTo>
                    <a:pt x="118" y="70"/>
                  </a:moveTo>
                  <a:lnTo>
                    <a:pt x="138" y="80"/>
                  </a:lnTo>
                  <a:lnTo>
                    <a:pt x="132" y="59"/>
                  </a:lnTo>
                  <a:lnTo>
                    <a:pt x="125" y="64"/>
                  </a:lnTo>
                  <a:lnTo>
                    <a:pt x="118" y="70"/>
                  </a:lnTo>
                  <a:close/>
                  <a:moveTo>
                    <a:pt x="106" y="80"/>
                  </a:moveTo>
                  <a:lnTo>
                    <a:pt x="126" y="90"/>
                  </a:lnTo>
                  <a:lnTo>
                    <a:pt x="119" y="69"/>
                  </a:lnTo>
                  <a:lnTo>
                    <a:pt x="112" y="74"/>
                  </a:lnTo>
                  <a:lnTo>
                    <a:pt x="106" y="80"/>
                  </a:lnTo>
                  <a:close/>
                  <a:moveTo>
                    <a:pt x="94" y="92"/>
                  </a:moveTo>
                  <a:lnTo>
                    <a:pt x="114" y="100"/>
                  </a:lnTo>
                  <a:lnTo>
                    <a:pt x="106" y="80"/>
                  </a:lnTo>
                  <a:lnTo>
                    <a:pt x="100" y="85"/>
                  </a:lnTo>
                  <a:lnTo>
                    <a:pt x="94" y="92"/>
                  </a:lnTo>
                  <a:close/>
                  <a:moveTo>
                    <a:pt x="82" y="104"/>
                  </a:moveTo>
                  <a:lnTo>
                    <a:pt x="103" y="111"/>
                  </a:lnTo>
                  <a:lnTo>
                    <a:pt x="94" y="91"/>
                  </a:lnTo>
                  <a:lnTo>
                    <a:pt x="88" y="97"/>
                  </a:lnTo>
                  <a:lnTo>
                    <a:pt x="82" y="104"/>
                  </a:lnTo>
                  <a:close/>
                  <a:moveTo>
                    <a:pt x="71" y="116"/>
                  </a:moveTo>
                  <a:lnTo>
                    <a:pt x="93" y="122"/>
                  </a:lnTo>
                  <a:lnTo>
                    <a:pt x="83" y="103"/>
                  </a:lnTo>
                  <a:lnTo>
                    <a:pt x="77" y="109"/>
                  </a:lnTo>
                  <a:lnTo>
                    <a:pt x="71" y="116"/>
                  </a:lnTo>
                  <a:close/>
                  <a:moveTo>
                    <a:pt x="61" y="129"/>
                  </a:moveTo>
                  <a:lnTo>
                    <a:pt x="83" y="134"/>
                  </a:lnTo>
                  <a:lnTo>
                    <a:pt x="72" y="116"/>
                  </a:lnTo>
                  <a:lnTo>
                    <a:pt x="67" y="122"/>
                  </a:lnTo>
                  <a:lnTo>
                    <a:pt x="61" y="129"/>
                  </a:lnTo>
                  <a:close/>
                  <a:moveTo>
                    <a:pt x="52" y="143"/>
                  </a:moveTo>
                  <a:lnTo>
                    <a:pt x="74" y="147"/>
                  </a:lnTo>
                  <a:lnTo>
                    <a:pt x="62" y="129"/>
                  </a:lnTo>
                  <a:lnTo>
                    <a:pt x="57" y="135"/>
                  </a:lnTo>
                  <a:lnTo>
                    <a:pt x="52" y="143"/>
                  </a:lnTo>
                  <a:close/>
                  <a:moveTo>
                    <a:pt x="43" y="157"/>
                  </a:moveTo>
                  <a:lnTo>
                    <a:pt x="65" y="160"/>
                  </a:lnTo>
                  <a:lnTo>
                    <a:pt x="52" y="142"/>
                  </a:lnTo>
                  <a:lnTo>
                    <a:pt x="48" y="149"/>
                  </a:lnTo>
                  <a:lnTo>
                    <a:pt x="43" y="157"/>
                  </a:lnTo>
                  <a:close/>
                  <a:moveTo>
                    <a:pt x="35" y="171"/>
                  </a:moveTo>
                  <a:lnTo>
                    <a:pt x="58" y="173"/>
                  </a:lnTo>
                  <a:lnTo>
                    <a:pt x="44" y="156"/>
                  </a:lnTo>
                  <a:lnTo>
                    <a:pt x="39" y="163"/>
                  </a:lnTo>
                  <a:lnTo>
                    <a:pt x="35" y="171"/>
                  </a:lnTo>
                  <a:close/>
                  <a:moveTo>
                    <a:pt x="28" y="186"/>
                  </a:moveTo>
                  <a:lnTo>
                    <a:pt x="50" y="187"/>
                  </a:lnTo>
                  <a:lnTo>
                    <a:pt x="36" y="171"/>
                  </a:lnTo>
                  <a:lnTo>
                    <a:pt x="32" y="178"/>
                  </a:lnTo>
                  <a:lnTo>
                    <a:pt x="28" y="186"/>
                  </a:lnTo>
                  <a:close/>
                  <a:moveTo>
                    <a:pt x="22" y="201"/>
                  </a:moveTo>
                  <a:lnTo>
                    <a:pt x="44" y="201"/>
                  </a:lnTo>
                  <a:lnTo>
                    <a:pt x="28" y="186"/>
                  </a:lnTo>
                  <a:lnTo>
                    <a:pt x="25" y="193"/>
                  </a:lnTo>
                  <a:lnTo>
                    <a:pt x="22" y="201"/>
                  </a:lnTo>
                  <a:close/>
                  <a:moveTo>
                    <a:pt x="16" y="217"/>
                  </a:moveTo>
                  <a:lnTo>
                    <a:pt x="38" y="215"/>
                  </a:lnTo>
                  <a:lnTo>
                    <a:pt x="22" y="201"/>
                  </a:lnTo>
                  <a:lnTo>
                    <a:pt x="19" y="208"/>
                  </a:lnTo>
                  <a:lnTo>
                    <a:pt x="16" y="217"/>
                  </a:lnTo>
                  <a:close/>
                  <a:moveTo>
                    <a:pt x="11" y="233"/>
                  </a:moveTo>
                  <a:lnTo>
                    <a:pt x="34" y="230"/>
                  </a:lnTo>
                  <a:lnTo>
                    <a:pt x="16" y="216"/>
                  </a:lnTo>
                  <a:lnTo>
                    <a:pt x="14" y="224"/>
                  </a:lnTo>
                  <a:lnTo>
                    <a:pt x="11" y="233"/>
                  </a:lnTo>
                  <a:close/>
                  <a:moveTo>
                    <a:pt x="7" y="249"/>
                  </a:moveTo>
                  <a:lnTo>
                    <a:pt x="29" y="245"/>
                  </a:lnTo>
                  <a:lnTo>
                    <a:pt x="11" y="232"/>
                  </a:lnTo>
                  <a:lnTo>
                    <a:pt x="9" y="240"/>
                  </a:lnTo>
                  <a:lnTo>
                    <a:pt x="7" y="249"/>
                  </a:lnTo>
                  <a:close/>
                  <a:moveTo>
                    <a:pt x="4" y="265"/>
                  </a:moveTo>
                  <a:lnTo>
                    <a:pt x="26" y="260"/>
                  </a:lnTo>
                  <a:lnTo>
                    <a:pt x="8" y="248"/>
                  </a:lnTo>
                  <a:lnTo>
                    <a:pt x="6" y="256"/>
                  </a:lnTo>
                  <a:lnTo>
                    <a:pt x="4" y="265"/>
                  </a:lnTo>
                  <a:close/>
                  <a:moveTo>
                    <a:pt x="2" y="282"/>
                  </a:moveTo>
                  <a:lnTo>
                    <a:pt x="24" y="275"/>
                  </a:lnTo>
                  <a:lnTo>
                    <a:pt x="4" y="264"/>
                  </a:lnTo>
                  <a:lnTo>
                    <a:pt x="3" y="273"/>
                  </a:lnTo>
                  <a:lnTo>
                    <a:pt x="2" y="282"/>
                  </a:lnTo>
                  <a:close/>
                  <a:moveTo>
                    <a:pt x="1" y="298"/>
                  </a:moveTo>
                  <a:lnTo>
                    <a:pt x="22" y="291"/>
                  </a:lnTo>
                  <a:lnTo>
                    <a:pt x="2" y="281"/>
                  </a:lnTo>
                  <a:lnTo>
                    <a:pt x="1" y="289"/>
                  </a:lnTo>
                  <a:lnTo>
                    <a:pt x="1" y="298"/>
                  </a:lnTo>
                  <a:close/>
                  <a:moveTo>
                    <a:pt x="0" y="315"/>
                  </a:moveTo>
                  <a:lnTo>
                    <a:pt x="21" y="306"/>
                  </a:lnTo>
                  <a:lnTo>
                    <a:pt x="1" y="297"/>
                  </a:lnTo>
                  <a:lnTo>
                    <a:pt x="0" y="306"/>
                  </a:lnTo>
                  <a:lnTo>
                    <a:pt x="0" y="315"/>
                  </a:lnTo>
                  <a:close/>
                  <a:moveTo>
                    <a:pt x="0" y="331"/>
                  </a:moveTo>
                  <a:lnTo>
                    <a:pt x="21" y="321"/>
                  </a:lnTo>
                  <a:lnTo>
                    <a:pt x="0" y="314"/>
                  </a:lnTo>
                  <a:lnTo>
                    <a:pt x="0" y="322"/>
                  </a:lnTo>
                  <a:lnTo>
                    <a:pt x="0" y="331"/>
                  </a:lnTo>
                  <a:close/>
                  <a:moveTo>
                    <a:pt x="2" y="348"/>
                  </a:moveTo>
                  <a:lnTo>
                    <a:pt x="21" y="337"/>
                  </a:lnTo>
                  <a:lnTo>
                    <a:pt x="0" y="330"/>
                  </a:lnTo>
                  <a:lnTo>
                    <a:pt x="1" y="339"/>
                  </a:lnTo>
                  <a:lnTo>
                    <a:pt x="2" y="348"/>
                  </a:lnTo>
                  <a:close/>
                  <a:moveTo>
                    <a:pt x="4" y="364"/>
                  </a:moveTo>
                  <a:lnTo>
                    <a:pt x="23" y="352"/>
                  </a:lnTo>
                  <a:lnTo>
                    <a:pt x="2" y="347"/>
                  </a:lnTo>
                  <a:lnTo>
                    <a:pt x="2" y="355"/>
                  </a:lnTo>
                  <a:lnTo>
                    <a:pt x="4" y="364"/>
                  </a:lnTo>
                  <a:close/>
                  <a:moveTo>
                    <a:pt x="7" y="380"/>
                  </a:moveTo>
                  <a:lnTo>
                    <a:pt x="25" y="368"/>
                  </a:lnTo>
                  <a:lnTo>
                    <a:pt x="4" y="363"/>
                  </a:lnTo>
                  <a:lnTo>
                    <a:pt x="5" y="371"/>
                  </a:lnTo>
                  <a:lnTo>
                    <a:pt x="7" y="380"/>
                  </a:lnTo>
                  <a:close/>
                  <a:moveTo>
                    <a:pt x="10" y="396"/>
                  </a:moveTo>
                  <a:lnTo>
                    <a:pt x="28" y="383"/>
                  </a:lnTo>
                  <a:lnTo>
                    <a:pt x="7" y="380"/>
                  </a:lnTo>
                  <a:lnTo>
                    <a:pt x="8" y="388"/>
                  </a:lnTo>
                  <a:lnTo>
                    <a:pt x="10" y="396"/>
                  </a:lnTo>
                  <a:close/>
                  <a:moveTo>
                    <a:pt x="15" y="412"/>
                  </a:moveTo>
                  <a:lnTo>
                    <a:pt x="32" y="398"/>
                  </a:lnTo>
                  <a:lnTo>
                    <a:pt x="10" y="396"/>
                  </a:lnTo>
                  <a:lnTo>
                    <a:pt x="12" y="404"/>
                  </a:lnTo>
                  <a:lnTo>
                    <a:pt x="15" y="412"/>
                  </a:lnTo>
                  <a:close/>
                  <a:moveTo>
                    <a:pt x="21" y="428"/>
                  </a:moveTo>
                  <a:lnTo>
                    <a:pt x="37" y="412"/>
                  </a:lnTo>
                  <a:lnTo>
                    <a:pt x="15" y="411"/>
                  </a:lnTo>
                  <a:lnTo>
                    <a:pt x="17" y="419"/>
                  </a:lnTo>
                  <a:lnTo>
                    <a:pt x="21" y="428"/>
                  </a:lnTo>
                  <a:close/>
                  <a:moveTo>
                    <a:pt x="27" y="443"/>
                  </a:moveTo>
                  <a:lnTo>
                    <a:pt x="42" y="427"/>
                  </a:lnTo>
                  <a:lnTo>
                    <a:pt x="20" y="427"/>
                  </a:lnTo>
                  <a:lnTo>
                    <a:pt x="23" y="435"/>
                  </a:lnTo>
                  <a:lnTo>
                    <a:pt x="27" y="443"/>
                  </a:lnTo>
                  <a:close/>
                  <a:moveTo>
                    <a:pt x="34" y="458"/>
                  </a:moveTo>
                  <a:lnTo>
                    <a:pt x="48" y="441"/>
                  </a:lnTo>
                  <a:lnTo>
                    <a:pt x="27" y="442"/>
                  </a:lnTo>
                  <a:lnTo>
                    <a:pt x="30" y="450"/>
                  </a:lnTo>
                  <a:lnTo>
                    <a:pt x="34" y="458"/>
                  </a:lnTo>
                  <a:close/>
                  <a:moveTo>
                    <a:pt x="42" y="473"/>
                  </a:moveTo>
                  <a:lnTo>
                    <a:pt x="55" y="455"/>
                  </a:lnTo>
                  <a:lnTo>
                    <a:pt x="34" y="457"/>
                  </a:lnTo>
                  <a:lnTo>
                    <a:pt x="37" y="465"/>
                  </a:lnTo>
                  <a:lnTo>
                    <a:pt x="42" y="473"/>
                  </a:lnTo>
                  <a:close/>
                  <a:moveTo>
                    <a:pt x="50" y="487"/>
                  </a:moveTo>
                  <a:lnTo>
                    <a:pt x="63" y="468"/>
                  </a:lnTo>
                  <a:lnTo>
                    <a:pt x="41" y="472"/>
                  </a:lnTo>
                  <a:lnTo>
                    <a:pt x="45" y="479"/>
                  </a:lnTo>
                  <a:lnTo>
                    <a:pt x="50" y="487"/>
                  </a:lnTo>
                  <a:close/>
                  <a:moveTo>
                    <a:pt x="60" y="501"/>
                  </a:moveTo>
                  <a:lnTo>
                    <a:pt x="71" y="481"/>
                  </a:lnTo>
                  <a:lnTo>
                    <a:pt x="50" y="486"/>
                  </a:lnTo>
                  <a:lnTo>
                    <a:pt x="54" y="493"/>
                  </a:lnTo>
                  <a:lnTo>
                    <a:pt x="60" y="501"/>
                  </a:lnTo>
                  <a:close/>
                  <a:moveTo>
                    <a:pt x="70" y="514"/>
                  </a:moveTo>
                  <a:lnTo>
                    <a:pt x="80" y="494"/>
                  </a:lnTo>
                  <a:lnTo>
                    <a:pt x="59" y="500"/>
                  </a:lnTo>
                  <a:lnTo>
                    <a:pt x="64" y="507"/>
                  </a:lnTo>
                  <a:lnTo>
                    <a:pt x="70" y="514"/>
                  </a:lnTo>
                  <a:close/>
                  <a:moveTo>
                    <a:pt x="80" y="526"/>
                  </a:moveTo>
                  <a:lnTo>
                    <a:pt x="90" y="506"/>
                  </a:lnTo>
                  <a:lnTo>
                    <a:pt x="69" y="513"/>
                  </a:lnTo>
                  <a:lnTo>
                    <a:pt x="74" y="520"/>
                  </a:lnTo>
                  <a:lnTo>
                    <a:pt x="80" y="526"/>
                  </a:lnTo>
                  <a:close/>
                  <a:moveTo>
                    <a:pt x="92" y="538"/>
                  </a:moveTo>
                  <a:lnTo>
                    <a:pt x="100" y="518"/>
                  </a:lnTo>
                  <a:lnTo>
                    <a:pt x="80" y="526"/>
                  </a:lnTo>
                  <a:lnTo>
                    <a:pt x="85" y="532"/>
                  </a:lnTo>
                  <a:lnTo>
                    <a:pt x="92" y="538"/>
                  </a:lnTo>
                  <a:close/>
                  <a:moveTo>
                    <a:pt x="104" y="550"/>
                  </a:moveTo>
                  <a:lnTo>
                    <a:pt x="111" y="529"/>
                  </a:lnTo>
                  <a:lnTo>
                    <a:pt x="91" y="538"/>
                  </a:lnTo>
                  <a:lnTo>
                    <a:pt x="97" y="544"/>
                  </a:lnTo>
                  <a:lnTo>
                    <a:pt x="104" y="550"/>
                  </a:lnTo>
                  <a:close/>
                  <a:moveTo>
                    <a:pt x="116" y="561"/>
                  </a:moveTo>
                  <a:lnTo>
                    <a:pt x="122" y="539"/>
                  </a:lnTo>
                  <a:lnTo>
                    <a:pt x="103" y="549"/>
                  </a:lnTo>
                  <a:lnTo>
                    <a:pt x="109" y="555"/>
                  </a:lnTo>
                  <a:lnTo>
                    <a:pt x="116" y="561"/>
                  </a:lnTo>
                  <a:close/>
                  <a:moveTo>
                    <a:pt x="129" y="571"/>
                  </a:moveTo>
                  <a:lnTo>
                    <a:pt x="134" y="549"/>
                  </a:lnTo>
                  <a:lnTo>
                    <a:pt x="116" y="560"/>
                  </a:lnTo>
                  <a:lnTo>
                    <a:pt x="122" y="565"/>
                  </a:lnTo>
                  <a:lnTo>
                    <a:pt x="129" y="571"/>
                  </a:lnTo>
                  <a:close/>
                  <a:moveTo>
                    <a:pt x="143" y="580"/>
                  </a:moveTo>
                  <a:lnTo>
                    <a:pt x="147" y="558"/>
                  </a:lnTo>
                  <a:lnTo>
                    <a:pt x="129" y="570"/>
                  </a:lnTo>
                  <a:lnTo>
                    <a:pt x="135" y="575"/>
                  </a:lnTo>
                  <a:lnTo>
                    <a:pt x="143" y="580"/>
                  </a:lnTo>
                  <a:close/>
                  <a:moveTo>
                    <a:pt x="157" y="589"/>
                  </a:moveTo>
                  <a:lnTo>
                    <a:pt x="160" y="567"/>
                  </a:lnTo>
                  <a:lnTo>
                    <a:pt x="142" y="580"/>
                  </a:lnTo>
                  <a:lnTo>
                    <a:pt x="149" y="584"/>
                  </a:lnTo>
                  <a:lnTo>
                    <a:pt x="157" y="589"/>
                  </a:lnTo>
                  <a:close/>
                  <a:moveTo>
                    <a:pt x="171" y="597"/>
                  </a:moveTo>
                  <a:lnTo>
                    <a:pt x="173" y="574"/>
                  </a:lnTo>
                  <a:lnTo>
                    <a:pt x="156" y="588"/>
                  </a:lnTo>
                  <a:lnTo>
                    <a:pt x="163" y="593"/>
                  </a:lnTo>
                  <a:lnTo>
                    <a:pt x="171" y="597"/>
                  </a:lnTo>
                  <a:close/>
                  <a:moveTo>
                    <a:pt x="186" y="604"/>
                  </a:moveTo>
                  <a:lnTo>
                    <a:pt x="187" y="581"/>
                  </a:lnTo>
                  <a:lnTo>
                    <a:pt x="171" y="596"/>
                  </a:lnTo>
                  <a:lnTo>
                    <a:pt x="178" y="600"/>
                  </a:lnTo>
                  <a:lnTo>
                    <a:pt x="186" y="604"/>
                  </a:lnTo>
                  <a:close/>
                  <a:moveTo>
                    <a:pt x="201" y="610"/>
                  </a:moveTo>
                  <a:lnTo>
                    <a:pt x="201" y="588"/>
                  </a:lnTo>
                  <a:lnTo>
                    <a:pt x="186" y="604"/>
                  </a:lnTo>
                  <a:lnTo>
                    <a:pt x="193" y="607"/>
                  </a:lnTo>
                  <a:lnTo>
                    <a:pt x="201" y="610"/>
                  </a:lnTo>
                  <a:close/>
                  <a:moveTo>
                    <a:pt x="217" y="616"/>
                  </a:moveTo>
                  <a:lnTo>
                    <a:pt x="215" y="594"/>
                  </a:lnTo>
                  <a:lnTo>
                    <a:pt x="201" y="610"/>
                  </a:lnTo>
                  <a:lnTo>
                    <a:pt x="208" y="613"/>
                  </a:lnTo>
                  <a:lnTo>
                    <a:pt x="217" y="616"/>
                  </a:lnTo>
                  <a:close/>
                  <a:moveTo>
                    <a:pt x="233" y="621"/>
                  </a:moveTo>
                  <a:lnTo>
                    <a:pt x="230" y="598"/>
                  </a:lnTo>
                  <a:lnTo>
                    <a:pt x="216" y="616"/>
                  </a:lnTo>
                  <a:lnTo>
                    <a:pt x="224" y="618"/>
                  </a:lnTo>
                  <a:lnTo>
                    <a:pt x="233" y="621"/>
                  </a:lnTo>
                  <a:close/>
                  <a:moveTo>
                    <a:pt x="249" y="625"/>
                  </a:moveTo>
                  <a:lnTo>
                    <a:pt x="245" y="603"/>
                  </a:lnTo>
                  <a:lnTo>
                    <a:pt x="232" y="620"/>
                  </a:lnTo>
                  <a:lnTo>
                    <a:pt x="240" y="623"/>
                  </a:lnTo>
                  <a:lnTo>
                    <a:pt x="249" y="625"/>
                  </a:lnTo>
                  <a:close/>
                  <a:moveTo>
                    <a:pt x="265" y="628"/>
                  </a:moveTo>
                  <a:lnTo>
                    <a:pt x="260" y="606"/>
                  </a:lnTo>
                  <a:lnTo>
                    <a:pt x="248" y="624"/>
                  </a:lnTo>
                  <a:lnTo>
                    <a:pt x="256" y="626"/>
                  </a:lnTo>
                  <a:lnTo>
                    <a:pt x="265" y="628"/>
                  </a:lnTo>
                  <a:close/>
                  <a:moveTo>
                    <a:pt x="282" y="630"/>
                  </a:moveTo>
                  <a:lnTo>
                    <a:pt x="275" y="608"/>
                  </a:lnTo>
                  <a:lnTo>
                    <a:pt x="264" y="628"/>
                  </a:lnTo>
                  <a:lnTo>
                    <a:pt x="273" y="629"/>
                  </a:lnTo>
                  <a:lnTo>
                    <a:pt x="282" y="630"/>
                  </a:lnTo>
                  <a:close/>
                  <a:moveTo>
                    <a:pt x="298" y="631"/>
                  </a:moveTo>
                  <a:lnTo>
                    <a:pt x="291" y="610"/>
                  </a:lnTo>
                  <a:lnTo>
                    <a:pt x="281" y="630"/>
                  </a:lnTo>
                  <a:lnTo>
                    <a:pt x="289" y="631"/>
                  </a:lnTo>
                  <a:lnTo>
                    <a:pt x="298" y="631"/>
                  </a:lnTo>
                  <a:close/>
                  <a:moveTo>
                    <a:pt x="315" y="632"/>
                  </a:moveTo>
                  <a:lnTo>
                    <a:pt x="306" y="611"/>
                  </a:lnTo>
                  <a:lnTo>
                    <a:pt x="297" y="631"/>
                  </a:lnTo>
                  <a:lnTo>
                    <a:pt x="306" y="632"/>
                  </a:lnTo>
                  <a:lnTo>
                    <a:pt x="315" y="632"/>
                  </a:lnTo>
                  <a:close/>
                  <a:moveTo>
                    <a:pt x="331" y="632"/>
                  </a:moveTo>
                  <a:lnTo>
                    <a:pt x="321" y="611"/>
                  </a:lnTo>
                  <a:lnTo>
                    <a:pt x="314" y="632"/>
                  </a:lnTo>
                  <a:lnTo>
                    <a:pt x="322" y="632"/>
                  </a:lnTo>
                  <a:lnTo>
                    <a:pt x="331" y="632"/>
                  </a:lnTo>
                  <a:close/>
                  <a:moveTo>
                    <a:pt x="348" y="630"/>
                  </a:moveTo>
                  <a:lnTo>
                    <a:pt x="337" y="611"/>
                  </a:lnTo>
                  <a:lnTo>
                    <a:pt x="330" y="631"/>
                  </a:lnTo>
                  <a:lnTo>
                    <a:pt x="339" y="631"/>
                  </a:lnTo>
                  <a:lnTo>
                    <a:pt x="348" y="630"/>
                  </a:lnTo>
                  <a:close/>
                  <a:moveTo>
                    <a:pt x="364" y="628"/>
                  </a:moveTo>
                  <a:lnTo>
                    <a:pt x="352" y="609"/>
                  </a:lnTo>
                  <a:lnTo>
                    <a:pt x="347" y="630"/>
                  </a:lnTo>
                  <a:lnTo>
                    <a:pt x="355" y="630"/>
                  </a:lnTo>
                  <a:lnTo>
                    <a:pt x="364" y="628"/>
                  </a:lnTo>
                  <a:close/>
                  <a:moveTo>
                    <a:pt x="380" y="625"/>
                  </a:moveTo>
                  <a:lnTo>
                    <a:pt x="368" y="607"/>
                  </a:lnTo>
                  <a:lnTo>
                    <a:pt x="363" y="628"/>
                  </a:lnTo>
                  <a:lnTo>
                    <a:pt x="371" y="627"/>
                  </a:lnTo>
                  <a:lnTo>
                    <a:pt x="380" y="625"/>
                  </a:lnTo>
                  <a:close/>
                  <a:moveTo>
                    <a:pt x="396" y="622"/>
                  </a:moveTo>
                  <a:lnTo>
                    <a:pt x="383" y="604"/>
                  </a:lnTo>
                  <a:lnTo>
                    <a:pt x="380" y="625"/>
                  </a:lnTo>
                  <a:lnTo>
                    <a:pt x="388" y="624"/>
                  </a:lnTo>
                  <a:lnTo>
                    <a:pt x="396" y="622"/>
                  </a:lnTo>
                  <a:close/>
                  <a:moveTo>
                    <a:pt x="412" y="617"/>
                  </a:moveTo>
                  <a:lnTo>
                    <a:pt x="398" y="600"/>
                  </a:lnTo>
                  <a:lnTo>
                    <a:pt x="396" y="622"/>
                  </a:lnTo>
                  <a:lnTo>
                    <a:pt x="404" y="620"/>
                  </a:lnTo>
                  <a:lnTo>
                    <a:pt x="412" y="617"/>
                  </a:lnTo>
                  <a:close/>
                  <a:moveTo>
                    <a:pt x="428" y="611"/>
                  </a:moveTo>
                  <a:lnTo>
                    <a:pt x="412" y="595"/>
                  </a:lnTo>
                  <a:lnTo>
                    <a:pt x="411" y="617"/>
                  </a:lnTo>
                  <a:lnTo>
                    <a:pt x="419" y="615"/>
                  </a:lnTo>
                  <a:lnTo>
                    <a:pt x="428" y="611"/>
                  </a:lnTo>
                  <a:close/>
                  <a:moveTo>
                    <a:pt x="443" y="605"/>
                  </a:moveTo>
                  <a:lnTo>
                    <a:pt x="427" y="590"/>
                  </a:lnTo>
                  <a:lnTo>
                    <a:pt x="427" y="612"/>
                  </a:lnTo>
                  <a:lnTo>
                    <a:pt x="435" y="609"/>
                  </a:lnTo>
                  <a:lnTo>
                    <a:pt x="443" y="605"/>
                  </a:lnTo>
                  <a:close/>
                  <a:moveTo>
                    <a:pt x="458" y="598"/>
                  </a:moveTo>
                  <a:lnTo>
                    <a:pt x="441" y="583"/>
                  </a:lnTo>
                  <a:lnTo>
                    <a:pt x="442" y="605"/>
                  </a:lnTo>
                  <a:lnTo>
                    <a:pt x="450" y="602"/>
                  </a:lnTo>
                  <a:lnTo>
                    <a:pt x="458" y="598"/>
                  </a:lnTo>
                  <a:close/>
                  <a:moveTo>
                    <a:pt x="473" y="590"/>
                  </a:moveTo>
                  <a:lnTo>
                    <a:pt x="455" y="577"/>
                  </a:lnTo>
                  <a:lnTo>
                    <a:pt x="457" y="598"/>
                  </a:lnTo>
                  <a:lnTo>
                    <a:pt x="465" y="595"/>
                  </a:lnTo>
                  <a:lnTo>
                    <a:pt x="473" y="590"/>
                  </a:lnTo>
                  <a:close/>
                  <a:moveTo>
                    <a:pt x="487" y="582"/>
                  </a:moveTo>
                  <a:lnTo>
                    <a:pt x="468" y="569"/>
                  </a:lnTo>
                  <a:lnTo>
                    <a:pt x="472" y="591"/>
                  </a:lnTo>
                  <a:lnTo>
                    <a:pt x="479" y="587"/>
                  </a:lnTo>
                  <a:lnTo>
                    <a:pt x="487" y="582"/>
                  </a:lnTo>
                  <a:close/>
                  <a:moveTo>
                    <a:pt x="501" y="572"/>
                  </a:moveTo>
                  <a:lnTo>
                    <a:pt x="481" y="561"/>
                  </a:lnTo>
                  <a:lnTo>
                    <a:pt x="486" y="582"/>
                  </a:lnTo>
                  <a:lnTo>
                    <a:pt x="493" y="578"/>
                  </a:lnTo>
                  <a:lnTo>
                    <a:pt x="501" y="572"/>
                  </a:lnTo>
                  <a:close/>
                  <a:moveTo>
                    <a:pt x="514" y="562"/>
                  </a:moveTo>
                  <a:lnTo>
                    <a:pt x="494" y="552"/>
                  </a:lnTo>
                  <a:lnTo>
                    <a:pt x="500" y="573"/>
                  </a:lnTo>
                  <a:lnTo>
                    <a:pt x="507" y="568"/>
                  </a:lnTo>
                  <a:lnTo>
                    <a:pt x="514" y="562"/>
                  </a:lnTo>
                  <a:close/>
                  <a:moveTo>
                    <a:pt x="526" y="552"/>
                  </a:moveTo>
                  <a:lnTo>
                    <a:pt x="506" y="542"/>
                  </a:lnTo>
                  <a:lnTo>
                    <a:pt x="513" y="563"/>
                  </a:lnTo>
                  <a:lnTo>
                    <a:pt x="520" y="558"/>
                  </a:lnTo>
                  <a:lnTo>
                    <a:pt x="526" y="552"/>
                  </a:lnTo>
                  <a:close/>
                  <a:moveTo>
                    <a:pt x="538" y="540"/>
                  </a:moveTo>
                  <a:lnTo>
                    <a:pt x="518" y="532"/>
                  </a:lnTo>
                  <a:lnTo>
                    <a:pt x="526" y="552"/>
                  </a:lnTo>
                  <a:lnTo>
                    <a:pt x="532" y="547"/>
                  </a:lnTo>
                  <a:lnTo>
                    <a:pt x="538" y="540"/>
                  </a:lnTo>
                  <a:close/>
                  <a:moveTo>
                    <a:pt x="550" y="528"/>
                  </a:moveTo>
                  <a:lnTo>
                    <a:pt x="529" y="521"/>
                  </a:lnTo>
                  <a:lnTo>
                    <a:pt x="538" y="541"/>
                  </a:lnTo>
                  <a:lnTo>
                    <a:pt x="544" y="535"/>
                  </a:lnTo>
                  <a:lnTo>
                    <a:pt x="550" y="528"/>
                  </a:lnTo>
                  <a:close/>
                  <a:moveTo>
                    <a:pt x="561" y="516"/>
                  </a:moveTo>
                  <a:lnTo>
                    <a:pt x="539" y="509"/>
                  </a:lnTo>
                  <a:lnTo>
                    <a:pt x="549" y="529"/>
                  </a:lnTo>
                  <a:lnTo>
                    <a:pt x="555" y="523"/>
                  </a:lnTo>
                  <a:lnTo>
                    <a:pt x="561" y="516"/>
                  </a:lnTo>
                  <a:close/>
                  <a:moveTo>
                    <a:pt x="571" y="503"/>
                  </a:moveTo>
                  <a:lnTo>
                    <a:pt x="549" y="498"/>
                  </a:lnTo>
                  <a:lnTo>
                    <a:pt x="560" y="516"/>
                  </a:lnTo>
                  <a:lnTo>
                    <a:pt x="565" y="510"/>
                  </a:lnTo>
                  <a:lnTo>
                    <a:pt x="571" y="503"/>
                  </a:lnTo>
                  <a:close/>
                  <a:moveTo>
                    <a:pt x="580" y="489"/>
                  </a:moveTo>
                  <a:lnTo>
                    <a:pt x="558" y="485"/>
                  </a:lnTo>
                  <a:lnTo>
                    <a:pt x="570" y="503"/>
                  </a:lnTo>
                  <a:lnTo>
                    <a:pt x="575" y="497"/>
                  </a:lnTo>
                  <a:lnTo>
                    <a:pt x="580" y="489"/>
                  </a:lnTo>
                  <a:close/>
                  <a:moveTo>
                    <a:pt x="589" y="475"/>
                  </a:moveTo>
                  <a:lnTo>
                    <a:pt x="567" y="472"/>
                  </a:lnTo>
                  <a:lnTo>
                    <a:pt x="580" y="490"/>
                  </a:lnTo>
                  <a:lnTo>
                    <a:pt x="584" y="483"/>
                  </a:lnTo>
                  <a:lnTo>
                    <a:pt x="589" y="475"/>
                  </a:lnTo>
                  <a:close/>
                  <a:moveTo>
                    <a:pt x="597" y="461"/>
                  </a:moveTo>
                  <a:lnTo>
                    <a:pt x="574" y="459"/>
                  </a:lnTo>
                  <a:lnTo>
                    <a:pt x="588" y="476"/>
                  </a:lnTo>
                  <a:lnTo>
                    <a:pt x="593" y="469"/>
                  </a:lnTo>
                  <a:lnTo>
                    <a:pt x="597" y="461"/>
                  </a:lnTo>
                  <a:close/>
                  <a:moveTo>
                    <a:pt x="604" y="446"/>
                  </a:moveTo>
                  <a:lnTo>
                    <a:pt x="581" y="445"/>
                  </a:lnTo>
                  <a:lnTo>
                    <a:pt x="596" y="461"/>
                  </a:lnTo>
                  <a:lnTo>
                    <a:pt x="600" y="454"/>
                  </a:lnTo>
                  <a:lnTo>
                    <a:pt x="604" y="446"/>
                  </a:lnTo>
                  <a:close/>
                  <a:moveTo>
                    <a:pt x="610" y="430"/>
                  </a:moveTo>
                  <a:lnTo>
                    <a:pt x="588" y="431"/>
                  </a:lnTo>
                  <a:lnTo>
                    <a:pt x="604" y="446"/>
                  </a:lnTo>
                  <a:lnTo>
                    <a:pt x="607" y="439"/>
                  </a:lnTo>
                  <a:lnTo>
                    <a:pt x="610" y="430"/>
                  </a:lnTo>
                  <a:close/>
                  <a:moveTo>
                    <a:pt x="616" y="415"/>
                  </a:moveTo>
                  <a:lnTo>
                    <a:pt x="594" y="417"/>
                  </a:lnTo>
                  <a:lnTo>
                    <a:pt x="610" y="431"/>
                  </a:lnTo>
                  <a:lnTo>
                    <a:pt x="613" y="424"/>
                  </a:lnTo>
                  <a:lnTo>
                    <a:pt x="616" y="415"/>
                  </a:lnTo>
                  <a:close/>
                  <a:moveTo>
                    <a:pt x="621" y="399"/>
                  </a:moveTo>
                  <a:lnTo>
                    <a:pt x="598" y="402"/>
                  </a:lnTo>
                  <a:lnTo>
                    <a:pt x="616" y="416"/>
                  </a:lnTo>
                  <a:lnTo>
                    <a:pt x="618" y="408"/>
                  </a:lnTo>
                  <a:lnTo>
                    <a:pt x="621" y="399"/>
                  </a:lnTo>
                  <a:close/>
                  <a:moveTo>
                    <a:pt x="625" y="383"/>
                  </a:moveTo>
                  <a:lnTo>
                    <a:pt x="603" y="387"/>
                  </a:lnTo>
                  <a:lnTo>
                    <a:pt x="620" y="400"/>
                  </a:lnTo>
                  <a:lnTo>
                    <a:pt x="623" y="392"/>
                  </a:lnTo>
                  <a:lnTo>
                    <a:pt x="625" y="383"/>
                  </a:lnTo>
                  <a:close/>
                  <a:moveTo>
                    <a:pt x="628" y="367"/>
                  </a:moveTo>
                  <a:lnTo>
                    <a:pt x="606" y="372"/>
                  </a:lnTo>
                  <a:lnTo>
                    <a:pt x="624" y="384"/>
                  </a:lnTo>
                  <a:lnTo>
                    <a:pt x="626" y="376"/>
                  </a:lnTo>
                  <a:lnTo>
                    <a:pt x="628" y="367"/>
                  </a:lnTo>
                  <a:close/>
                  <a:moveTo>
                    <a:pt x="630" y="350"/>
                  </a:moveTo>
                  <a:lnTo>
                    <a:pt x="608" y="357"/>
                  </a:lnTo>
                  <a:lnTo>
                    <a:pt x="628" y="367"/>
                  </a:lnTo>
                  <a:lnTo>
                    <a:pt x="629" y="359"/>
                  </a:lnTo>
                  <a:lnTo>
                    <a:pt x="630" y="350"/>
                  </a:lnTo>
                  <a:close/>
                  <a:moveTo>
                    <a:pt x="631" y="334"/>
                  </a:moveTo>
                  <a:lnTo>
                    <a:pt x="610" y="341"/>
                  </a:lnTo>
                  <a:lnTo>
                    <a:pt x="630" y="351"/>
                  </a:lnTo>
                  <a:lnTo>
                    <a:pt x="631" y="343"/>
                  </a:lnTo>
                  <a:lnTo>
                    <a:pt x="631" y="334"/>
                  </a:lnTo>
                  <a:close/>
                  <a:moveTo>
                    <a:pt x="632" y="317"/>
                  </a:moveTo>
                  <a:lnTo>
                    <a:pt x="611" y="326"/>
                  </a:lnTo>
                  <a:lnTo>
                    <a:pt x="631" y="335"/>
                  </a:lnTo>
                  <a:lnTo>
                    <a:pt x="632" y="326"/>
                  </a:lnTo>
                  <a:lnTo>
                    <a:pt x="632" y="317"/>
                  </a:lnTo>
                  <a:close/>
                  <a:moveTo>
                    <a:pt x="632" y="301"/>
                  </a:moveTo>
                  <a:lnTo>
                    <a:pt x="611" y="311"/>
                  </a:lnTo>
                  <a:lnTo>
                    <a:pt x="632" y="318"/>
                  </a:lnTo>
                  <a:lnTo>
                    <a:pt x="632" y="310"/>
                  </a:lnTo>
                  <a:lnTo>
                    <a:pt x="632" y="301"/>
                  </a:lnTo>
                  <a:close/>
                  <a:moveTo>
                    <a:pt x="630" y="284"/>
                  </a:moveTo>
                  <a:lnTo>
                    <a:pt x="611" y="295"/>
                  </a:lnTo>
                  <a:lnTo>
                    <a:pt x="631" y="302"/>
                  </a:lnTo>
                  <a:lnTo>
                    <a:pt x="631" y="293"/>
                  </a:lnTo>
                  <a:lnTo>
                    <a:pt x="630" y="284"/>
                  </a:lnTo>
                  <a:close/>
                  <a:moveTo>
                    <a:pt x="628" y="268"/>
                  </a:moveTo>
                  <a:lnTo>
                    <a:pt x="609" y="280"/>
                  </a:lnTo>
                  <a:lnTo>
                    <a:pt x="630" y="285"/>
                  </a:lnTo>
                  <a:lnTo>
                    <a:pt x="630" y="277"/>
                  </a:lnTo>
                  <a:lnTo>
                    <a:pt x="628" y="268"/>
                  </a:lnTo>
                  <a:close/>
                  <a:moveTo>
                    <a:pt x="625" y="252"/>
                  </a:moveTo>
                  <a:lnTo>
                    <a:pt x="607" y="264"/>
                  </a:lnTo>
                  <a:lnTo>
                    <a:pt x="628" y="269"/>
                  </a:lnTo>
                  <a:lnTo>
                    <a:pt x="627" y="261"/>
                  </a:lnTo>
                  <a:lnTo>
                    <a:pt x="625" y="252"/>
                  </a:lnTo>
                  <a:close/>
                  <a:moveTo>
                    <a:pt x="622" y="236"/>
                  </a:moveTo>
                  <a:lnTo>
                    <a:pt x="604" y="249"/>
                  </a:lnTo>
                  <a:lnTo>
                    <a:pt x="625" y="252"/>
                  </a:lnTo>
                  <a:lnTo>
                    <a:pt x="624" y="244"/>
                  </a:lnTo>
                  <a:lnTo>
                    <a:pt x="622" y="236"/>
                  </a:lnTo>
                  <a:close/>
                  <a:moveTo>
                    <a:pt x="617" y="220"/>
                  </a:moveTo>
                  <a:lnTo>
                    <a:pt x="600" y="234"/>
                  </a:lnTo>
                  <a:lnTo>
                    <a:pt x="622" y="236"/>
                  </a:lnTo>
                  <a:lnTo>
                    <a:pt x="620" y="228"/>
                  </a:lnTo>
                  <a:lnTo>
                    <a:pt x="617" y="220"/>
                  </a:lnTo>
                  <a:close/>
                  <a:moveTo>
                    <a:pt x="611" y="204"/>
                  </a:moveTo>
                  <a:lnTo>
                    <a:pt x="595" y="220"/>
                  </a:lnTo>
                  <a:lnTo>
                    <a:pt x="617" y="220"/>
                  </a:lnTo>
                  <a:lnTo>
                    <a:pt x="615" y="213"/>
                  </a:lnTo>
                  <a:lnTo>
                    <a:pt x="611" y="204"/>
                  </a:lnTo>
                  <a:close/>
                  <a:moveTo>
                    <a:pt x="605" y="189"/>
                  </a:moveTo>
                  <a:lnTo>
                    <a:pt x="590" y="205"/>
                  </a:lnTo>
                  <a:lnTo>
                    <a:pt x="612" y="205"/>
                  </a:lnTo>
                  <a:lnTo>
                    <a:pt x="609" y="197"/>
                  </a:lnTo>
                  <a:lnTo>
                    <a:pt x="605" y="189"/>
                  </a:lnTo>
                  <a:close/>
                  <a:moveTo>
                    <a:pt x="598" y="174"/>
                  </a:moveTo>
                  <a:lnTo>
                    <a:pt x="583" y="191"/>
                  </a:lnTo>
                  <a:lnTo>
                    <a:pt x="605" y="190"/>
                  </a:lnTo>
                  <a:lnTo>
                    <a:pt x="602" y="182"/>
                  </a:lnTo>
                  <a:lnTo>
                    <a:pt x="598" y="174"/>
                  </a:lnTo>
                  <a:close/>
                  <a:moveTo>
                    <a:pt x="590" y="159"/>
                  </a:moveTo>
                  <a:lnTo>
                    <a:pt x="577" y="177"/>
                  </a:lnTo>
                  <a:lnTo>
                    <a:pt x="598" y="175"/>
                  </a:lnTo>
                  <a:lnTo>
                    <a:pt x="595" y="167"/>
                  </a:lnTo>
                  <a:lnTo>
                    <a:pt x="590" y="159"/>
                  </a:lnTo>
                  <a:close/>
                  <a:moveTo>
                    <a:pt x="582" y="145"/>
                  </a:moveTo>
                  <a:lnTo>
                    <a:pt x="569" y="164"/>
                  </a:lnTo>
                  <a:lnTo>
                    <a:pt x="591" y="160"/>
                  </a:lnTo>
                  <a:lnTo>
                    <a:pt x="587" y="153"/>
                  </a:lnTo>
                  <a:lnTo>
                    <a:pt x="582" y="145"/>
                  </a:lnTo>
                  <a:close/>
                  <a:moveTo>
                    <a:pt x="572" y="131"/>
                  </a:moveTo>
                  <a:lnTo>
                    <a:pt x="561" y="151"/>
                  </a:lnTo>
                  <a:lnTo>
                    <a:pt x="582" y="146"/>
                  </a:lnTo>
                  <a:lnTo>
                    <a:pt x="578" y="139"/>
                  </a:lnTo>
                  <a:lnTo>
                    <a:pt x="572" y="131"/>
                  </a:lnTo>
                  <a:close/>
                  <a:moveTo>
                    <a:pt x="562" y="118"/>
                  </a:moveTo>
                  <a:lnTo>
                    <a:pt x="552" y="138"/>
                  </a:lnTo>
                  <a:lnTo>
                    <a:pt x="573" y="132"/>
                  </a:lnTo>
                  <a:lnTo>
                    <a:pt x="568" y="125"/>
                  </a:lnTo>
                  <a:lnTo>
                    <a:pt x="562" y="118"/>
                  </a:lnTo>
                  <a:close/>
                  <a:moveTo>
                    <a:pt x="552" y="106"/>
                  </a:moveTo>
                  <a:lnTo>
                    <a:pt x="542" y="126"/>
                  </a:lnTo>
                  <a:lnTo>
                    <a:pt x="563" y="119"/>
                  </a:lnTo>
                  <a:lnTo>
                    <a:pt x="558" y="112"/>
                  </a:lnTo>
                  <a:lnTo>
                    <a:pt x="552" y="106"/>
                  </a:lnTo>
                  <a:close/>
                  <a:moveTo>
                    <a:pt x="540" y="94"/>
                  </a:moveTo>
                  <a:lnTo>
                    <a:pt x="532" y="114"/>
                  </a:lnTo>
                  <a:lnTo>
                    <a:pt x="552" y="106"/>
                  </a:lnTo>
                  <a:lnTo>
                    <a:pt x="547" y="100"/>
                  </a:lnTo>
                  <a:lnTo>
                    <a:pt x="540" y="94"/>
                  </a:lnTo>
                  <a:close/>
                  <a:moveTo>
                    <a:pt x="528" y="82"/>
                  </a:moveTo>
                  <a:lnTo>
                    <a:pt x="521" y="103"/>
                  </a:lnTo>
                  <a:lnTo>
                    <a:pt x="541" y="94"/>
                  </a:lnTo>
                  <a:lnTo>
                    <a:pt x="535" y="88"/>
                  </a:lnTo>
                  <a:lnTo>
                    <a:pt x="528" y="82"/>
                  </a:lnTo>
                  <a:close/>
                  <a:moveTo>
                    <a:pt x="516" y="71"/>
                  </a:moveTo>
                  <a:lnTo>
                    <a:pt x="509" y="93"/>
                  </a:lnTo>
                  <a:lnTo>
                    <a:pt x="529" y="83"/>
                  </a:lnTo>
                  <a:lnTo>
                    <a:pt x="523" y="77"/>
                  </a:lnTo>
                  <a:lnTo>
                    <a:pt x="516" y="71"/>
                  </a:lnTo>
                  <a:close/>
                  <a:moveTo>
                    <a:pt x="503" y="61"/>
                  </a:moveTo>
                  <a:lnTo>
                    <a:pt x="498" y="83"/>
                  </a:lnTo>
                  <a:lnTo>
                    <a:pt x="516" y="72"/>
                  </a:lnTo>
                  <a:lnTo>
                    <a:pt x="510" y="67"/>
                  </a:lnTo>
                  <a:lnTo>
                    <a:pt x="503" y="61"/>
                  </a:lnTo>
                  <a:close/>
                  <a:moveTo>
                    <a:pt x="489" y="52"/>
                  </a:moveTo>
                  <a:lnTo>
                    <a:pt x="485" y="74"/>
                  </a:lnTo>
                  <a:lnTo>
                    <a:pt x="503" y="62"/>
                  </a:lnTo>
                  <a:lnTo>
                    <a:pt x="497" y="57"/>
                  </a:lnTo>
                  <a:lnTo>
                    <a:pt x="489" y="52"/>
                  </a:lnTo>
                  <a:close/>
                  <a:moveTo>
                    <a:pt x="475" y="43"/>
                  </a:moveTo>
                  <a:lnTo>
                    <a:pt x="472" y="65"/>
                  </a:lnTo>
                  <a:lnTo>
                    <a:pt x="490" y="52"/>
                  </a:lnTo>
                  <a:lnTo>
                    <a:pt x="483" y="48"/>
                  </a:lnTo>
                  <a:lnTo>
                    <a:pt x="475" y="43"/>
                  </a:lnTo>
                  <a:close/>
                  <a:moveTo>
                    <a:pt x="461" y="35"/>
                  </a:moveTo>
                  <a:lnTo>
                    <a:pt x="459" y="58"/>
                  </a:lnTo>
                  <a:lnTo>
                    <a:pt x="476" y="44"/>
                  </a:lnTo>
                  <a:lnTo>
                    <a:pt x="469" y="39"/>
                  </a:lnTo>
                  <a:lnTo>
                    <a:pt x="461" y="35"/>
                  </a:lnTo>
                  <a:close/>
                  <a:moveTo>
                    <a:pt x="446" y="28"/>
                  </a:moveTo>
                  <a:lnTo>
                    <a:pt x="445" y="50"/>
                  </a:lnTo>
                  <a:lnTo>
                    <a:pt x="461" y="36"/>
                  </a:lnTo>
                  <a:lnTo>
                    <a:pt x="454" y="32"/>
                  </a:lnTo>
                  <a:lnTo>
                    <a:pt x="446" y="28"/>
                  </a:lnTo>
                  <a:close/>
                  <a:moveTo>
                    <a:pt x="430" y="22"/>
                  </a:moveTo>
                  <a:lnTo>
                    <a:pt x="431" y="44"/>
                  </a:lnTo>
                  <a:lnTo>
                    <a:pt x="446" y="28"/>
                  </a:lnTo>
                  <a:lnTo>
                    <a:pt x="439" y="25"/>
                  </a:lnTo>
                  <a:lnTo>
                    <a:pt x="430" y="22"/>
                  </a:lnTo>
                  <a:close/>
                  <a:moveTo>
                    <a:pt x="415" y="16"/>
                  </a:moveTo>
                  <a:lnTo>
                    <a:pt x="417" y="38"/>
                  </a:lnTo>
                  <a:lnTo>
                    <a:pt x="431" y="22"/>
                  </a:lnTo>
                  <a:lnTo>
                    <a:pt x="424" y="19"/>
                  </a:lnTo>
                  <a:lnTo>
                    <a:pt x="415" y="16"/>
                  </a:lnTo>
                  <a:close/>
                  <a:moveTo>
                    <a:pt x="399" y="11"/>
                  </a:moveTo>
                  <a:lnTo>
                    <a:pt x="402" y="34"/>
                  </a:lnTo>
                  <a:lnTo>
                    <a:pt x="416" y="16"/>
                  </a:lnTo>
                  <a:lnTo>
                    <a:pt x="408" y="14"/>
                  </a:lnTo>
                  <a:lnTo>
                    <a:pt x="399" y="11"/>
                  </a:lnTo>
                  <a:close/>
                  <a:moveTo>
                    <a:pt x="383" y="7"/>
                  </a:moveTo>
                  <a:lnTo>
                    <a:pt x="387" y="29"/>
                  </a:lnTo>
                  <a:lnTo>
                    <a:pt x="400" y="11"/>
                  </a:lnTo>
                  <a:lnTo>
                    <a:pt x="392" y="9"/>
                  </a:lnTo>
                  <a:lnTo>
                    <a:pt x="383" y="7"/>
                  </a:lnTo>
                  <a:close/>
                  <a:moveTo>
                    <a:pt x="367" y="4"/>
                  </a:moveTo>
                  <a:lnTo>
                    <a:pt x="372" y="26"/>
                  </a:lnTo>
                  <a:lnTo>
                    <a:pt x="384" y="8"/>
                  </a:lnTo>
                  <a:lnTo>
                    <a:pt x="376" y="6"/>
                  </a:lnTo>
                  <a:lnTo>
                    <a:pt x="367" y="4"/>
                  </a:lnTo>
                  <a:close/>
                  <a:moveTo>
                    <a:pt x="350" y="2"/>
                  </a:moveTo>
                  <a:lnTo>
                    <a:pt x="357" y="24"/>
                  </a:lnTo>
                  <a:lnTo>
                    <a:pt x="367" y="4"/>
                  </a:lnTo>
                  <a:lnTo>
                    <a:pt x="359" y="3"/>
                  </a:lnTo>
                  <a:lnTo>
                    <a:pt x="350" y="2"/>
                  </a:lnTo>
                  <a:close/>
                  <a:moveTo>
                    <a:pt x="334" y="1"/>
                  </a:moveTo>
                  <a:lnTo>
                    <a:pt x="341" y="22"/>
                  </a:lnTo>
                  <a:lnTo>
                    <a:pt x="351" y="2"/>
                  </a:lnTo>
                  <a:lnTo>
                    <a:pt x="343" y="1"/>
                  </a:lnTo>
                  <a:lnTo>
                    <a:pt x="334" y="1"/>
                  </a:lnTo>
                  <a:close/>
                  <a:moveTo>
                    <a:pt x="317" y="0"/>
                  </a:moveTo>
                  <a:lnTo>
                    <a:pt x="326" y="21"/>
                  </a:lnTo>
                  <a:lnTo>
                    <a:pt x="335" y="1"/>
                  </a:lnTo>
                  <a:lnTo>
                    <a:pt x="326" y="0"/>
                  </a:lnTo>
                  <a:lnTo>
                    <a:pt x="317" y="0"/>
                  </a:lnTo>
                  <a:close/>
                  <a:moveTo>
                    <a:pt x="301" y="0"/>
                  </a:moveTo>
                  <a:lnTo>
                    <a:pt x="311" y="21"/>
                  </a:lnTo>
                  <a:lnTo>
                    <a:pt x="318" y="0"/>
                  </a:lnTo>
                  <a:lnTo>
                    <a:pt x="310" y="0"/>
                  </a:lnTo>
                  <a:lnTo>
                    <a:pt x="301" y="0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id="{DFD6D85D-261F-4389-B720-C90B968E1B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3" y="323"/>
              <a:ext cx="3846" cy="3674"/>
            </a:xfrm>
            <a:custGeom>
              <a:avLst/>
              <a:gdLst>
                <a:gd name="T0" fmla="*/ 2147483646 w 632"/>
                <a:gd name="T1" fmla="*/ 2147483646 h 632"/>
                <a:gd name="T2" fmla="*/ 2147483646 w 632"/>
                <a:gd name="T3" fmla="*/ 2147483646 h 632"/>
                <a:gd name="T4" fmla="*/ 2147483646 w 632"/>
                <a:gd name="T5" fmla="*/ 2147483646 h 632"/>
                <a:gd name="T6" fmla="*/ 2147483646 w 632"/>
                <a:gd name="T7" fmla="*/ 2147483646 h 632"/>
                <a:gd name="T8" fmla="*/ 2147483646 w 632"/>
                <a:gd name="T9" fmla="*/ 2147483646 h 632"/>
                <a:gd name="T10" fmla="*/ 2147483646 w 632"/>
                <a:gd name="T11" fmla="*/ 2147483646 h 632"/>
                <a:gd name="T12" fmla="*/ 2147483646 w 632"/>
                <a:gd name="T13" fmla="*/ 2147483646 h 632"/>
                <a:gd name="T14" fmla="*/ 2147483646 w 632"/>
                <a:gd name="T15" fmla="*/ 2147483646 h 632"/>
                <a:gd name="T16" fmla="*/ 2147483646 w 632"/>
                <a:gd name="T17" fmla="*/ 2147483646 h 632"/>
                <a:gd name="T18" fmla="*/ 2147483646 w 632"/>
                <a:gd name="T19" fmla="*/ 2147483646 h 632"/>
                <a:gd name="T20" fmla="*/ 2147483646 w 632"/>
                <a:gd name="T21" fmla="*/ 2147483646 h 632"/>
                <a:gd name="T22" fmla="*/ 2147483646 w 632"/>
                <a:gd name="T23" fmla="*/ 2147483646 h 632"/>
                <a:gd name="T24" fmla="*/ 2147483646 w 632"/>
                <a:gd name="T25" fmla="*/ 2147483646 h 632"/>
                <a:gd name="T26" fmla="*/ 2147483646 w 632"/>
                <a:gd name="T27" fmla="*/ 2147483646 h 632"/>
                <a:gd name="T28" fmla="*/ 0 w 632"/>
                <a:gd name="T29" fmla="*/ 2147483646 h 632"/>
                <a:gd name="T30" fmla="*/ 2147483646 w 632"/>
                <a:gd name="T31" fmla="*/ 2147483646 h 632"/>
                <a:gd name="T32" fmla="*/ 2147483646 w 632"/>
                <a:gd name="T33" fmla="*/ 2147483646 h 632"/>
                <a:gd name="T34" fmla="*/ 2147483646 w 632"/>
                <a:gd name="T35" fmla="*/ 2147483646 h 632"/>
                <a:gd name="T36" fmla="*/ 2147483646 w 632"/>
                <a:gd name="T37" fmla="*/ 2147483646 h 632"/>
                <a:gd name="T38" fmla="*/ 2147483646 w 632"/>
                <a:gd name="T39" fmla="*/ 2147483646 h 632"/>
                <a:gd name="T40" fmla="*/ 2147483646 w 632"/>
                <a:gd name="T41" fmla="*/ 2147483646 h 632"/>
                <a:gd name="T42" fmla="*/ 2147483646 w 632"/>
                <a:gd name="T43" fmla="*/ 2147483646 h 632"/>
                <a:gd name="T44" fmla="*/ 2147483646 w 632"/>
                <a:gd name="T45" fmla="*/ 2147483646 h 632"/>
                <a:gd name="T46" fmla="*/ 2147483646 w 632"/>
                <a:gd name="T47" fmla="*/ 2147483646 h 632"/>
                <a:gd name="T48" fmla="*/ 2147483646 w 632"/>
                <a:gd name="T49" fmla="*/ 2147483646 h 632"/>
                <a:gd name="T50" fmla="*/ 2147483646 w 632"/>
                <a:gd name="T51" fmla="*/ 2147483646 h 632"/>
                <a:gd name="T52" fmla="*/ 2147483646 w 632"/>
                <a:gd name="T53" fmla="*/ 2147483646 h 632"/>
                <a:gd name="T54" fmla="*/ 2147483646 w 632"/>
                <a:gd name="T55" fmla="*/ 2147483646 h 632"/>
                <a:gd name="T56" fmla="*/ 2147483646 w 632"/>
                <a:gd name="T57" fmla="*/ 2147483646 h 632"/>
                <a:gd name="T58" fmla="*/ 2147483646 w 632"/>
                <a:gd name="T59" fmla="*/ 2147483646 h 632"/>
                <a:gd name="T60" fmla="*/ 2147483646 w 632"/>
                <a:gd name="T61" fmla="*/ 2147483646 h 632"/>
                <a:gd name="T62" fmla="*/ 2147483646 w 632"/>
                <a:gd name="T63" fmla="*/ 2147483646 h 632"/>
                <a:gd name="T64" fmla="*/ 2147483646 w 632"/>
                <a:gd name="T65" fmla="*/ 2147483646 h 632"/>
                <a:gd name="T66" fmla="*/ 2147483646 w 632"/>
                <a:gd name="T67" fmla="*/ 2147483646 h 632"/>
                <a:gd name="T68" fmla="*/ 2147483646 w 632"/>
                <a:gd name="T69" fmla="*/ 2147483646 h 632"/>
                <a:gd name="T70" fmla="*/ 2147483646 w 632"/>
                <a:gd name="T71" fmla="*/ 2147483646 h 632"/>
                <a:gd name="T72" fmla="*/ 2147483646 w 632"/>
                <a:gd name="T73" fmla="*/ 2147483646 h 632"/>
                <a:gd name="T74" fmla="*/ 2147483646 w 632"/>
                <a:gd name="T75" fmla="*/ 2147483646 h 632"/>
                <a:gd name="T76" fmla="*/ 2147483646 w 632"/>
                <a:gd name="T77" fmla="*/ 2147483646 h 632"/>
                <a:gd name="T78" fmla="*/ 2147483646 w 632"/>
                <a:gd name="T79" fmla="*/ 2147483646 h 632"/>
                <a:gd name="T80" fmla="*/ 2147483646 w 632"/>
                <a:gd name="T81" fmla="*/ 2147483646 h 632"/>
                <a:gd name="T82" fmla="*/ 2147483646 w 632"/>
                <a:gd name="T83" fmla="*/ 2147483646 h 632"/>
                <a:gd name="T84" fmla="*/ 2147483646 w 632"/>
                <a:gd name="T85" fmla="*/ 2147483646 h 632"/>
                <a:gd name="T86" fmla="*/ 2147483646 w 632"/>
                <a:gd name="T87" fmla="*/ 2147483646 h 632"/>
                <a:gd name="T88" fmla="*/ 2147483646 w 632"/>
                <a:gd name="T89" fmla="*/ 2147483646 h 632"/>
                <a:gd name="T90" fmla="*/ 2147483646 w 632"/>
                <a:gd name="T91" fmla="*/ 2147483646 h 632"/>
                <a:gd name="T92" fmla="*/ 2147483646 w 632"/>
                <a:gd name="T93" fmla="*/ 2147483646 h 632"/>
                <a:gd name="T94" fmla="*/ 2147483646 w 632"/>
                <a:gd name="T95" fmla="*/ 2147483646 h 632"/>
                <a:gd name="T96" fmla="*/ 2147483646 w 632"/>
                <a:gd name="T97" fmla="*/ 2147483646 h 632"/>
                <a:gd name="T98" fmla="*/ 2147483646 w 632"/>
                <a:gd name="T99" fmla="*/ 2147483646 h 632"/>
                <a:gd name="T100" fmla="*/ 2147483646 w 632"/>
                <a:gd name="T101" fmla="*/ 2147483646 h 632"/>
                <a:gd name="T102" fmla="*/ 2147483646 w 632"/>
                <a:gd name="T103" fmla="*/ 2147483646 h 632"/>
                <a:gd name="T104" fmla="*/ 2147483646 w 632"/>
                <a:gd name="T105" fmla="*/ 2147483646 h 632"/>
                <a:gd name="T106" fmla="*/ 2147483646 w 632"/>
                <a:gd name="T107" fmla="*/ 2147483646 h 632"/>
                <a:gd name="T108" fmla="*/ 2147483646 w 632"/>
                <a:gd name="T109" fmla="*/ 2147483646 h 632"/>
                <a:gd name="T110" fmla="*/ 2147483646 w 632"/>
                <a:gd name="T111" fmla="*/ 2147483646 h 632"/>
                <a:gd name="T112" fmla="*/ 2147483646 w 632"/>
                <a:gd name="T113" fmla="*/ 2147483646 h 632"/>
                <a:gd name="T114" fmla="*/ 2147483646 w 632"/>
                <a:gd name="T115" fmla="*/ 2147483646 h 632"/>
                <a:gd name="T116" fmla="*/ 2147483646 w 632"/>
                <a:gd name="T117" fmla="*/ 2147483646 h 632"/>
                <a:gd name="T118" fmla="*/ 2147483646 w 632"/>
                <a:gd name="T119" fmla="*/ 0 h 63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32"/>
                <a:gd name="T181" fmla="*/ 0 h 632"/>
                <a:gd name="T182" fmla="*/ 632 w 632"/>
                <a:gd name="T183" fmla="*/ 632 h 63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32" h="632">
                  <a:moveTo>
                    <a:pt x="284" y="2"/>
                  </a:moveTo>
                  <a:lnTo>
                    <a:pt x="295" y="21"/>
                  </a:lnTo>
                  <a:lnTo>
                    <a:pt x="302" y="0"/>
                  </a:lnTo>
                  <a:lnTo>
                    <a:pt x="293" y="1"/>
                  </a:lnTo>
                  <a:lnTo>
                    <a:pt x="284" y="2"/>
                  </a:lnTo>
                  <a:close/>
                  <a:moveTo>
                    <a:pt x="268" y="4"/>
                  </a:moveTo>
                  <a:lnTo>
                    <a:pt x="280" y="23"/>
                  </a:lnTo>
                  <a:lnTo>
                    <a:pt x="285" y="2"/>
                  </a:lnTo>
                  <a:lnTo>
                    <a:pt x="277" y="2"/>
                  </a:lnTo>
                  <a:lnTo>
                    <a:pt x="268" y="4"/>
                  </a:lnTo>
                  <a:close/>
                  <a:moveTo>
                    <a:pt x="252" y="7"/>
                  </a:moveTo>
                  <a:lnTo>
                    <a:pt x="264" y="25"/>
                  </a:lnTo>
                  <a:lnTo>
                    <a:pt x="269" y="4"/>
                  </a:lnTo>
                  <a:lnTo>
                    <a:pt x="261" y="5"/>
                  </a:lnTo>
                  <a:lnTo>
                    <a:pt x="252" y="7"/>
                  </a:lnTo>
                  <a:close/>
                  <a:moveTo>
                    <a:pt x="236" y="10"/>
                  </a:moveTo>
                  <a:lnTo>
                    <a:pt x="249" y="28"/>
                  </a:lnTo>
                  <a:lnTo>
                    <a:pt x="252" y="7"/>
                  </a:lnTo>
                  <a:lnTo>
                    <a:pt x="244" y="8"/>
                  </a:lnTo>
                  <a:lnTo>
                    <a:pt x="236" y="10"/>
                  </a:lnTo>
                  <a:close/>
                  <a:moveTo>
                    <a:pt x="220" y="15"/>
                  </a:moveTo>
                  <a:lnTo>
                    <a:pt x="234" y="32"/>
                  </a:lnTo>
                  <a:lnTo>
                    <a:pt x="236" y="10"/>
                  </a:lnTo>
                  <a:lnTo>
                    <a:pt x="228" y="12"/>
                  </a:lnTo>
                  <a:lnTo>
                    <a:pt x="220" y="15"/>
                  </a:lnTo>
                  <a:close/>
                  <a:moveTo>
                    <a:pt x="204" y="21"/>
                  </a:moveTo>
                  <a:lnTo>
                    <a:pt x="220" y="37"/>
                  </a:lnTo>
                  <a:lnTo>
                    <a:pt x="220" y="15"/>
                  </a:lnTo>
                  <a:lnTo>
                    <a:pt x="213" y="17"/>
                  </a:lnTo>
                  <a:lnTo>
                    <a:pt x="204" y="21"/>
                  </a:lnTo>
                  <a:close/>
                  <a:moveTo>
                    <a:pt x="189" y="27"/>
                  </a:moveTo>
                  <a:lnTo>
                    <a:pt x="205" y="42"/>
                  </a:lnTo>
                  <a:lnTo>
                    <a:pt x="205" y="20"/>
                  </a:lnTo>
                  <a:lnTo>
                    <a:pt x="197" y="23"/>
                  </a:lnTo>
                  <a:lnTo>
                    <a:pt x="189" y="27"/>
                  </a:lnTo>
                  <a:close/>
                  <a:moveTo>
                    <a:pt x="174" y="34"/>
                  </a:moveTo>
                  <a:lnTo>
                    <a:pt x="191" y="48"/>
                  </a:lnTo>
                  <a:lnTo>
                    <a:pt x="190" y="27"/>
                  </a:lnTo>
                  <a:lnTo>
                    <a:pt x="182" y="30"/>
                  </a:lnTo>
                  <a:lnTo>
                    <a:pt x="174" y="34"/>
                  </a:lnTo>
                  <a:close/>
                  <a:moveTo>
                    <a:pt x="159" y="42"/>
                  </a:moveTo>
                  <a:lnTo>
                    <a:pt x="177" y="55"/>
                  </a:lnTo>
                  <a:lnTo>
                    <a:pt x="175" y="34"/>
                  </a:lnTo>
                  <a:lnTo>
                    <a:pt x="167" y="37"/>
                  </a:lnTo>
                  <a:lnTo>
                    <a:pt x="159" y="42"/>
                  </a:lnTo>
                  <a:close/>
                  <a:moveTo>
                    <a:pt x="145" y="50"/>
                  </a:moveTo>
                  <a:lnTo>
                    <a:pt x="164" y="63"/>
                  </a:lnTo>
                  <a:lnTo>
                    <a:pt x="160" y="41"/>
                  </a:lnTo>
                  <a:lnTo>
                    <a:pt x="153" y="45"/>
                  </a:lnTo>
                  <a:lnTo>
                    <a:pt x="145" y="50"/>
                  </a:lnTo>
                  <a:close/>
                  <a:moveTo>
                    <a:pt x="131" y="60"/>
                  </a:moveTo>
                  <a:lnTo>
                    <a:pt x="151" y="71"/>
                  </a:lnTo>
                  <a:lnTo>
                    <a:pt x="146" y="50"/>
                  </a:lnTo>
                  <a:lnTo>
                    <a:pt x="139" y="54"/>
                  </a:lnTo>
                  <a:lnTo>
                    <a:pt x="131" y="60"/>
                  </a:lnTo>
                  <a:close/>
                  <a:moveTo>
                    <a:pt x="118" y="70"/>
                  </a:moveTo>
                  <a:lnTo>
                    <a:pt x="138" y="80"/>
                  </a:lnTo>
                  <a:lnTo>
                    <a:pt x="132" y="59"/>
                  </a:lnTo>
                  <a:lnTo>
                    <a:pt x="125" y="64"/>
                  </a:lnTo>
                  <a:lnTo>
                    <a:pt x="118" y="70"/>
                  </a:lnTo>
                  <a:close/>
                  <a:moveTo>
                    <a:pt x="106" y="80"/>
                  </a:moveTo>
                  <a:lnTo>
                    <a:pt x="126" y="90"/>
                  </a:lnTo>
                  <a:lnTo>
                    <a:pt x="119" y="69"/>
                  </a:lnTo>
                  <a:lnTo>
                    <a:pt x="112" y="74"/>
                  </a:lnTo>
                  <a:lnTo>
                    <a:pt x="106" y="80"/>
                  </a:lnTo>
                  <a:close/>
                  <a:moveTo>
                    <a:pt x="94" y="92"/>
                  </a:moveTo>
                  <a:lnTo>
                    <a:pt x="114" y="100"/>
                  </a:lnTo>
                  <a:lnTo>
                    <a:pt x="106" y="80"/>
                  </a:lnTo>
                  <a:lnTo>
                    <a:pt x="100" y="85"/>
                  </a:lnTo>
                  <a:lnTo>
                    <a:pt x="94" y="92"/>
                  </a:lnTo>
                  <a:close/>
                  <a:moveTo>
                    <a:pt x="82" y="104"/>
                  </a:moveTo>
                  <a:lnTo>
                    <a:pt x="103" y="111"/>
                  </a:lnTo>
                  <a:lnTo>
                    <a:pt x="94" y="91"/>
                  </a:lnTo>
                  <a:lnTo>
                    <a:pt x="88" y="97"/>
                  </a:lnTo>
                  <a:lnTo>
                    <a:pt x="82" y="104"/>
                  </a:lnTo>
                  <a:close/>
                  <a:moveTo>
                    <a:pt x="71" y="116"/>
                  </a:moveTo>
                  <a:lnTo>
                    <a:pt x="93" y="122"/>
                  </a:lnTo>
                  <a:lnTo>
                    <a:pt x="83" y="103"/>
                  </a:lnTo>
                  <a:lnTo>
                    <a:pt x="77" y="109"/>
                  </a:lnTo>
                  <a:lnTo>
                    <a:pt x="71" y="116"/>
                  </a:lnTo>
                  <a:close/>
                  <a:moveTo>
                    <a:pt x="61" y="129"/>
                  </a:moveTo>
                  <a:lnTo>
                    <a:pt x="83" y="134"/>
                  </a:lnTo>
                  <a:lnTo>
                    <a:pt x="72" y="116"/>
                  </a:lnTo>
                  <a:lnTo>
                    <a:pt x="67" y="122"/>
                  </a:lnTo>
                  <a:lnTo>
                    <a:pt x="61" y="129"/>
                  </a:lnTo>
                  <a:close/>
                  <a:moveTo>
                    <a:pt x="52" y="143"/>
                  </a:moveTo>
                  <a:lnTo>
                    <a:pt x="74" y="147"/>
                  </a:lnTo>
                  <a:lnTo>
                    <a:pt x="62" y="129"/>
                  </a:lnTo>
                  <a:lnTo>
                    <a:pt x="57" y="135"/>
                  </a:lnTo>
                  <a:lnTo>
                    <a:pt x="52" y="143"/>
                  </a:lnTo>
                  <a:close/>
                  <a:moveTo>
                    <a:pt x="43" y="157"/>
                  </a:moveTo>
                  <a:lnTo>
                    <a:pt x="65" y="160"/>
                  </a:lnTo>
                  <a:lnTo>
                    <a:pt x="52" y="142"/>
                  </a:lnTo>
                  <a:lnTo>
                    <a:pt x="48" y="149"/>
                  </a:lnTo>
                  <a:lnTo>
                    <a:pt x="43" y="157"/>
                  </a:lnTo>
                  <a:close/>
                  <a:moveTo>
                    <a:pt x="35" y="171"/>
                  </a:moveTo>
                  <a:lnTo>
                    <a:pt x="58" y="173"/>
                  </a:lnTo>
                  <a:lnTo>
                    <a:pt x="44" y="156"/>
                  </a:lnTo>
                  <a:lnTo>
                    <a:pt x="39" y="163"/>
                  </a:lnTo>
                  <a:lnTo>
                    <a:pt x="35" y="171"/>
                  </a:lnTo>
                  <a:close/>
                  <a:moveTo>
                    <a:pt x="28" y="186"/>
                  </a:moveTo>
                  <a:lnTo>
                    <a:pt x="50" y="187"/>
                  </a:lnTo>
                  <a:lnTo>
                    <a:pt x="36" y="171"/>
                  </a:lnTo>
                  <a:lnTo>
                    <a:pt x="32" y="178"/>
                  </a:lnTo>
                  <a:lnTo>
                    <a:pt x="28" y="186"/>
                  </a:lnTo>
                  <a:close/>
                  <a:moveTo>
                    <a:pt x="22" y="201"/>
                  </a:moveTo>
                  <a:lnTo>
                    <a:pt x="44" y="201"/>
                  </a:lnTo>
                  <a:lnTo>
                    <a:pt x="28" y="186"/>
                  </a:lnTo>
                  <a:lnTo>
                    <a:pt x="25" y="193"/>
                  </a:lnTo>
                  <a:lnTo>
                    <a:pt x="22" y="201"/>
                  </a:lnTo>
                  <a:close/>
                  <a:moveTo>
                    <a:pt x="16" y="217"/>
                  </a:moveTo>
                  <a:lnTo>
                    <a:pt x="38" y="215"/>
                  </a:lnTo>
                  <a:lnTo>
                    <a:pt x="22" y="201"/>
                  </a:lnTo>
                  <a:lnTo>
                    <a:pt x="19" y="208"/>
                  </a:lnTo>
                  <a:lnTo>
                    <a:pt x="16" y="217"/>
                  </a:lnTo>
                  <a:close/>
                  <a:moveTo>
                    <a:pt x="11" y="233"/>
                  </a:moveTo>
                  <a:lnTo>
                    <a:pt x="34" y="230"/>
                  </a:lnTo>
                  <a:lnTo>
                    <a:pt x="16" y="216"/>
                  </a:lnTo>
                  <a:lnTo>
                    <a:pt x="14" y="224"/>
                  </a:lnTo>
                  <a:lnTo>
                    <a:pt x="11" y="233"/>
                  </a:lnTo>
                  <a:close/>
                  <a:moveTo>
                    <a:pt x="7" y="249"/>
                  </a:moveTo>
                  <a:lnTo>
                    <a:pt x="29" y="245"/>
                  </a:lnTo>
                  <a:lnTo>
                    <a:pt x="11" y="232"/>
                  </a:lnTo>
                  <a:lnTo>
                    <a:pt x="9" y="240"/>
                  </a:lnTo>
                  <a:lnTo>
                    <a:pt x="7" y="249"/>
                  </a:lnTo>
                  <a:close/>
                  <a:moveTo>
                    <a:pt x="4" y="265"/>
                  </a:moveTo>
                  <a:lnTo>
                    <a:pt x="26" y="260"/>
                  </a:lnTo>
                  <a:lnTo>
                    <a:pt x="8" y="248"/>
                  </a:lnTo>
                  <a:lnTo>
                    <a:pt x="6" y="256"/>
                  </a:lnTo>
                  <a:lnTo>
                    <a:pt x="4" y="265"/>
                  </a:lnTo>
                  <a:close/>
                  <a:moveTo>
                    <a:pt x="2" y="282"/>
                  </a:moveTo>
                  <a:lnTo>
                    <a:pt x="24" y="275"/>
                  </a:lnTo>
                  <a:lnTo>
                    <a:pt x="4" y="264"/>
                  </a:lnTo>
                  <a:lnTo>
                    <a:pt x="3" y="273"/>
                  </a:lnTo>
                  <a:lnTo>
                    <a:pt x="2" y="282"/>
                  </a:lnTo>
                  <a:close/>
                  <a:moveTo>
                    <a:pt x="1" y="298"/>
                  </a:moveTo>
                  <a:lnTo>
                    <a:pt x="22" y="291"/>
                  </a:lnTo>
                  <a:lnTo>
                    <a:pt x="2" y="281"/>
                  </a:lnTo>
                  <a:lnTo>
                    <a:pt x="1" y="289"/>
                  </a:lnTo>
                  <a:lnTo>
                    <a:pt x="1" y="298"/>
                  </a:lnTo>
                  <a:close/>
                  <a:moveTo>
                    <a:pt x="0" y="315"/>
                  </a:moveTo>
                  <a:lnTo>
                    <a:pt x="21" y="306"/>
                  </a:lnTo>
                  <a:lnTo>
                    <a:pt x="1" y="297"/>
                  </a:lnTo>
                  <a:lnTo>
                    <a:pt x="0" y="306"/>
                  </a:lnTo>
                  <a:lnTo>
                    <a:pt x="0" y="315"/>
                  </a:lnTo>
                  <a:close/>
                  <a:moveTo>
                    <a:pt x="0" y="331"/>
                  </a:moveTo>
                  <a:lnTo>
                    <a:pt x="21" y="321"/>
                  </a:lnTo>
                  <a:lnTo>
                    <a:pt x="0" y="314"/>
                  </a:lnTo>
                  <a:lnTo>
                    <a:pt x="0" y="322"/>
                  </a:lnTo>
                  <a:lnTo>
                    <a:pt x="0" y="331"/>
                  </a:lnTo>
                  <a:close/>
                  <a:moveTo>
                    <a:pt x="2" y="348"/>
                  </a:moveTo>
                  <a:lnTo>
                    <a:pt x="21" y="337"/>
                  </a:lnTo>
                  <a:lnTo>
                    <a:pt x="0" y="330"/>
                  </a:lnTo>
                  <a:lnTo>
                    <a:pt x="1" y="339"/>
                  </a:lnTo>
                  <a:lnTo>
                    <a:pt x="2" y="348"/>
                  </a:lnTo>
                  <a:close/>
                  <a:moveTo>
                    <a:pt x="4" y="364"/>
                  </a:moveTo>
                  <a:lnTo>
                    <a:pt x="23" y="352"/>
                  </a:lnTo>
                  <a:lnTo>
                    <a:pt x="2" y="347"/>
                  </a:lnTo>
                  <a:lnTo>
                    <a:pt x="2" y="355"/>
                  </a:lnTo>
                  <a:lnTo>
                    <a:pt x="4" y="364"/>
                  </a:lnTo>
                  <a:close/>
                  <a:moveTo>
                    <a:pt x="7" y="380"/>
                  </a:moveTo>
                  <a:lnTo>
                    <a:pt x="25" y="368"/>
                  </a:lnTo>
                  <a:lnTo>
                    <a:pt x="4" y="363"/>
                  </a:lnTo>
                  <a:lnTo>
                    <a:pt x="5" y="371"/>
                  </a:lnTo>
                  <a:lnTo>
                    <a:pt x="7" y="380"/>
                  </a:lnTo>
                  <a:close/>
                  <a:moveTo>
                    <a:pt x="10" y="396"/>
                  </a:moveTo>
                  <a:lnTo>
                    <a:pt x="28" y="383"/>
                  </a:lnTo>
                  <a:lnTo>
                    <a:pt x="7" y="380"/>
                  </a:lnTo>
                  <a:lnTo>
                    <a:pt x="8" y="388"/>
                  </a:lnTo>
                  <a:lnTo>
                    <a:pt x="10" y="396"/>
                  </a:lnTo>
                  <a:close/>
                  <a:moveTo>
                    <a:pt x="15" y="412"/>
                  </a:moveTo>
                  <a:lnTo>
                    <a:pt x="32" y="398"/>
                  </a:lnTo>
                  <a:lnTo>
                    <a:pt x="10" y="396"/>
                  </a:lnTo>
                  <a:lnTo>
                    <a:pt x="12" y="404"/>
                  </a:lnTo>
                  <a:lnTo>
                    <a:pt x="15" y="412"/>
                  </a:lnTo>
                  <a:close/>
                  <a:moveTo>
                    <a:pt x="21" y="428"/>
                  </a:moveTo>
                  <a:lnTo>
                    <a:pt x="37" y="412"/>
                  </a:lnTo>
                  <a:lnTo>
                    <a:pt x="15" y="411"/>
                  </a:lnTo>
                  <a:lnTo>
                    <a:pt x="17" y="419"/>
                  </a:lnTo>
                  <a:lnTo>
                    <a:pt x="21" y="428"/>
                  </a:lnTo>
                  <a:close/>
                  <a:moveTo>
                    <a:pt x="27" y="443"/>
                  </a:moveTo>
                  <a:lnTo>
                    <a:pt x="42" y="427"/>
                  </a:lnTo>
                  <a:lnTo>
                    <a:pt x="20" y="427"/>
                  </a:lnTo>
                  <a:lnTo>
                    <a:pt x="23" y="435"/>
                  </a:lnTo>
                  <a:lnTo>
                    <a:pt x="27" y="443"/>
                  </a:lnTo>
                  <a:close/>
                  <a:moveTo>
                    <a:pt x="34" y="458"/>
                  </a:moveTo>
                  <a:lnTo>
                    <a:pt x="48" y="441"/>
                  </a:lnTo>
                  <a:lnTo>
                    <a:pt x="27" y="442"/>
                  </a:lnTo>
                  <a:lnTo>
                    <a:pt x="30" y="450"/>
                  </a:lnTo>
                  <a:lnTo>
                    <a:pt x="34" y="458"/>
                  </a:lnTo>
                  <a:close/>
                  <a:moveTo>
                    <a:pt x="42" y="473"/>
                  </a:moveTo>
                  <a:lnTo>
                    <a:pt x="55" y="455"/>
                  </a:lnTo>
                  <a:lnTo>
                    <a:pt x="34" y="457"/>
                  </a:lnTo>
                  <a:lnTo>
                    <a:pt x="37" y="465"/>
                  </a:lnTo>
                  <a:lnTo>
                    <a:pt x="42" y="473"/>
                  </a:lnTo>
                  <a:close/>
                  <a:moveTo>
                    <a:pt x="50" y="487"/>
                  </a:moveTo>
                  <a:lnTo>
                    <a:pt x="63" y="468"/>
                  </a:lnTo>
                  <a:lnTo>
                    <a:pt x="41" y="472"/>
                  </a:lnTo>
                  <a:lnTo>
                    <a:pt x="45" y="479"/>
                  </a:lnTo>
                  <a:lnTo>
                    <a:pt x="50" y="487"/>
                  </a:lnTo>
                  <a:close/>
                  <a:moveTo>
                    <a:pt x="60" y="501"/>
                  </a:moveTo>
                  <a:lnTo>
                    <a:pt x="71" y="481"/>
                  </a:lnTo>
                  <a:lnTo>
                    <a:pt x="50" y="486"/>
                  </a:lnTo>
                  <a:lnTo>
                    <a:pt x="54" y="493"/>
                  </a:lnTo>
                  <a:lnTo>
                    <a:pt x="60" y="501"/>
                  </a:lnTo>
                  <a:close/>
                  <a:moveTo>
                    <a:pt x="70" y="514"/>
                  </a:moveTo>
                  <a:lnTo>
                    <a:pt x="80" y="494"/>
                  </a:lnTo>
                  <a:lnTo>
                    <a:pt x="59" y="500"/>
                  </a:lnTo>
                  <a:lnTo>
                    <a:pt x="64" y="507"/>
                  </a:lnTo>
                  <a:lnTo>
                    <a:pt x="70" y="514"/>
                  </a:lnTo>
                  <a:close/>
                  <a:moveTo>
                    <a:pt x="80" y="526"/>
                  </a:moveTo>
                  <a:lnTo>
                    <a:pt x="90" y="506"/>
                  </a:lnTo>
                  <a:lnTo>
                    <a:pt x="69" y="513"/>
                  </a:lnTo>
                  <a:lnTo>
                    <a:pt x="74" y="520"/>
                  </a:lnTo>
                  <a:lnTo>
                    <a:pt x="80" y="526"/>
                  </a:lnTo>
                  <a:close/>
                  <a:moveTo>
                    <a:pt x="92" y="538"/>
                  </a:moveTo>
                  <a:lnTo>
                    <a:pt x="100" y="518"/>
                  </a:lnTo>
                  <a:lnTo>
                    <a:pt x="80" y="526"/>
                  </a:lnTo>
                  <a:lnTo>
                    <a:pt x="85" y="532"/>
                  </a:lnTo>
                  <a:lnTo>
                    <a:pt x="92" y="538"/>
                  </a:lnTo>
                  <a:close/>
                  <a:moveTo>
                    <a:pt x="104" y="550"/>
                  </a:moveTo>
                  <a:lnTo>
                    <a:pt x="111" y="529"/>
                  </a:lnTo>
                  <a:lnTo>
                    <a:pt x="91" y="538"/>
                  </a:lnTo>
                  <a:lnTo>
                    <a:pt x="97" y="544"/>
                  </a:lnTo>
                  <a:lnTo>
                    <a:pt x="104" y="550"/>
                  </a:lnTo>
                  <a:close/>
                  <a:moveTo>
                    <a:pt x="116" y="561"/>
                  </a:moveTo>
                  <a:lnTo>
                    <a:pt x="122" y="539"/>
                  </a:lnTo>
                  <a:lnTo>
                    <a:pt x="103" y="549"/>
                  </a:lnTo>
                  <a:lnTo>
                    <a:pt x="109" y="555"/>
                  </a:lnTo>
                  <a:lnTo>
                    <a:pt x="116" y="561"/>
                  </a:lnTo>
                  <a:close/>
                  <a:moveTo>
                    <a:pt x="129" y="571"/>
                  </a:moveTo>
                  <a:lnTo>
                    <a:pt x="134" y="549"/>
                  </a:lnTo>
                  <a:lnTo>
                    <a:pt x="116" y="560"/>
                  </a:lnTo>
                  <a:lnTo>
                    <a:pt x="122" y="565"/>
                  </a:lnTo>
                  <a:lnTo>
                    <a:pt x="129" y="571"/>
                  </a:lnTo>
                  <a:close/>
                  <a:moveTo>
                    <a:pt x="143" y="580"/>
                  </a:moveTo>
                  <a:lnTo>
                    <a:pt x="147" y="558"/>
                  </a:lnTo>
                  <a:lnTo>
                    <a:pt x="129" y="570"/>
                  </a:lnTo>
                  <a:lnTo>
                    <a:pt x="135" y="575"/>
                  </a:lnTo>
                  <a:lnTo>
                    <a:pt x="143" y="580"/>
                  </a:lnTo>
                  <a:close/>
                  <a:moveTo>
                    <a:pt x="157" y="589"/>
                  </a:moveTo>
                  <a:lnTo>
                    <a:pt x="160" y="567"/>
                  </a:lnTo>
                  <a:lnTo>
                    <a:pt x="142" y="580"/>
                  </a:lnTo>
                  <a:lnTo>
                    <a:pt x="149" y="584"/>
                  </a:lnTo>
                  <a:lnTo>
                    <a:pt x="157" y="589"/>
                  </a:lnTo>
                  <a:close/>
                  <a:moveTo>
                    <a:pt x="171" y="597"/>
                  </a:moveTo>
                  <a:lnTo>
                    <a:pt x="173" y="574"/>
                  </a:lnTo>
                  <a:lnTo>
                    <a:pt x="156" y="588"/>
                  </a:lnTo>
                  <a:lnTo>
                    <a:pt x="163" y="593"/>
                  </a:lnTo>
                  <a:lnTo>
                    <a:pt x="171" y="597"/>
                  </a:lnTo>
                  <a:close/>
                  <a:moveTo>
                    <a:pt x="186" y="604"/>
                  </a:moveTo>
                  <a:lnTo>
                    <a:pt x="187" y="581"/>
                  </a:lnTo>
                  <a:lnTo>
                    <a:pt x="171" y="596"/>
                  </a:lnTo>
                  <a:lnTo>
                    <a:pt x="178" y="600"/>
                  </a:lnTo>
                  <a:lnTo>
                    <a:pt x="186" y="604"/>
                  </a:lnTo>
                  <a:close/>
                  <a:moveTo>
                    <a:pt x="201" y="610"/>
                  </a:moveTo>
                  <a:lnTo>
                    <a:pt x="201" y="588"/>
                  </a:lnTo>
                  <a:lnTo>
                    <a:pt x="186" y="604"/>
                  </a:lnTo>
                  <a:lnTo>
                    <a:pt x="193" y="607"/>
                  </a:lnTo>
                  <a:lnTo>
                    <a:pt x="201" y="610"/>
                  </a:lnTo>
                  <a:close/>
                  <a:moveTo>
                    <a:pt x="217" y="616"/>
                  </a:moveTo>
                  <a:lnTo>
                    <a:pt x="215" y="594"/>
                  </a:lnTo>
                  <a:lnTo>
                    <a:pt x="201" y="610"/>
                  </a:lnTo>
                  <a:lnTo>
                    <a:pt x="208" y="613"/>
                  </a:lnTo>
                  <a:lnTo>
                    <a:pt x="217" y="616"/>
                  </a:lnTo>
                  <a:close/>
                  <a:moveTo>
                    <a:pt x="233" y="621"/>
                  </a:moveTo>
                  <a:lnTo>
                    <a:pt x="230" y="598"/>
                  </a:lnTo>
                  <a:lnTo>
                    <a:pt x="216" y="616"/>
                  </a:lnTo>
                  <a:lnTo>
                    <a:pt x="224" y="618"/>
                  </a:lnTo>
                  <a:lnTo>
                    <a:pt x="233" y="621"/>
                  </a:lnTo>
                  <a:close/>
                  <a:moveTo>
                    <a:pt x="249" y="625"/>
                  </a:moveTo>
                  <a:lnTo>
                    <a:pt x="245" y="603"/>
                  </a:lnTo>
                  <a:lnTo>
                    <a:pt x="232" y="620"/>
                  </a:lnTo>
                  <a:lnTo>
                    <a:pt x="240" y="623"/>
                  </a:lnTo>
                  <a:lnTo>
                    <a:pt x="249" y="625"/>
                  </a:lnTo>
                  <a:close/>
                  <a:moveTo>
                    <a:pt x="265" y="628"/>
                  </a:moveTo>
                  <a:lnTo>
                    <a:pt x="260" y="606"/>
                  </a:lnTo>
                  <a:lnTo>
                    <a:pt x="248" y="624"/>
                  </a:lnTo>
                  <a:lnTo>
                    <a:pt x="256" y="626"/>
                  </a:lnTo>
                  <a:lnTo>
                    <a:pt x="265" y="628"/>
                  </a:lnTo>
                  <a:close/>
                  <a:moveTo>
                    <a:pt x="282" y="630"/>
                  </a:moveTo>
                  <a:lnTo>
                    <a:pt x="275" y="608"/>
                  </a:lnTo>
                  <a:lnTo>
                    <a:pt x="264" y="628"/>
                  </a:lnTo>
                  <a:lnTo>
                    <a:pt x="273" y="629"/>
                  </a:lnTo>
                  <a:lnTo>
                    <a:pt x="282" y="630"/>
                  </a:lnTo>
                  <a:close/>
                  <a:moveTo>
                    <a:pt x="298" y="631"/>
                  </a:moveTo>
                  <a:lnTo>
                    <a:pt x="291" y="610"/>
                  </a:lnTo>
                  <a:lnTo>
                    <a:pt x="281" y="630"/>
                  </a:lnTo>
                  <a:lnTo>
                    <a:pt x="289" y="631"/>
                  </a:lnTo>
                  <a:lnTo>
                    <a:pt x="298" y="631"/>
                  </a:lnTo>
                  <a:close/>
                  <a:moveTo>
                    <a:pt x="315" y="632"/>
                  </a:moveTo>
                  <a:lnTo>
                    <a:pt x="306" y="611"/>
                  </a:lnTo>
                  <a:lnTo>
                    <a:pt x="297" y="631"/>
                  </a:lnTo>
                  <a:lnTo>
                    <a:pt x="306" y="632"/>
                  </a:lnTo>
                  <a:lnTo>
                    <a:pt x="315" y="632"/>
                  </a:lnTo>
                  <a:close/>
                  <a:moveTo>
                    <a:pt x="331" y="632"/>
                  </a:moveTo>
                  <a:lnTo>
                    <a:pt x="321" y="611"/>
                  </a:lnTo>
                  <a:lnTo>
                    <a:pt x="314" y="632"/>
                  </a:lnTo>
                  <a:lnTo>
                    <a:pt x="322" y="632"/>
                  </a:lnTo>
                  <a:lnTo>
                    <a:pt x="331" y="632"/>
                  </a:lnTo>
                  <a:close/>
                  <a:moveTo>
                    <a:pt x="348" y="630"/>
                  </a:moveTo>
                  <a:lnTo>
                    <a:pt x="337" y="611"/>
                  </a:lnTo>
                  <a:lnTo>
                    <a:pt x="330" y="631"/>
                  </a:lnTo>
                  <a:lnTo>
                    <a:pt x="339" y="631"/>
                  </a:lnTo>
                  <a:lnTo>
                    <a:pt x="348" y="630"/>
                  </a:lnTo>
                  <a:close/>
                  <a:moveTo>
                    <a:pt x="364" y="628"/>
                  </a:moveTo>
                  <a:lnTo>
                    <a:pt x="352" y="609"/>
                  </a:lnTo>
                  <a:lnTo>
                    <a:pt x="347" y="630"/>
                  </a:lnTo>
                  <a:lnTo>
                    <a:pt x="355" y="630"/>
                  </a:lnTo>
                  <a:lnTo>
                    <a:pt x="364" y="628"/>
                  </a:lnTo>
                  <a:close/>
                  <a:moveTo>
                    <a:pt x="380" y="625"/>
                  </a:moveTo>
                  <a:lnTo>
                    <a:pt x="368" y="607"/>
                  </a:lnTo>
                  <a:lnTo>
                    <a:pt x="363" y="628"/>
                  </a:lnTo>
                  <a:lnTo>
                    <a:pt x="371" y="627"/>
                  </a:lnTo>
                  <a:lnTo>
                    <a:pt x="380" y="625"/>
                  </a:lnTo>
                  <a:close/>
                  <a:moveTo>
                    <a:pt x="396" y="622"/>
                  </a:moveTo>
                  <a:lnTo>
                    <a:pt x="383" y="604"/>
                  </a:lnTo>
                  <a:lnTo>
                    <a:pt x="380" y="625"/>
                  </a:lnTo>
                  <a:lnTo>
                    <a:pt x="388" y="624"/>
                  </a:lnTo>
                  <a:lnTo>
                    <a:pt x="396" y="622"/>
                  </a:lnTo>
                  <a:close/>
                  <a:moveTo>
                    <a:pt x="412" y="617"/>
                  </a:moveTo>
                  <a:lnTo>
                    <a:pt x="398" y="600"/>
                  </a:lnTo>
                  <a:lnTo>
                    <a:pt x="396" y="622"/>
                  </a:lnTo>
                  <a:lnTo>
                    <a:pt x="404" y="620"/>
                  </a:lnTo>
                  <a:lnTo>
                    <a:pt x="412" y="617"/>
                  </a:lnTo>
                  <a:close/>
                  <a:moveTo>
                    <a:pt x="428" y="611"/>
                  </a:moveTo>
                  <a:lnTo>
                    <a:pt x="412" y="595"/>
                  </a:lnTo>
                  <a:lnTo>
                    <a:pt x="411" y="617"/>
                  </a:lnTo>
                  <a:lnTo>
                    <a:pt x="419" y="615"/>
                  </a:lnTo>
                  <a:lnTo>
                    <a:pt x="428" y="611"/>
                  </a:lnTo>
                  <a:close/>
                  <a:moveTo>
                    <a:pt x="443" y="605"/>
                  </a:moveTo>
                  <a:lnTo>
                    <a:pt x="427" y="590"/>
                  </a:lnTo>
                  <a:lnTo>
                    <a:pt x="427" y="612"/>
                  </a:lnTo>
                  <a:lnTo>
                    <a:pt x="435" y="609"/>
                  </a:lnTo>
                  <a:lnTo>
                    <a:pt x="443" y="605"/>
                  </a:lnTo>
                  <a:close/>
                  <a:moveTo>
                    <a:pt x="458" y="598"/>
                  </a:moveTo>
                  <a:lnTo>
                    <a:pt x="441" y="583"/>
                  </a:lnTo>
                  <a:lnTo>
                    <a:pt x="442" y="605"/>
                  </a:lnTo>
                  <a:lnTo>
                    <a:pt x="450" y="602"/>
                  </a:lnTo>
                  <a:lnTo>
                    <a:pt x="458" y="598"/>
                  </a:lnTo>
                  <a:close/>
                  <a:moveTo>
                    <a:pt x="473" y="590"/>
                  </a:moveTo>
                  <a:lnTo>
                    <a:pt x="455" y="577"/>
                  </a:lnTo>
                  <a:lnTo>
                    <a:pt x="457" y="598"/>
                  </a:lnTo>
                  <a:lnTo>
                    <a:pt x="465" y="595"/>
                  </a:lnTo>
                  <a:lnTo>
                    <a:pt x="473" y="590"/>
                  </a:lnTo>
                  <a:close/>
                  <a:moveTo>
                    <a:pt x="487" y="582"/>
                  </a:moveTo>
                  <a:lnTo>
                    <a:pt x="468" y="569"/>
                  </a:lnTo>
                  <a:lnTo>
                    <a:pt x="472" y="591"/>
                  </a:lnTo>
                  <a:lnTo>
                    <a:pt x="479" y="587"/>
                  </a:lnTo>
                  <a:lnTo>
                    <a:pt x="487" y="582"/>
                  </a:lnTo>
                  <a:close/>
                  <a:moveTo>
                    <a:pt x="501" y="572"/>
                  </a:moveTo>
                  <a:lnTo>
                    <a:pt x="481" y="561"/>
                  </a:lnTo>
                  <a:lnTo>
                    <a:pt x="486" y="582"/>
                  </a:lnTo>
                  <a:lnTo>
                    <a:pt x="493" y="578"/>
                  </a:lnTo>
                  <a:lnTo>
                    <a:pt x="501" y="572"/>
                  </a:lnTo>
                  <a:close/>
                  <a:moveTo>
                    <a:pt x="514" y="562"/>
                  </a:moveTo>
                  <a:lnTo>
                    <a:pt x="494" y="552"/>
                  </a:lnTo>
                  <a:lnTo>
                    <a:pt x="500" y="573"/>
                  </a:lnTo>
                  <a:lnTo>
                    <a:pt x="507" y="568"/>
                  </a:lnTo>
                  <a:lnTo>
                    <a:pt x="514" y="562"/>
                  </a:lnTo>
                  <a:close/>
                  <a:moveTo>
                    <a:pt x="526" y="552"/>
                  </a:moveTo>
                  <a:lnTo>
                    <a:pt x="506" y="542"/>
                  </a:lnTo>
                  <a:lnTo>
                    <a:pt x="513" y="563"/>
                  </a:lnTo>
                  <a:lnTo>
                    <a:pt x="520" y="558"/>
                  </a:lnTo>
                  <a:lnTo>
                    <a:pt x="526" y="552"/>
                  </a:lnTo>
                  <a:close/>
                  <a:moveTo>
                    <a:pt x="538" y="540"/>
                  </a:moveTo>
                  <a:lnTo>
                    <a:pt x="518" y="532"/>
                  </a:lnTo>
                  <a:lnTo>
                    <a:pt x="526" y="552"/>
                  </a:lnTo>
                  <a:lnTo>
                    <a:pt x="532" y="547"/>
                  </a:lnTo>
                  <a:lnTo>
                    <a:pt x="538" y="540"/>
                  </a:lnTo>
                  <a:close/>
                  <a:moveTo>
                    <a:pt x="550" y="528"/>
                  </a:moveTo>
                  <a:lnTo>
                    <a:pt x="529" y="521"/>
                  </a:lnTo>
                  <a:lnTo>
                    <a:pt x="538" y="541"/>
                  </a:lnTo>
                  <a:lnTo>
                    <a:pt x="544" y="535"/>
                  </a:lnTo>
                  <a:lnTo>
                    <a:pt x="550" y="528"/>
                  </a:lnTo>
                  <a:close/>
                  <a:moveTo>
                    <a:pt x="561" y="516"/>
                  </a:moveTo>
                  <a:lnTo>
                    <a:pt x="539" y="509"/>
                  </a:lnTo>
                  <a:lnTo>
                    <a:pt x="549" y="529"/>
                  </a:lnTo>
                  <a:lnTo>
                    <a:pt x="555" y="523"/>
                  </a:lnTo>
                  <a:lnTo>
                    <a:pt x="561" y="516"/>
                  </a:lnTo>
                  <a:close/>
                  <a:moveTo>
                    <a:pt x="571" y="503"/>
                  </a:moveTo>
                  <a:lnTo>
                    <a:pt x="549" y="498"/>
                  </a:lnTo>
                  <a:lnTo>
                    <a:pt x="560" y="516"/>
                  </a:lnTo>
                  <a:lnTo>
                    <a:pt x="565" y="510"/>
                  </a:lnTo>
                  <a:lnTo>
                    <a:pt x="571" y="503"/>
                  </a:lnTo>
                  <a:close/>
                  <a:moveTo>
                    <a:pt x="580" y="489"/>
                  </a:moveTo>
                  <a:lnTo>
                    <a:pt x="558" y="485"/>
                  </a:lnTo>
                  <a:lnTo>
                    <a:pt x="570" y="503"/>
                  </a:lnTo>
                  <a:lnTo>
                    <a:pt x="575" y="497"/>
                  </a:lnTo>
                  <a:lnTo>
                    <a:pt x="580" y="489"/>
                  </a:lnTo>
                  <a:close/>
                  <a:moveTo>
                    <a:pt x="589" y="475"/>
                  </a:moveTo>
                  <a:lnTo>
                    <a:pt x="567" y="472"/>
                  </a:lnTo>
                  <a:lnTo>
                    <a:pt x="580" y="490"/>
                  </a:lnTo>
                  <a:lnTo>
                    <a:pt x="584" y="483"/>
                  </a:lnTo>
                  <a:lnTo>
                    <a:pt x="589" y="475"/>
                  </a:lnTo>
                  <a:close/>
                  <a:moveTo>
                    <a:pt x="597" y="461"/>
                  </a:moveTo>
                  <a:lnTo>
                    <a:pt x="574" y="459"/>
                  </a:lnTo>
                  <a:lnTo>
                    <a:pt x="588" y="476"/>
                  </a:lnTo>
                  <a:lnTo>
                    <a:pt x="593" y="469"/>
                  </a:lnTo>
                  <a:lnTo>
                    <a:pt x="597" y="461"/>
                  </a:lnTo>
                  <a:close/>
                  <a:moveTo>
                    <a:pt x="604" y="446"/>
                  </a:moveTo>
                  <a:lnTo>
                    <a:pt x="581" y="445"/>
                  </a:lnTo>
                  <a:lnTo>
                    <a:pt x="596" y="461"/>
                  </a:lnTo>
                  <a:lnTo>
                    <a:pt x="600" y="454"/>
                  </a:lnTo>
                  <a:lnTo>
                    <a:pt x="604" y="446"/>
                  </a:lnTo>
                  <a:close/>
                  <a:moveTo>
                    <a:pt x="610" y="430"/>
                  </a:moveTo>
                  <a:lnTo>
                    <a:pt x="588" y="431"/>
                  </a:lnTo>
                  <a:lnTo>
                    <a:pt x="604" y="446"/>
                  </a:lnTo>
                  <a:lnTo>
                    <a:pt x="607" y="439"/>
                  </a:lnTo>
                  <a:lnTo>
                    <a:pt x="610" y="430"/>
                  </a:lnTo>
                  <a:close/>
                  <a:moveTo>
                    <a:pt x="616" y="415"/>
                  </a:moveTo>
                  <a:lnTo>
                    <a:pt x="594" y="417"/>
                  </a:lnTo>
                  <a:lnTo>
                    <a:pt x="610" y="431"/>
                  </a:lnTo>
                  <a:lnTo>
                    <a:pt x="613" y="424"/>
                  </a:lnTo>
                  <a:lnTo>
                    <a:pt x="616" y="415"/>
                  </a:lnTo>
                  <a:close/>
                  <a:moveTo>
                    <a:pt x="621" y="399"/>
                  </a:moveTo>
                  <a:lnTo>
                    <a:pt x="598" y="402"/>
                  </a:lnTo>
                  <a:lnTo>
                    <a:pt x="616" y="416"/>
                  </a:lnTo>
                  <a:lnTo>
                    <a:pt x="618" y="408"/>
                  </a:lnTo>
                  <a:lnTo>
                    <a:pt x="621" y="399"/>
                  </a:lnTo>
                  <a:close/>
                  <a:moveTo>
                    <a:pt x="625" y="383"/>
                  </a:moveTo>
                  <a:lnTo>
                    <a:pt x="603" y="387"/>
                  </a:lnTo>
                  <a:lnTo>
                    <a:pt x="620" y="400"/>
                  </a:lnTo>
                  <a:lnTo>
                    <a:pt x="623" y="392"/>
                  </a:lnTo>
                  <a:lnTo>
                    <a:pt x="625" y="383"/>
                  </a:lnTo>
                  <a:close/>
                  <a:moveTo>
                    <a:pt x="628" y="367"/>
                  </a:moveTo>
                  <a:lnTo>
                    <a:pt x="606" y="372"/>
                  </a:lnTo>
                  <a:lnTo>
                    <a:pt x="624" y="384"/>
                  </a:lnTo>
                  <a:lnTo>
                    <a:pt x="626" y="376"/>
                  </a:lnTo>
                  <a:lnTo>
                    <a:pt x="628" y="367"/>
                  </a:lnTo>
                  <a:close/>
                  <a:moveTo>
                    <a:pt x="630" y="350"/>
                  </a:moveTo>
                  <a:lnTo>
                    <a:pt x="608" y="357"/>
                  </a:lnTo>
                  <a:lnTo>
                    <a:pt x="628" y="367"/>
                  </a:lnTo>
                  <a:lnTo>
                    <a:pt x="629" y="359"/>
                  </a:lnTo>
                  <a:lnTo>
                    <a:pt x="630" y="350"/>
                  </a:lnTo>
                  <a:close/>
                  <a:moveTo>
                    <a:pt x="631" y="334"/>
                  </a:moveTo>
                  <a:lnTo>
                    <a:pt x="610" y="341"/>
                  </a:lnTo>
                  <a:lnTo>
                    <a:pt x="630" y="351"/>
                  </a:lnTo>
                  <a:lnTo>
                    <a:pt x="631" y="343"/>
                  </a:lnTo>
                  <a:lnTo>
                    <a:pt x="631" y="334"/>
                  </a:lnTo>
                  <a:close/>
                  <a:moveTo>
                    <a:pt x="632" y="317"/>
                  </a:moveTo>
                  <a:lnTo>
                    <a:pt x="611" y="326"/>
                  </a:lnTo>
                  <a:lnTo>
                    <a:pt x="631" y="335"/>
                  </a:lnTo>
                  <a:lnTo>
                    <a:pt x="632" y="326"/>
                  </a:lnTo>
                  <a:lnTo>
                    <a:pt x="632" y="317"/>
                  </a:lnTo>
                  <a:close/>
                  <a:moveTo>
                    <a:pt x="632" y="301"/>
                  </a:moveTo>
                  <a:lnTo>
                    <a:pt x="611" y="311"/>
                  </a:lnTo>
                  <a:lnTo>
                    <a:pt x="632" y="318"/>
                  </a:lnTo>
                  <a:lnTo>
                    <a:pt x="632" y="310"/>
                  </a:lnTo>
                  <a:lnTo>
                    <a:pt x="632" y="301"/>
                  </a:lnTo>
                  <a:close/>
                  <a:moveTo>
                    <a:pt x="630" y="284"/>
                  </a:moveTo>
                  <a:lnTo>
                    <a:pt x="611" y="295"/>
                  </a:lnTo>
                  <a:lnTo>
                    <a:pt x="631" y="302"/>
                  </a:lnTo>
                  <a:lnTo>
                    <a:pt x="631" y="293"/>
                  </a:lnTo>
                  <a:lnTo>
                    <a:pt x="630" y="284"/>
                  </a:lnTo>
                  <a:close/>
                  <a:moveTo>
                    <a:pt x="628" y="268"/>
                  </a:moveTo>
                  <a:lnTo>
                    <a:pt x="609" y="280"/>
                  </a:lnTo>
                  <a:lnTo>
                    <a:pt x="630" y="285"/>
                  </a:lnTo>
                  <a:lnTo>
                    <a:pt x="630" y="277"/>
                  </a:lnTo>
                  <a:lnTo>
                    <a:pt x="628" y="268"/>
                  </a:lnTo>
                  <a:close/>
                  <a:moveTo>
                    <a:pt x="625" y="252"/>
                  </a:moveTo>
                  <a:lnTo>
                    <a:pt x="607" y="264"/>
                  </a:lnTo>
                  <a:lnTo>
                    <a:pt x="628" y="269"/>
                  </a:lnTo>
                  <a:lnTo>
                    <a:pt x="627" y="261"/>
                  </a:lnTo>
                  <a:lnTo>
                    <a:pt x="625" y="252"/>
                  </a:lnTo>
                  <a:close/>
                  <a:moveTo>
                    <a:pt x="622" y="236"/>
                  </a:moveTo>
                  <a:lnTo>
                    <a:pt x="604" y="249"/>
                  </a:lnTo>
                  <a:lnTo>
                    <a:pt x="625" y="252"/>
                  </a:lnTo>
                  <a:lnTo>
                    <a:pt x="624" y="244"/>
                  </a:lnTo>
                  <a:lnTo>
                    <a:pt x="622" y="236"/>
                  </a:lnTo>
                  <a:close/>
                  <a:moveTo>
                    <a:pt x="617" y="220"/>
                  </a:moveTo>
                  <a:lnTo>
                    <a:pt x="600" y="234"/>
                  </a:lnTo>
                  <a:lnTo>
                    <a:pt x="622" y="236"/>
                  </a:lnTo>
                  <a:lnTo>
                    <a:pt x="620" y="228"/>
                  </a:lnTo>
                  <a:lnTo>
                    <a:pt x="617" y="220"/>
                  </a:lnTo>
                  <a:close/>
                  <a:moveTo>
                    <a:pt x="611" y="204"/>
                  </a:moveTo>
                  <a:lnTo>
                    <a:pt x="595" y="220"/>
                  </a:lnTo>
                  <a:lnTo>
                    <a:pt x="617" y="220"/>
                  </a:lnTo>
                  <a:lnTo>
                    <a:pt x="615" y="213"/>
                  </a:lnTo>
                  <a:lnTo>
                    <a:pt x="611" y="204"/>
                  </a:lnTo>
                  <a:close/>
                  <a:moveTo>
                    <a:pt x="605" y="189"/>
                  </a:moveTo>
                  <a:lnTo>
                    <a:pt x="590" y="205"/>
                  </a:lnTo>
                  <a:lnTo>
                    <a:pt x="612" y="205"/>
                  </a:lnTo>
                  <a:lnTo>
                    <a:pt x="609" y="197"/>
                  </a:lnTo>
                  <a:lnTo>
                    <a:pt x="605" y="189"/>
                  </a:lnTo>
                  <a:close/>
                  <a:moveTo>
                    <a:pt x="598" y="174"/>
                  </a:moveTo>
                  <a:lnTo>
                    <a:pt x="583" y="191"/>
                  </a:lnTo>
                  <a:lnTo>
                    <a:pt x="605" y="190"/>
                  </a:lnTo>
                  <a:lnTo>
                    <a:pt x="602" y="182"/>
                  </a:lnTo>
                  <a:lnTo>
                    <a:pt x="598" y="174"/>
                  </a:lnTo>
                  <a:close/>
                  <a:moveTo>
                    <a:pt x="590" y="159"/>
                  </a:moveTo>
                  <a:lnTo>
                    <a:pt x="577" y="177"/>
                  </a:lnTo>
                  <a:lnTo>
                    <a:pt x="598" y="175"/>
                  </a:lnTo>
                  <a:lnTo>
                    <a:pt x="595" y="167"/>
                  </a:lnTo>
                  <a:lnTo>
                    <a:pt x="590" y="159"/>
                  </a:lnTo>
                  <a:close/>
                  <a:moveTo>
                    <a:pt x="582" y="145"/>
                  </a:moveTo>
                  <a:lnTo>
                    <a:pt x="569" y="164"/>
                  </a:lnTo>
                  <a:lnTo>
                    <a:pt x="591" y="160"/>
                  </a:lnTo>
                  <a:lnTo>
                    <a:pt x="587" y="153"/>
                  </a:lnTo>
                  <a:lnTo>
                    <a:pt x="582" y="145"/>
                  </a:lnTo>
                  <a:close/>
                  <a:moveTo>
                    <a:pt x="572" y="131"/>
                  </a:moveTo>
                  <a:lnTo>
                    <a:pt x="561" y="151"/>
                  </a:lnTo>
                  <a:lnTo>
                    <a:pt x="582" y="146"/>
                  </a:lnTo>
                  <a:lnTo>
                    <a:pt x="578" y="139"/>
                  </a:lnTo>
                  <a:lnTo>
                    <a:pt x="572" y="131"/>
                  </a:lnTo>
                  <a:close/>
                  <a:moveTo>
                    <a:pt x="562" y="118"/>
                  </a:moveTo>
                  <a:lnTo>
                    <a:pt x="552" y="138"/>
                  </a:lnTo>
                  <a:lnTo>
                    <a:pt x="573" y="132"/>
                  </a:lnTo>
                  <a:lnTo>
                    <a:pt x="568" y="125"/>
                  </a:lnTo>
                  <a:lnTo>
                    <a:pt x="562" y="118"/>
                  </a:lnTo>
                  <a:close/>
                  <a:moveTo>
                    <a:pt x="552" y="106"/>
                  </a:moveTo>
                  <a:lnTo>
                    <a:pt x="542" y="126"/>
                  </a:lnTo>
                  <a:lnTo>
                    <a:pt x="563" y="119"/>
                  </a:lnTo>
                  <a:lnTo>
                    <a:pt x="558" y="112"/>
                  </a:lnTo>
                  <a:lnTo>
                    <a:pt x="552" y="106"/>
                  </a:lnTo>
                  <a:close/>
                  <a:moveTo>
                    <a:pt x="540" y="94"/>
                  </a:moveTo>
                  <a:lnTo>
                    <a:pt x="532" y="114"/>
                  </a:lnTo>
                  <a:lnTo>
                    <a:pt x="552" y="106"/>
                  </a:lnTo>
                  <a:lnTo>
                    <a:pt x="547" y="100"/>
                  </a:lnTo>
                  <a:lnTo>
                    <a:pt x="540" y="94"/>
                  </a:lnTo>
                  <a:close/>
                  <a:moveTo>
                    <a:pt x="528" y="82"/>
                  </a:moveTo>
                  <a:lnTo>
                    <a:pt x="521" y="103"/>
                  </a:lnTo>
                  <a:lnTo>
                    <a:pt x="541" y="94"/>
                  </a:lnTo>
                  <a:lnTo>
                    <a:pt x="535" y="88"/>
                  </a:lnTo>
                  <a:lnTo>
                    <a:pt x="528" y="82"/>
                  </a:lnTo>
                  <a:close/>
                  <a:moveTo>
                    <a:pt x="516" y="71"/>
                  </a:moveTo>
                  <a:lnTo>
                    <a:pt x="509" y="93"/>
                  </a:lnTo>
                  <a:lnTo>
                    <a:pt x="529" y="83"/>
                  </a:lnTo>
                  <a:lnTo>
                    <a:pt x="523" y="77"/>
                  </a:lnTo>
                  <a:lnTo>
                    <a:pt x="516" y="71"/>
                  </a:lnTo>
                  <a:close/>
                  <a:moveTo>
                    <a:pt x="503" y="61"/>
                  </a:moveTo>
                  <a:lnTo>
                    <a:pt x="498" y="83"/>
                  </a:lnTo>
                  <a:lnTo>
                    <a:pt x="516" y="72"/>
                  </a:lnTo>
                  <a:lnTo>
                    <a:pt x="510" y="67"/>
                  </a:lnTo>
                  <a:lnTo>
                    <a:pt x="503" y="61"/>
                  </a:lnTo>
                  <a:close/>
                  <a:moveTo>
                    <a:pt x="489" y="52"/>
                  </a:moveTo>
                  <a:lnTo>
                    <a:pt x="485" y="74"/>
                  </a:lnTo>
                  <a:lnTo>
                    <a:pt x="503" y="62"/>
                  </a:lnTo>
                  <a:lnTo>
                    <a:pt x="497" y="57"/>
                  </a:lnTo>
                  <a:lnTo>
                    <a:pt x="489" y="52"/>
                  </a:lnTo>
                  <a:close/>
                  <a:moveTo>
                    <a:pt x="475" y="43"/>
                  </a:moveTo>
                  <a:lnTo>
                    <a:pt x="472" y="65"/>
                  </a:lnTo>
                  <a:lnTo>
                    <a:pt x="490" y="52"/>
                  </a:lnTo>
                  <a:lnTo>
                    <a:pt x="483" y="48"/>
                  </a:lnTo>
                  <a:lnTo>
                    <a:pt x="475" y="43"/>
                  </a:lnTo>
                  <a:close/>
                  <a:moveTo>
                    <a:pt x="461" y="35"/>
                  </a:moveTo>
                  <a:lnTo>
                    <a:pt x="459" y="58"/>
                  </a:lnTo>
                  <a:lnTo>
                    <a:pt x="476" y="44"/>
                  </a:lnTo>
                  <a:lnTo>
                    <a:pt x="469" y="39"/>
                  </a:lnTo>
                  <a:lnTo>
                    <a:pt x="461" y="35"/>
                  </a:lnTo>
                  <a:close/>
                  <a:moveTo>
                    <a:pt x="446" y="28"/>
                  </a:moveTo>
                  <a:lnTo>
                    <a:pt x="445" y="50"/>
                  </a:lnTo>
                  <a:lnTo>
                    <a:pt x="461" y="36"/>
                  </a:lnTo>
                  <a:lnTo>
                    <a:pt x="454" y="32"/>
                  </a:lnTo>
                  <a:lnTo>
                    <a:pt x="446" y="28"/>
                  </a:lnTo>
                  <a:close/>
                  <a:moveTo>
                    <a:pt x="430" y="22"/>
                  </a:moveTo>
                  <a:lnTo>
                    <a:pt x="431" y="44"/>
                  </a:lnTo>
                  <a:lnTo>
                    <a:pt x="446" y="28"/>
                  </a:lnTo>
                  <a:lnTo>
                    <a:pt x="439" y="25"/>
                  </a:lnTo>
                  <a:lnTo>
                    <a:pt x="430" y="22"/>
                  </a:lnTo>
                  <a:close/>
                  <a:moveTo>
                    <a:pt x="415" y="16"/>
                  </a:moveTo>
                  <a:lnTo>
                    <a:pt x="417" y="38"/>
                  </a:lnTo>
                  <a:lnTo>
                    <a:pt x="431" y="22"/>
                  </a:lnTo>
                  <a:lnTo>
                    <a:pt x="424" y="19"/>
                  </a:lnTo>
                  <a:lnTo>
                    <a:pt x="415" y="16"/>
                  </a:lnTo>
                  <a:close/>
                  <a:moveTo>
                    <a:pt x="399" y="11"/>
                  </a:moveTo>
                  <a:lnTo>
                    <a:pt x="402" y="34"/>
                  </a:lnTo>
                  <a:lnTo>
                    <a:pt x="416" y="16"/>
                  </a:lnTo>
                  <a:lnTo>
                    <a:pt x="408" y="14"/>
                  </a:lnTo>
                  <a:lnTo>
                    <a:pt x="399" y="11"/>
                  </a:lnTo>
                  <a:close/>
                  <a:moveTo>
                    <a:pt x="383" y="7"/>
                  </a:moveTo>
                  <a:lnTo>
                    <a:pt x="387" y="29"/>
                  </a:lnTo>
                  <a:lnTo>
                    <a:pt x="400" y="11"/>
                  </a:lnTo>
                  <a:lnTo>
                    <a:pt x="392" y="9"/>
                  </a:lnTo>
                  <a:lnTo>
                    <a:pt x="383" y="7"/>
                  </a:lnTo>
                  <a:close/>
                  <a:moveTo>
                    <a:pt x="367" y="4"/>
                  </a:moveTo>
                  <a:lnTo>
                    <a:pt x="372" y="26"/>
                  </a:lnTo>
                  <a:lnTo>
                    <a:pt x="384" y="8"/>
                  </a:lnTo>
                  <a:lnTo>
                    <a:pt x="376" y="6"/>
                  </a:lnTo>
                  <a:lnTo>
                    <a:pt x="367" y="4"/>
                  </a:lnTo>
                  <a:close/>
                  <a:moveTo>
                    <a:pt x="350" y="2"/>
                  </a:moveTo>
                  <a:lnTo>
                    <a:pt x="357" y="24"/>
                  </a:lnTo>
                  <a:lnTo>
                    <a:pt x="367" y="4"/>
                  </a:lnTo>
                  <a:lnTo>
                    <a:pt x="359" y="3"/>
                  </a:lnTo>
                  <a:lnTo>
                    <a:pt x="350" y="2"/>
                  </a:lnTo>
                  <a:close/>
                  <a:moveTo>
                    <a:pt x="334" y="1"/>
                  </a:moveTo>
                  <a:lnTo>
                    <a:pt x="341" y="22"/>
                  </a:lnTo>
                  <a:lnTo>
                    <a:pt x="351" y="2"/>
                  </a:lnTo>
                  <a:lnTo>
                    <a:pt x="343" y="1"/>
                  </a:lnTo>
                  <a:lnTo>
                    <a:pt x="334" y="1"/>
                  </a:lnTo>
                  <a:close/>
                  <a:moveTo>
                    <a:pt x="317" y="0"/>
                  </a:moveTo>
                  <a:lnTo>
                    <a:pt x="326" y="21"/>
                  </a:lnTo>
                  <a:lnTo>
                    <a:pt x="335" y="1"/>
                  </a:lnTo>
                  <a:lnTo>
                    <a:pt x="326" y="0"/>
                  </a:lnTo>
                  <a:lnTo>
                    <a:pt x="317" y="0"/>
                  </a:lnTo>
                  <a:close/>
                  <a:moveTo>
                    <a:pt x="301" y="0"/>
                  </a:moveTo>
                  <a:lnTo>
                    <a:pt x="311" y="21"/>
                  </a:lnTo>
                  <a:lnTo>
                    <a:pt x="318" y="0"/>
                  </a:lnTo>
                  <a:lnTo>
                    <a:pt x="310" y="0"/>
                  </a:lnTo>
                  <a:lnTo>
                    <a:pt x="301" y="0"/>
                  </a:ln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36">
              <a:extLst>
                <a:ext uri="{FF2B5EF4-FFF2-40B4-BE49-F238E27FC236}">
                  <a16:creationId xmlns:a16="http://schemas.microsoft.com/office/drawing/2014/main" id="{B099E2EF-1BCD-48C3-A2D9-7215D72903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7" y="1224"/>
              <a:ext cx="1958" cy="1872"/>
            </a:xfrm>
            <a:custGeom>
              <a:avLst/>
              <a:gdLst>
                <a:gd name="T0" fmla="*/ 0 w 322"/>
                <a:gd name="T1" fmla="*/ 2147483646 h 322"/>
                <a:gd name="T2" fmla="*/ 2147483646 w 322"/>
                <a:gd name="T3" fmla="*/ 2147483646 h 322"/>
                <a:gd name="T4" fmla="*/ 0 w 322"/>
                <a:gd name="T5" fmla="*/ 2147483646 h 322"/>
                <a:gd name="T6" fmla="*/ 2147483646 w 322"/>
                <a:gd name="T7" fmla="*/ 2147483646 h 322"/>
                <a:gd name="T8" fmla="*/ 0 w 322"/>
                <a:gd name="T9" fmla="*/ 2147483646 h 322"/>
                <a:gd name="T10" fmla="*/ 2147483646 w 322"/>
                <a:gd name="T11" fmla="*/ 0 h 322"/>
                <a:gd name="T12" fmla="*/ 2147483646 w 322"/>
                <a:gd name="T13" fmla="*/ 2147483646 h 322"/>
                <a:gd name="T14" fmla="*/ 2147483646 w 322"/>
                <a:gd name="T15" fmla="*/ 0 h 322"/>
                <a:gd name="T16" fmla="*/ 2147483646 w 322"/>
                <a:gd name="T17" fmla="*/ 2147483646 h 322"/>
                <a:gd name="T18" fmla="*/ 2147483646 w 322"/>
                <a:gd name="T19" fmla="*/ 0 h 322"/>
                <a:gd name="T20" fmla="*/ 2147483646 w 322"/>
                <a:gd name="T21" fmla="*/ 0 h 322"/>
                <a:gd name="T22" fmla="*/ 2147483646 w 322"/>
                <a:gd name="T23" fmla="*/ 2147483646 h 322"/>
                <a:gd name="T24" fmla="*/ 2147483646 w 322"/>
                <a:gd name="T25" fmla="*/ 0 h 322"/>
                <a:gd name="T26" fmla="*/ 2147483646 w 322"/>
                <a:gd name="T27" fmla="*/ 2147483646 h 322"/>
                <a:gd name="T28" fmla="*/ 2147483646 w 322"/>
                <a:gd name="T29" fmla="*/ 0 h 322"/>
                <a:gd name="T30" fmla="*/ 2147483646 w 322"/>
                <a:gd name="T31" fmla="*/ 2147483646 h 322"/>
                <a:gd name="T32" fmla="*/ 2147483646 w 322"/>
                <a:gd name="T33" fmla="*/ 2147483646 h 322"/>
                <a:gd name="T34" fmla="*/ 2147483646 w 322"/>
                <a:gd name="T35" fmla="*/ 2147483646 h 322"/>
                <a:gd name="T36" fmla="*/ 2147483646 w 322"/>
                <a:gd name="T37" fmla="*/ 2147483646 h 322"/>
                <a:gd name="T38" fmla="*/ 2147483646 w 322"/>
                <a:gd name="T39" fmla="*/ 2147483646 h 322"/>
                <a:gd name="T40" fmla="*/ 2147483646 w 322"/>
                <a:gd name="T41" fmla="*/ 2147483646 h 322"/>
                <a:gd name="T42" fmla="*/ 2147483646 w 322"/>
                <a:gd name="T43" fmla="*/ 2147483646 h 322"/>
                <a:gd name="T44" fmla="*/ 2147483646 w 322"/>
                <a:gd name="T45" fmla="*/ 2147483646 h 322"/>
                <a:gd name="T46" fmla="*/ 2147483646 w 322"/>
                <a:gd name="T47" fmla="*/ 2147483646 h 322"/>
                <a:gd name="T48" fmla="*/ 2147483646 w 322"/>
                <a:gd name="T49" fmla="*/ 2147483646 h 322"/>
                <a:gd name="T50" fmla="*/ 2147483646 w 322"/>
                <a:gd name="T51" fmla="*/ 2147483646 h 322"/>
                <a:gd name="T52" fmla="*/ 2147483646 w 322"/>
                <a:gd name="T53" fmla="*/ 2147483646 h 322"/>
                <a:gd name="T54" fmla="*/ 2147483646 w 322"/>
                <a:gd name="T55" fmla="*/ 2147483646 h 322"/>
                <a:gd name="T56" fmla="*/ 2147483646 w 322"/>
                <a:gd name="T57" fmla="*/ 2147483646 h 322"/>
                <a:gd name="T58" fmla="*/ 2147483646 w 322"/>
                <a:gd name="T59" fmla="*/ 2147483646 h 322"/>
                <a:gd name="T60" fmla="*/ 2147483646 w 322"/>
                <a:gd name="T61" fmla="*/ 2147483646 h 322"/>
                <a:gd name="T62" fmla="*/ 2147483646 w 322"/>
                <a:gd name="T63" fmla="*/ 2147483646 h 322"/>
                <a:gd name="T64" fmla="*/ 2147483646 w 322"/>
                <a:gd name="T65" fmla="*/ 2147483646 h 322"/>
                <a:gd name="T66" fmla="*/ 2147483646 w 322"/>
                <a:gd name="T67" fmla="*/ 2147483646 h 322"/>
                <a:gd name="T68" fmla="*/ 2147483646 w 322"/>
                <a:gd name="T69" fmla="*/ 2147483646 h 322"/>
                <a:gd name="T70" fmla="*/ 0 w 322"/>
                <a:gd name="T71" fmla="*/ 2147483646 h 322"/>
                <a:gd name="T72" fmla="*/ 2147483646 w 322"/>
                <a:gd name="T73" fmla="*/ 2147483646 h 322"/>
                <a:gd name="T74" fmla="*/ 0 w 322"/>
                <a:gd name="T75" fmla="*/ 2147483646 h 322"/>
                <a:gd name="T76" fmla="*/ 2147483646 w 322"/>
                <a:gd name="T77" fmla="*/ 2147483646 h 322"/>
                <a:gd name="T78" fmla="*/ 0 w 322"/>
                <a:gd name="T79" fmla="*/ 2147483646 h 32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22"/>
                <a:gd name="T121" fmla="*/ 0 h 322"/>
                <a:gd name="T122" fmla="*/ 322 w 322"/>
                <a:gd name="T123" fmla="*/ 322 h 32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22" h="322">
                  <a:moveTo>
                    <a:pt x="0" y="161"/>
                  </a:moveTo>
                  <a:lnTo>
                    <a:pt x="0" y="161"/>
                  </a:lnTo>
                  <a:lnTo>
                    <a:pt x="2" y="161"/>
                  </a:lnTo>
                  <a:lnTo>
                    <a:pt x="0" y="161"/>
                  </a:lnTo>
                  <a:close/>
                  <a:moveTo>
                    <a:pt x="0" y="161"/>
                  </a:moveTo>
                  <a:cubicBezTo>
                    <a:pt x="0" y="117"/>
                    <a:pt x="18" y="76"/>
                    <a:pt x="47" y="47"/>
                  </a:cubicBezTo>
                  <a:lnTo>
                    <a:pt x="49" y="49"/>
                  </a:lnTo>
                  <a:cubicBezTo>
                    <a:pt x="20" y="77"/>
                    <a:pt x="2" y="117"/>
                    <a:pt x="2" y="161"/>
                  </a:cubicBezTo>
                  <a:lnTo>
                    <a:pt x="0" y="161"/>
                  </a:lnTo>
                  <a:close/>
                  <a:moveTo>
                    <a:pt x="47" y="47"/>
                  </a:moveTo>
                  <a:cubicBezTo>
                    <a:pt x="76" y="18"/>
                    <a:pt x="117" y="0"/>
                    <a:pt x="161" y="0"/>
                  </a:cubicBezTo>
                  <a:lnTo>
                    <a:pt x="161" y="2"/>
                  </a:lnTo>
                  <a:cubicBezTo>
                    <a:pt x="117" y="2"/>
                    <a:pt x="77" y="20"/>
                    <a:pt x="49" y="49"/>
                  </a:cubicBezTo>
                  <a:lnTo>
                    <a:pt x="47" y="47"/>
                  </a:lnTo>
                  <a:close/>
                  <a:moveTo>
                    <a:pt x="161" y="0"/>
                  </a:moveTo>
                  <a:lnTo>
                    <a:pt x="161" y="0"/>
                  </a:lnTo>
                  <a:lnTo>
                    <a:pt x="161" y="2"/>
                  </a:lnTo>
                  <a:lnTo>
                    <a:pt x="161" y="0"/>
                  </a:lnTo>
                  <a:close/>
                  <a:moveTo>
                    <a:pt x="161" y="0"/>
                  </a:moveTo>
                  <a:lnTo>
                    <a:pt x="161" y="0"/>
                  </a:lnTo>
                  <a:lnTo>
                    <a:pt x="161" y="2"/>
                  </a:lnTo>
                  <a:lnTo>
                    <a:pt x="161" y="0"/>
                  </a:lnTo>
                  <a:close/>
                  <a:moveTo>
                    <a:pt x="161" y="0"/>
                  </a:moveTo>
                  <a:cubicBezTo>
                    <a:pt x="205" y="0"/>
                    <a:pt x="246" y="18"/>
                    <a:pt x="275" y="47"/>
                  </a:cubicBezTo>
                  <a:lnTo>
                    <a:pt x="273" y="49"/>
                  </a:lnTo>
                  <a:cubicBezTo>
                    <a:pt x="245" y="20"/>
                    <a:pt x="205" y="2"/>
                    <a:pt x="161" y="2"/>
                  </a:cubicBezTo>
                  <a:lnTo>
                    <a:pt x="161" y="0"/>
                  </a:lnTo>
                  <a:close/>
                  <a:moveTo>
                    <a:pt x="275" y="47"/>
                  </a:moveTo>
                  <a:cubicBezTo>
                    <a:pt x="304" y="76"/>
                    <a:pt x="322" y="117"/>
                    <a:pt x="322" y="161"/>
                  </a:cubicBezTo>
                  <a:lnTo>
                    <a:pt x="320" y="161"/>
                  </a:lnTo>
                  <a:cubicBezTo>
                    <a:pt x="320" y="117"/>
                    <a:pt x="302" y="77"/>
                    <a:pt x="273" y="49"/>
                  </a:cubicBezTo>
                  <a:lnTo>
                    <a:pt x="275" y="47"/>
                  </a:lnTo>
                  <a:close/>
                  <a:moveTo>
                    <a:pt x="322" y="161"/>
                  </a:moveTo>
                  <a:lnTo>
                    <a:pt x="322" y="161"/>
                  </a:lnTo>
                  <a:lnTo>
                    <a:pt x="320" y="161"/>
                  </a:lnTo>
                  <a:lnTo>
                    <a:pt x="322" y="161"/>
                  </a:lnTo>
                  <a:close/>
                  <a:moveTo>
                    <a:pt x="322" y="161"/>
                  </a:moveTo>
                  <a:lnTo>
                    <a:pt x="322" y="161"/>
                  </a:lnTo>
                  <a:lnTo>
                    <a:pt x="320" y="161"/>
                  </a:lnTo>
                  <a:lnTo>
                    <a:pt x="322" y="161"/>
                  </a:lnTo>
                  <a:close/>
                  <a:moveTo>
                    <a:pt x="322" y="161"/>
                  </a:moveTo>
                  <a:cubicBezTo>
                    <a:pt x="322" y="205"/>
                    <a:pt x="304" y="246"/>
                    <a:pt x="275" y="275"/>
                  </a:cubicBezTo>
                  <a:lnTo>
                    <a:pt x="273" y="273"/>
                  </a:lnTo>
                  <a:cubicBezTo>
                    <a:pt x="302" y="245"/>
                    <a:pt x="320" y="205"/>
                    <a:pt x="320" y="161"/>
                  </a:cubicBezTo>
                  <a:lnTo>
                    <a:pt x="322" y="161"/>
                  </a:lnTo>
                  <a:close/>
                  <a:moveTo>
                    <a:pt x="275" y="275"/>
                  </a:moveTo>
                  <a:cubicBezTo>
                    <a:pt x="246" y="304"/>
                    <a:pt x="205" y="322"/>
                    <a:pt x="161" y="322"/>
                  </a:cubicBezTo>
                  <a:lnTo>
                    <a:pt x="161" y="320"/>
                  </a:lnTo>
                  <a:cubicBezTo>
                    <a:pt x="205" y="320"/>
                    <a:pt x="245" y="302"/>
                    <a:pt x="273" y="273"/>
                  </a:cubicBezTo>
                  <a:lnTo>
                    <a:pt x="275" y="275"/>
                  </a:lnTo>
                  <a:close/>
                  <a:moveTo>
                    <a:pt x="161" y="322"/>
                  </a:moveTo>
                  <a:lnTo>
                    <a:pt x="161" y="322"/>
                  </a:lnTo>
                  <a:lnTo>
                    <a:pt x="161" y="320"/>
                  </a:lnTo>
                  <a:lnTo>
                    <a:pt x="161" y="322"/>
                  </a:lnTo>
                  <a:close/>
                  <a:moveTo>
                    <a:pt x="161" y="322"/>
                  </a:moveTo>
                  <a:lnTo>
                    <a:pt x="161" y="322"/>
                  </a:lnTo>
                  <a:lnTo>
                    <a:pt x="161" y="320"/>
                  </a:lnTo>
                  <a:lnTo>
                    <a:pt x="161" y="322"/>
                  </a:lnTo>
                  <a:close/>
                  <a:moveTo>
                    <a:pt x="161" y="322"/>
                  </a:moveTo>
                  <a:cubicBezTo>
                    <a:pt x="117" y="322"/>
                    <a:pt x="76" y="304"/>
                    <a:pt x="47" y="275"/>
                  </a:cubicBezTo>
                  <a:lnTo>
                    <a:pt x="49" y="273"/>
                  </a:lnTo>
                  <a:cubicBezTo>
                    <a:pt x="77" y="302"/>
                    <a:pt x="117" y="320"/>
                    <a:pt x="161" y="320"/>
                  </a:cubicBezTo>
                  <a:lnTo>
                    <a:pt x="161" y="322"/>
                  </a:lnTo>
                  <a:close/>
                  <a:moveTo>
                    <a:pt x="47" y="275"/>
                  </a:moveTo>
                  <a:cubicBezTo>
                    <a:pt x="18" y="246"/>
                    <a:pt x="0" y="205"/>
                    <a:pt x="0" y="161"/>
                  </a:cubicBezTo>
                  <a:lnTo>
                    <a:pt x="2" y="161"/>
                  </a:lnTo>
                  <a:cubicBezTo>
                    <a:pt x="2" y="205"/>
                    <a:pt x="20" y="245"/>
                    <a:pt x="49" y="273"/>
                  </a:cubicBezTo>
                  <a:lnTo>
                    <a:pt x="47" y="275"/>
                  </a:lnTo>
                  <a:close/>
                  <a:moveTo>
                    <a:pt x="0" y="161"/>
                  </a:moveTo>
                  <a:lnTo>
                    <a:pt x="0" y="161"/>
                  </a:lnTo>
                  <a:lnTo>
                    <a:pt x="2" y="161"/>
                  </a:lnTo>
                  <a:lnTo>
                    <a:pt x="0" y="161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Oval 37">
              <a:extLst>
                <a:ext uri="{FF2B5EF4-FFF2-40B4-BE49-F238E27FC236}">
                  <a16:creationId xmlns:a16="http://schemas.microsoft.com/office/drawing/2014/main" id="{2D73792A-6C68-479B-9629-6F0CD0344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" y="1259"/>
              <a:ext cx="1886" cy="1802"/>
            </a:xfrm>
            <a:prstGeom prst="ellipse">
              <a:avLst/>
            </a:pr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38">
              <a:extLst>
                <a:ext uri="{FF2B5EF4-FFF2-40B4-BE49-F238E27FC236}">
                  <a16:creationId xmlns:a16="http://schemas.microsoft.com/office/drawing/2014/main" id="{216779D2-F52A-4FC2-B171-00DB7550B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8" y="1283"/>
              <a:ext cx="1836" cy="1754"/>
            </a:xfrm>
            <a:custGeom>
              <a:avLst/>
              <a:gdLst>
                <a:gd name="T0" fmla="*/ 2147483646 w 302"/>
                <a:gd name="T1" fmla="*/ 2147483646 h 302"/>
                <a:gd name="T2" fmla="*/ 2147483646 w 302"/>
                <a:gd name="T3" fmla="*/ 2147483646 h 302"/>
                <a:gd name="T4" fmla="*/ 2147483646 w 302"/>
                <a:gd name="T5" fmla="*/ 2147483646 h 302"/>
                <a:gd name="T6" fmla="*/ 2147483646 w 302"/>
                <a:gd name="T7" fmla="*/ 2147483646 h 302"/>
                <a:gd name="T8" fmla="*/ 2147483646 w 302"/>
                <a:gd name="T9" fmla="*/ 2147483646 h 3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2"/>
                <a:gd name="T16" fmla="*/ 0 h 302"/>
                <a:gd name="T17" fmla="*/ 302 w 302"/>
                <a:gd name="T18" fmla="*/ 302 h 3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2" h="302">
                  <a:moveTo>
                    <a:pt x="301" y="151"/>
                  </a:moveTo>
                  <a:cubicBezTo>
                    <a:pt x="301" y="234"/>
                    <a:pt x="234" y="302"/>
                    <a:pt x="151" y="301"/>
                  </a:cubicBezTo>
                  <a:cubicBezTo>
                    <a:pt x="68" y="301"/>
                    <a:pt x="0" y="234"/>
                    <a:pt x="1" y="151"/>
                  </a:cubicBezTo>
                  <a:cubicBezTo>
                    <a:pt x="1" y="68"/>
                    <a:pt x="68" y="0"/>
                    <a:pt x="151" y="1"/>
                  </a:cubicBezTo>
                  <a:cubicBezTo>
                    <a:pt x="234" y="1"/>
                    <a:pt x="302" y="68"/>
                    <a:pt x="301" y="151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Freeform 39">
              <a:extLst>
                <a:ext uri="{FF2B5EF4-FFF2-40B4-BE49-F238E27FC236}">
                  <a16:creationId xmlns:a16="http://schemas.microsoft.com/office/drawing/2014/main" id="{999A7DE6-30B5-4DEF-9BA0-DD6EEA7850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8" y="1474"/>
              <a:ext cx="1436" cy="1372"/>
            </a:xfrm>
            <a:custGeom>
              <a:avLst/>
              <a:gdLst>
                <a:gd name="T0" fmla="*/ 0 w 236"/>
                <a:gd name="T1" fmla="*/ 2147483646 h 236"/>
                <a:gd name="T2" fmla="*/ 2147483646 w 236"/>
                <a:gd name="T3" fmla="*/ 2147483646 h 236"/>
                <a:gd name="T4" fmla="*/ 0 w 236"/>
                <a:gd name="T5" fmla="*/ 2147483646 h 236"/>
                <a:gd name="T6" fmla="*/ 2147483646 w 236"/>
                <a:gd name="T7" fmla="*/ 2147483646 h 236"/>
                <a:gd name="T8" fmla="*/ 0 w 236"/>
                <a:gd name="T9" fmla="*/ 2147483646 h 236"/>
                <a:gd name="T10" fmla="*/ 2147483646 w 236"/>
                <a:gd name="T11" fmla="*/ 0 h 236"/>
                <a:gd name="T12" fmla="*/ 2147483646 w 236"/>
                <a:gd name="T13" fmla="*/ 2147483646 h 236"/>
                <a:gd name="T14" fmla="*/ 2147483646 w 236"/>
                <a:gd name="T15" fmla="*/ 0 h 236"/>
                <a:gd name="T16" fmla="*/ 2147483646 w 236"/>
                <a:gd name="T17" fmla="*/ 2147483646 h 236"/>
                <a:gd name="T18" fmla="*/ 2147483646 w 236"/>
                <a:gd name="T19" fmla="*/ 0 h 236"/>
                <a:gd name="T20" fmla="*/ 2147483646 w 236"/>
                <a:gd name="T21" fmla="*/ 0 h 236"/>
                <a:gd name="T22" fmla="*/ 2147483646 w 236"/>
                <a:gd name="T23" fmla="*/ 2147483646 h 236"/>
                <a:gd name="T24" fmla="*/ 2147483646 w 236"/>
                <a:gd name="T25" fmla="*/ 0 h 236"/>
                <a:gd name="T26" fmla="*/ 2147483646 w 236"/>
                <a:gd name="T27" fmla="*/ 2147483646 h 236"/>
                <a:gd name="T28" fmla="*/ 2147483646 w 236"/>
                <a:gd name="T29" fmla="*/ 0 h 236"/>
                <a:gd name="T30" fmla="*/ 2147483646 w 236"/>
                <a:gd name="T31" fmla="*/ 2147483646 h 236"/>
                <a:gd name="T32" fmla="*/ 2147483646 w 236"/>
                <a:gd name="T33" fmla="*/ 2147483646 h 236"/>
                <a:gd name="T34" fmla="*/ 2147483646 w 236"/>
                <a:gd name="T35" fmla="*/ 2147483646 h 236"/>
                <a:gd name="T36" fmla="*/ 2147483646 w 236"/>
                <a:gd name="T37" fmla="*/ 2147483646 h 236"/>
                <a:gd name="T38" fmla="*/ 2147483646 w 236"/>
                <a:gd name="T39" fmla="*/ 2147483646 h 236"/>
                <a:gd name="T40" fmla="*/ 2147483646 w 236"/>
                <a:gd name="T41" fmla="*/ 2147483646 h 236"/>
                <a:gd name="T42" fmla="*/ 2147483646 w 236"/>
                <a:gd name="T43" fmla="*/ 2147483646 h 236"/>
                <a:gd name="T44" fmla="*/ 2147483646 w 236"/>
                <a:gd name="T45" fmla="*/ 2147483646 h 236"/>
                <a:gd name="T46" fmla="*/ 2147483646 w 236"/>
                <a:gd name="T47" fmla="*/ 2147483646 h 236"/>
                <a:gd name="T48" fmla="*/ 2147483646 w 236"/>
                <a:gd name="T49" fmla="*/ 2147483646 h 236"/>
                <a:gd name="T50" fmla="*/ 2147483646 w 236"/>
                <a:gd name="T51" fmla="*/ 2147483646 h 236"/>
                <a:gd name="T52" fmla="*/ 2147483646 w 236"/>
                <a:gd name="T53" fmla="*/ 2147483646 h 236"/>
                <a:gd name="T54" fmla="*/ 2147483646 w 236"/>
                <a:gd name="T55" fmla="*/ 2147483646 h 236"/>
                <a:gd name="T56" fmla="*/ 2147483646 w 236"/>
                <a:gd name="T57" fmla="*/ 2147483646 h 236"/>
                <a:gd name="T58" fmla="*/ 2147483646 w 236"/>
                <a:gd name="T59" fmla="*/ 2147483646 h 236"/>
                <a:gd name="T60" fmla="*/ 2147483646 w 236"/>
                <a:gd name="T61" fmla="*/ 2147483646 h 236"/>
                <a:gd name="T62" fmla="*/ 2147483646 w 236"/>
                <a:gd name="T63" fmla="*/ 2147483646 h 236"/>
                <a:gd name="T64" fmla="*/ 2147483646 w 236"/>
                <a:gd name="T65" fmla="*/ 2147483646 h 236"/>
                <a:gd name="T66" fmla="*/ 2147483646 w 236"/>
                <a:gd name="T67" fmla="*/ 2147483646 h 236"/>
                <a:gd name="T68" fmla="*/ 2147483646 w 236"/>
                <a:gd name="T69" fmla="*/ 2147483646 h 236"/>
                <a:gd name="T70" fmla="*/ 0 w 236"/>
                <a:gd name="T71" fmla="*/ 2147483646 h 236"/>
                <a:gd name="T72" fmla="*/ 2147483646 w 236"/>
                <a:gd name="T73" fmla="*/ 2147483646 h 236"/>
                <a:gd name="T74" fmla="*/ 0 w 236"/>
                <a:gd name="T75" fmla="*/ 2147483646 h 236"/>
                <a:gd name="T76" fmla="*/ 2147483646 w 236"/>
                <a:gd name="T77" fmla="*/ 2147483646 h 236"/>
                <a:gd name="T78" fmla="*/ 0 w 236"/>
                <a:gd name="T79" fmla="*/ 2147483646 h 2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36"/>
                <a:gd name="T121" fmla="*/ 0 h 236"/>
                <a:gd name="T122" fmla="*/ 236 w 236"/>
                <a:gd name="T123" fmla="*/ 236 h 2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36" h="236">
                  <a:moveTo>
                    <a:pt x="0" y="118"/>
                  </a:moveTo>
                  <a:lnTo>
                    <a:pt x="0" y="118"/>
                  </a:lnTo>
                  <a:lnTo>
                    <a:pt x="2" y="118"/>
                  </a:lnTo>
                  <a:lnTo>
                    <a:pt x="0" y="118"/>
                  </a:lnTo>
                  <a:close/>
                  <a:moveTo>
                    <a:pt x="0" y="118"/>
                  </a:moveTo>
                  <a:cubicBezTo>
                    <a:pt x="0" y="86"/>
                    <a:pt x="13" y="56"/>
                    <a:pt x="35" y="35"/>
                  </a:cubicBezTo>
                  <a:lnTo>
                    <a:pt x="36" y="36"/>
                  </a:lnTo>
                  <a:cubicBezTo>
                    <a:pt x="15" y="57"/>
                    <a:pt x="2" y="86"/>
                    <a:pt x="2" y="118"/>
                  </a:cubicBezTo>
                  <a:lnTo>
                    <a:pt x="0" y="118"/>
                  </a:lnTo>
                  <a:close/>
                  <a:moveTo>
                    <a:pt x="35" y="35"/>
                  </a:moveTo>
                  <a:cubicBezTo>
                    <a:pt x="56" y="13"/>
                    <a:pt x="86" y="0"/>
                    <a:pt x="118" y="0"/>
                  </a:cubicBezTo>
                  <a:lnTo>
                    <a:pt x="118" y="2"/>
                  </a:lnTo>
                  <a:cubicBezTo>
                    <a:pt x="86" y="2"/>
                    <a:pt x="57" y="15"/>
                    <a:pt x="36" y="36"/>
                  </a:cubicBezTo>
                  <a:lnTo>
                    <a:pt x="35" y="35"/>
                  </a:lnTo>
                  <a:close/>
                  <a:moveTo>
                    <a:pt x="118" y="0"/>
                  </a:moveTo>
                  <a:lnTo>
                    <a:pt x="118" y="0"/>
                  </a:lnTo>
                  <a:lnTo>
                    <a:pt x="118" y="2"/>
                  </a:lnTo>
                  <a:lnTo>
                    <a:pt x="118" y="0"/>
                  </a:lnTo>
                  <a:close/>
                  <a:moveTo>
                    <a:pt x="118" y="0"/>
                  </a:moveTo>
                  <a:lnTo>
                    <a:pt x="118" y="0"/>
                  </a:lnTo>
                  <a:lnTo>
                    <a:pt x="118" y="2"/>
                  </a:lnTo>
                  <a:lnTo>
                    <a:pt x="118" y="0"/>
                  </a:lnTo>
                  <a:close/>
                  <a:moveTo>
                    <a:pt x="118" y="0"/>
                  </a:moveTo>
                  <a:cubicBezTo>
                    <a:pt x="150" y="0"/>
                    <a:pt x="180" y="13"/>
                    <a:pt x="201" y="35"/>
                  </a:cubicBezTo>
                  <a:lnTo>
                    <a:pt x="200" y="36"/>
                  </a:lnTo>
                  <a:cubicBezTo>
                    <a:pt x="179" y="15"/>
                    <a:pt x="150" y="2"/>
                    <a:pt x="118" y="2"/>
                  </a:cubicBezTo>
                  <a:lnTo>
                    <a:pt x="118" y="0"/>
                  </a:lnTo>
                  <a:close/>
                  <a:moveTo>
                    <a:pt x="201" y="35"/>
                  </a:moveTo>
                  <a:cubicBezTo>
                    <a:pt x="223" y="56"/>
                    <a:pt x="236" y="86"/>
                    <a:pt x="236" y="118"/>
                  </a:cubicBezTo>
                  <a:lnTo>
                    <a:pt x="234" y="118"/>
                  </a:lnTo>
                  <a:cubicBezTo>
                    <a:pt x="234" y="86"/>
                    <a:pt x="221" y="57"/>
                    <a:pt x="200" y="36"/>
                  </a:cubicBezTo>
                  <a:lnTo>
                    <a:pt x="201" y="35"/>
                  </a:lnTo>
                  <a:close/>
                  <a:moveTo>
                    <a:pt x="236" y="118"/>
                  </a:moveTo>
                  <a:lnTo>
                    <a:pt x="236" y="118"/>
                  </a:lnTo>
                  <a:lnTo>
                    <a:pt x="234" y="118"/>
                  </a:lnTo>
                  <a:lnTo>
                    <a:pt x="236" y="118"/>
                  </a:lnTo>
                  <a:close/>
                  <a:moveTo>
                    <a:pt x="236" y="118"/>
                  </a:moveTo>
                  <a:lnTo>
                    <a:pt x="236" y="118"/>
                  </a:lnTo>
                  <a:lnTo>
                    <a:pt x="234" y="118"/>
                  </a:lnTo>
                  <a:lnTo>
                    <a:pt x="236" y="118"/>
                  </a:lnTo>
                  <a:close/>
                  <a:moveTo>
                    <a:pt x="236" y="118"/>
                  </a:moveTo>
                  <a:cubicBezTo>
                    <a:pt x="236" y="150"/>
                    <a:pt x="223" y="180"/>
                    <a:pt x="201" y="201"/>
                  </a:cubicBezTo>
                  <a:lnTo>
                    <a:pt x="200" y="200"/>
                  </a:lnTo>
                  <a:cubicBezTo>
                    <a:pt x="221" y="179"/>
                    <a:pt x="234" y="150"/>
                    <a:pt x="234" y="118"/>
                  </a:cubicBezTo>
                  <a:lnTo>
                    <a:pt x="236" y="118"/>
                  </a:lnTo>
                  <a:close/>
                  <a:moveTo>
                    <a:pt x="201" y="201"/>
                  </a:moveTo>
                  <a:cubicBezTo>
                    <a:pt x="180" y="223"/>
                    <a:pt x="150" y="236"/>
                    <a:pt x="118" y="236"/>
                  </a:cubicBezTo>
                  <a:lnTo>
                    <a:pt x="118" y="234"/>
                  </a:lnTo>
                  <a:cubicBezTo>
                    <a:pt x="150" y="234"/>
                    <a:pt x="179" y="221"/>
                    <a:pt x="200" y="200"/>
                  </a:cubicBezTo>
                  <a:lnTo>
                    <a:pt x="201" y="201"/>
                  </a:lnTo>
                  <a:close/>
                  <a:moveTo>
                    <a:pt x="118" y="236"/>
                  </a:moveTo>
                  <a:lnTo>
                    <a:pt x="118" y="236"/>
                  </a:lnTo>
                  <a:lnTo>
                    <a:pt x="118" y="234"/>
                  </a:lnTo>
                  <a:lnTo>
                    <a:pt x="118" y="236"/>
                  </a:lnTo>
                  <a:close/>
                  <a:moveTo>
                    <a:pt x="118" y="236"/>
                  </a:moveTo>
                  <a:lnTo>
                    <a:pt x="118" y="236"/>
                  </a:lnTo>
                  <a:lnTo>
                    <a:pt x="118" y="234"/>
                  </a:lnTo>
                  <a:lnTo>
                    <a:pt x="118" y="236"/>
                  </a:lnTo>
                  <a:close/>
                  <a:moveTo>
                    <a:pt x="118" y="236"/>
                  </a:moveTo>
                  <a:cubicBezTo>
                    <a:pt x="86" y="236"/>
                    <a:pt x="56" y="223"/>
                    <a:pt x="35" y="201"/>
                  </a:cubicBezTo>
                  <a:lnTo>
                    <a:pt x="36" y="200"/>
                  </a:lnTo>
                  <a:cubicBezTo>
                    <a:pt x="57" y="221"/>
                    <a:pt x="86" y="234"/>
                    <a:pt x="118" y="234"/>
                  </a:cubicBezTo>
                  <a:lnTo>
                    <a:pt x="118" y="236"/>
                  </a:lnTo>
                  <a:close/>
                  <a:moveTo>
                    <a:pt x="35" y="201"/>
                  </a:moveTo>
                  <a:cubicBezTo>
                    <a:pt x="13" y="180"/>
                    <a:pt x="0" y="150"/>
                    <a:pt x="0" y="118"/>
                  </a:cubicBezTo>
                  <a:lnTo>
                    <a:pt x="2" y="118"/>
                  </a:lnTo>
                  <a:cubicBezTo>
                    <a:pt x="2" y="150"/>
                    <a:pt x="15" y="179"/>
                    <a:pt x="36" y="200"/>
                  </a:cubicBezTo>
                  <a:lnTo>
                    <a:pt x="35" y="201"/>
                  </a:lnTo>
                  <a:close/>
                  <a:moveTo>
                    <a:pt x="0" y="118"/>
                  </a:moveTo>
                  <a:lnTo>
                    <a:pt x="0" y="118"/>
                  </a:lnTo>
                  <a:lnTo>
                    <a:pt x="2" y="118"/>
                  </a:lnTo>
                  <a:lnTo>
                    <a:pt x="0" y="118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Freeform 40">
              <a:extLst>
                <a:ext uri="{FF2B5EF4-FFF2-40B4-BE49-F238E27FC236}">
                  <a16:creationId xmlns:a16="http://schemas.microsoft.com/office/drawing/2014/main" id="{DB5C2A9F-2239-4172-8AFC-8124A6763E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3" y="1498"/>
              <a:ext cx="1386" cy="1324"/>
            </a:xfrm>
            <a:custGeom>
              <a:avLst/>
              <a:gdLst>
                <a:gd name="T0" fmla="*/ 0 w 228"/>
                <a:gd name="T1" fmla="*/ 2147483646 h 228"/>
                <a:gd name="T2" fmla="*/ 2147483646 w 228"/>
                <a:gd name="T3" fmla="*/ 2147483646 h 228"/>
                <a:gd name="T4" fmla="*/ 0 w 228"/>
                <a:gd name="T5" fmla="*/ 2147483646 h 228"/>
                <a:gd name="T6" fmla="*/ 2147483646 w 228"/>
                <a:gd name="T7" fmla="*/ 2147483646 h 228"/>
                <a:gd name="T8" fmla="*/ 0 w 228"/>
                <a:gd name="T9" fmla="*/ 2147483646 h 228"/>
                <a:gd name="T10" fmla="*/ 2147483646 w 228"/>
                <a:gd name="T11" fmla="*/ 0 h 228"/>
                <a:gd name="T12" fmla="*/ 2147483646 w 228"/>
                <a:gd name="T13" fmla="*/ 2147483646 h 228"/>
                <a:gd name="T14" fmla="*/ 2147483646 w 228"/>
                <a:gd name="T15" fmla="*/ 0 h 228"/>
                <a:gd name="T16" fmla="*/ 2147483646 w 228"/>
                <a:gd name="T17" fmla="*/ 2147483646 h 228"/>
                <a:gd name="T18" fmla="*/ 2147483646 w 228"/>
                <a:gd name="T19" fmla="*/ 0 h 228"/>
                <a:gd name="T20" fmla="*/ 2147483646 w 228"/>
                <a:gd name="T21" fmla="*/ 0 h 228"/>
                <a:gd name="T22" fmla="*/ 2147483646 w 228"/>
                <a:gd name="T23" fmla="*/ 2147483646 h 228"/>
                <a:gd name="T24" fmla="*/ 2147483646 w 228"/>
                <a:gd name="T25" fmla="*/ 0 h 228"/>
                <a:gd name="T26" fmla="*/ 2147483646 w 228"/>
                <a:gd name="T27" fmla="*/ 2147483646 h 228"/>
                <a:gd name="T28" fmla="*/ 2147483646 w 228"/>
                <a:gd name="T29" fmla="*/ 0 h 228"/>
                <a:gd name="T30" fmla="*/ 2147483646 w 228"/>
                <a:gd name="T31" fmla="*/ 2147483646 h 228"/>
                <a:gd name="T32" fmla="*/ 2147483646 w 228"/>
                <a:gd name="T33" fmla="*/ 2147483646 h 228"/>
                <a:gd name="T34" fmla="*/ 2147483646 w 228"/>
                <a:gd name="T35" fmla="*/ 2147483646 h 228"/>
                <a:gd name="T36" fmla="*/ 2147483646 w 228"/>
                <a:gd name="T37" fmla="*/ 2147483646 h 228"/>
                <a:gd name="T38" fmla="*/ 2147483646 w 228"/>
                <a:gd name="T39" fmla="*/ 2147483646 h 228"/>
                <a:gd name="T40" fmla="*/ 2147483646 w 228"/>
                <a:gd name="T41" fmla="*/ 2147483646 h 228"/>
                <a:gd name="T42" fmla="*/ 2147483646 w 228"/>
                <a:gd name="T43" fmla="*/ 2147483646 h 228"/>
                <a:gd name="T44" fmla="*/ 2147483646 w 228"/>
                <a:gd name="T45" fmla="*/ 2147483646 h 228"/>
                <a:gd name="T46" fmla="*/ 2147483646 w 228"/>
                <a:gd name="T47" fmla="*/ 2147483646 h 228"/>
                <a:gd name="T48" fmla="*/ 2147483646 w 228"/>
                <a:gd name="T49" fmla="*/ 2147483646 h 228"/>
                <a:gd name="T50" fmla="*/ 2147483646 w 228"/>
                <a:gd name="T51" fmla="*/ 2147483646 h 228"/>
                <a:gd name="T52" fmla="*/ 2147483646 w 228"/>
                <a:gd name="T53" fmla="*/ 2147483646 h 228"/>
                <a:gd name="T54" fmla="*/ 2147483646 w 228"/>
                <a:gd name="T55" fmla="*/ 2147483646 h 228"/>
                <a:gd name="T56" fmla="*/ 2147483646 w 228"/>
                <a:gd name="T57" fmla="*/ 2147483646 h 228"/>
                <a:gd name="T58" fmla="*/ 2147483646 w 228"/>
                <a:gd name="T59" fmla="*/ 2147483646 h 228"/>
                <a:gd name="T60" fmla="*/ 2147483646 w 228"/>
                <a:gd name="T61" fmla="*/ 2147483646 h 228"/>
                <a:gd name="T62" fmla="*/ 2147483646 w 228"/>
                <a:gd name="T63" fmla="*/ 2147483646 h 228"/>
                <a:gd name="T64" fmla="*/ 2147483646 w 228"/>
                <a:gd name="T65" fmla="*/ 2147483646 h 228"/>
                <a:gd name="T66" fmla="*/ 2147483646 w 228"/>
                <a:gd name="T67" fmla="*/ 2147483646 h 228"/>
                <a:gd name="T68" fmla="*/ 2147483646 w 228"/>
                <a:gd name="T69" fmla="*/ 2147483646 h 228"/>
                <a:gd name="T70" fmla="*/ 0 w 228"/>
                <a:gd name="T71" fmla="*/ 2147483646 h 228"/>
                <a:gd name="T72" fmla="*/ 2147483646 w 228"/>
                <a:gd name="T73" fmla="*/ 2147483646 h 228"/>
                <a:gd name="T74" fmla="*/ 0 w 228"/>
                <a:gd name="T75" fmla="*/ 2147483646 h 228"/>
                <a:gd name="T76" fmla="*/ 2147483646 w 228"/>
                <a:gd name="T77" fmla="*/ 2147483646 h 228"/>
                <a:gd name="T78" fmla="*/ 0 w 228"/>
                <a:gd name="T79" fmla="*/ 2147483646 h 2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8"/>
                <a:gd name="T121" fmla="*/ 0 h 228"/>
                <a:gd name="T122" fmla="*/ 228 w 228"/>
                <a:gd name="T123" fmla="*/ 228 h 2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8" h="228">
                  <a:moveTo>
                    <a:pt x="0" y="114"/>
                  </a:moveTo>
                  <a:lnTo>
                    <a:pt x="0" y="114"/>
                  </a:lnTo>
                  <a:lnTo>
                    <a:pt x="2" y="114"/>
                  </a:lnTo>
                  <a:lnTo>
                    <a:pt x="0" y="114"/>
                  </a:lnTo>
                  <a:close/>
                  <a:moveTo>
                    <a:pt x="0" y="114"/>
                  </a:moveTo>
                  <a:cubicBezTo>
                    <a:pt x="0" y="83"/>
                    <a:pt x="13" y="54"/>
                    <a:pt x="34" y="34"/>
                  </a:cubicBezTo>
                  <a:lnTo>
                    <a:pt x="35" y="35"/>
                  </a:lnTo>
                  <a:cubicBezTo>
                    <a:pt x="15" y="55"/>
                    <a:pt x="2" y="83"/>
                    <a:pt x="2" y="114"/>
                  </a:cubicBezTo>
                  <a:lnTo>
                    <a:pt x="0" y="114"/>
                  </a:lnTo>
                  <a:close/>
                  <a:moveTo>
                    <a:pt x="34" y="34"/>
                  </a:moveTo>
                  <a:cubicBezTo>
                    <a:pt x="54" y="13"/>
                    <a:pt x="83" y="0"/>
                    <a:pt x="114" y="0"/>
                  </a:cubicBezTo>
                  <a:lnTo>
                    <a:pt x="114" y="2"/>
                  </a:lnTo>
                  <a:cubicBezTo>
                    <a:pt x="83" y="2"/>
                    <a:pt x="55" y="15"/>
                    <a:pt x="35" y="35"/>
                  </a:cubicBezTo>
                  <a:lnTo>
                    <a:pt x="34" y="34"/>
                  </a:lnTo>
                  <a:close/>
                  <a:moveTo>
                    <a:pt x="114" y="0"/>
                  </a:moveTo>
                  <a:lnTo>
                    <a:pt x="114" y="0"/>
                  </a:lnTo>
                  <a:lnTo>
                    <a:pt x="114" y="2"/>
                  </a:lnTo>
                  <a:lnTo>
                    <a:pt x="114" y="0"/>
                  </a:lnTo>
                  <a:close/>
                  <a:moveTo>
                    <a:pt x="114" y="0"/>
                  </a:moveTo>
                  <a:lnTo>
                    <a:pt x="114" y="0"/>
                  </a:lnTo>
                  <a:lnTo>
                    <a:pt x="114" y="2"/>
                  </a:lnTo>
                  <a:lnTo>
                    <a:pt x="114" y="0"/>
                  </a:lnTo>
                  <a:close/>
                  <a:moveTo>
                    <a:pt x="114" y="0"/>
                  </a:moveTo>
                  <a:cubicBezTo>
                    <a:pt x="145" y="0"/>
                    <a:pt x="174" y="13"/>
                    <a:pt x="194" y="34"/>
                  </a:cubicBezTo>
                  <a:lnTo>
                    <a:pt x="193" y="35"/>
                  </a:lnTo>
                  <a:cubicBezTo>
                    <a:pt x="173" y="15"/>
                    <a:pt x="145" y="2"/>
                    <a:pt x="114" y="2"/>
                  </a:cubicBezTo>
                  <a:lnTo>
                    <a:pt x="114" y="0"/>
                  </a:lnTo>
                  <a:close/>
                  <a:moveTo>
                    <a:pt x="194" y="34"/>
                  </a:moveTo>
                  <a:cubicBezTo>
                    <a:pt x="215" y="54"/>
                    <a:pt x="228" y="83"/>
                    <a:pt x="228" y="114"/>
                  </a:cubicBezTo>
                  <a:lnTo>
                    <a:pt x="226" y="114"/>
                  </a:lnTo>
                  <a:cubicBezTo>
                    <a:pt x="226" y="83"/>
                    <a:pt x="213" y="55"/>
                    <a:pt x="193" y="35"/>
                  </a:cubicBezTo>
                  <a:lnTo>
                    <a:pt x="194" y="34"/>
                  </a:lnTo>
                  <a:close/>
                  <a:moveTo>
                    <a:pt x="228" y="114"/>
                  </a:moveTo>
                  <a:lnTo>
                    <a:pt x="228" y="114"/>
                  </a:lnTo>
                  <a:lnTo>
                    <a:pt x="226" y="114"/>
                  </a:lnTo>
                  <a:lnTo>
                    <a:pt x="228" y="114"/>
                  </a:lnTo>
                  <a:close/>
                  <a:moveTo>
                    <a:pt x="228" y="114"/>
                  </a:moveTo>
                  <a:lnTo>
                    <a:pt x="228" y="114"/>
                  </a:lnTo>
                  <a:lnTo>
                    <a:pt x="226" y="114"/>
                  </a:lnTo>
                  <a:lnTo>
                    <a:pt x="228" y="114"/>
                  </a:lnTo>
                  <a:close/>
                  <a:moveTo>
                    <a:pt x="228" y="114"/>
                  </a:moveTo>
                  <a:cubicBezTo>
                    <a:pt x="228" y="145"/>
                    <a:pt x="215" y="174"/>
                    <a:pt x="194" y="194"/>
                  </a:cubicBezTo>
                  <a:lnTo>
                    <a:pt x="193" y="193"/>
                  </a:lnTo>
                  <a:cubicBezTo>
                    <a:pt x="213" y="173"/>
                    <a:pt x="226" y="145"/>
                    <a:pt x="226" y="114"/>
                  </a:cubicBezTo>
                  <a:lnTo>
                    <a:pt x="228" y="114"/>
                  </a:lnTo>
                  <a:close/>
                  <a:moveTo>
                    <a:pt x="194" y="194"/>
                  </a:moveTo>
                  <a:cubicBezTo>
                    <a:pt x="174" y="215"/>
                    <a:pt x="145" y="228"/>
                    <a:pt x="114" y="228"/>
                  </a:cubicBezTo>
                  <a:lnTo>
                    <a:pt x="114" y="226"/>
                  </a:lnTo>
                  <a:cubicBezTo>
                    <a:pt x="145" y="226"/>
                    <a:pt x="173" y="213"/>
                    <a:pt x="193" y="193"/>
                  </a:cubicBezTo>
                  <a:lnTo>
                    <a:pt x="194" y="194"/>
                  </a:lnTo>
                  <a:close/>
                  <a:moveTo>
                    <a:pt x="114" y="228"/>
                  </a:moveTo>
                  <a:lnTo>
                    <a:pt x="114" y="228"/>
                  </a:lnTo>
                  <a:lnTo>
                    <a:pt x="114" y="226"/>
                  </a:lnTo>
                  <a:lnTo>
                    <a:pt x="114" y="228"/>
                  </a:lnTo>
                  <a:close/>
                  <a:moveTo>
                    <a:pt x="114" y="228"/>
                  </a:moveTo>
                  <a:lnTo>
                    <a:pt x="114" y="228"/>
                  </a:lnTo>
                  <a:lnTo>
                    <a:pt x="114" y="226"/>
                  </a:lnTo>
                  <a:lnTo>
                    <a:pt x="114" y="228"/>
                  </a:lnTo>
                  <a:close/>
                  <a:moveTo>
                    <a:pt x="114" y="228"/>
                  </a:moveTo>
                  <a:cubicBezTo>
                    <a:pt x="83" y="228"/>
                    <a:pt x="54" y="215"/>
                    <a:pt x="34" y="194"/>
                  </a:cubicBezTo>
                  <a:lnTo>
                    <a:pt x="35" y="193"/>
                  </a:lnTo>
                  <a:cubicBezTo>
                    <a:pt x="55" y="213"/>
                    <a:pt x="83" y="226"/>
                    <a:pt x="114" y="226"/>
                  </a:cubicBezTo>
                  <a:lnTo>
                    <a:pt x="114" y="228"/>
                  </a:lnTo>
                  <a:close/>
                  <a:moveTo>
                    <a:pt x="34" y="194"/>
                  </a:moveTo>
                  <a:cubicBezTo>
                    <a:pt x="13" y="174"/>
                    <a:pt x="0" y="145"/>
                    <a:pt x="0" y="114"/>
                  </a:cubicBezTo>
                  <a:lnTo>
                    <a:pt x="2" y="114"/>
                  </a:lnTo>
                  <a:cubicBezTo>
                    <a:pt x="2" y="145"/>
                    <a:pt x="15" y="173"/>
                    <a:pt x="35" y="193"/>
                  </a:cubicBezTo>
                  <a:lnTo>
                    <a:pt x="34" y="194"/>
                  </a:lnTo>
                  <a:close/>
                  <a:moveTo>
                    <a:pt x="0" y="114"/>
                  </a:moveTo>
                  <a:lnTo>
                    <a:pt x="0" y="114"/>
                  </a:lnTo>
                  <a:lnTo>
                    <a:pt x="2" y="114"/>
                  </a:lnTo>
                  <a:lnTo>
                    <a:pt x="0" y="114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Freeform 41">
              <a:extLst>
                <a:ext uri="{FF2B5EF4-FFF2-40B4-BE49-F238E27FC236}">
                  <a16:creationId xmlns:a16="http://schemas.microsoft.com/office/drawing/2014/main" id="{1AB07E40-0316-4E68-86C5-2CBB3DBDEF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23" y="1300"/>
              <a:ext cx="426" cy="168"/>
            </a:xfrm>
            <a:custGeom>
              <a:avLst/>
              <a:gdLst>
                <a:gd name="T0" fmla="*/ 0 w 70"/>
                <a:gd name="T1" fmla="*/ 2147483646 h 29"/>
                <a:gd name="T2" fmla="*/ 2147483646 w 70"/>
                <a:gd name="T3" fmla="*/ 2147483646 h 29"/>
                <a:gd name="T4" fmla="*/ 2147483646 w 70"/>
                <a:gd name="T5" fmla="*/ 2147483646 h 29"/>
                <a:gd name="T6" fmla="*/ 2147483646 w 70"/>
                <a:gd name="T7" fmla="*/ 2147483646 h 29"/>
                <a:gd name="T8" fmla="*/ 2147483646 w 70"/>
                <a:gd name="T9" fmla="*/ 0 h 29"/>
                <a:gd name="T10" fmla="*/ 2147483646 w 70"/>
                <a:gd name="T11" fmla="*/ 2147483646 h 29"/>
                <a:gd name="T12" fmla="*/ 2147483646 w 70"/>
                <a:gd name="T13" fmla="*/ 2147483646 h 29"/>
                <a:gd name="T14" fmla="*/ 2147483646 w 70"/>
                <a:gd name="T15" fmla="*/ 2147483646 h 29"/>
                <a:gd name="T16" fmla="*/ 2147483646 w 70"/>
                <a:gd name="T17" fmla="*/ 2147483646 h 29"/>
                <a:gd name="T18" fmla="*/ 2147483646 w 70"/>
                <a:gd name="T19" fmla="*/ 2147483646 h 29"/>
                <a:gd name="T20" fmla="*/ 2147483646 w 70"/>
                <a:gd name="T21" fmla="*/ 2147483646 h 29"/>
                <a:gd name="T22" fmla="*/ 2147483646 w 70"/>
                <a:gd name="T23" fmla="*/ 2147483646 h 29"/>
                <a:gd name="T24" fmla="*/ 2147483646 w 70"/>
                <a:gd name="T25" fmla="*/ 2147483646 h 29"/>
                <a:gd name="T26" fmla="*/ 2147483646 w 70"/>
                <a:gd name="T27" fmla="*/ 2147483646 h 29"/>
                <a:gd name="T28" fmla="*/ 2147483646 w 70"/>
                <a:gd name="T29" fmla="*/ 2147483646 h 29"/>
                <a:gd name="T30" fmla="*/ 2147483646 w 70"/>
                <a:gd name="T31" fmla="*/ 2147483646 h 29"/>
                <a:gd name="T32" fmla="*/ 2147483646 w 70"/>
                <a:gd name="T33" fmla="*/ 2147483646 h 29"/>
                <a:gd name="T34" fmla="*/ 2147483646 w 70"/>
                <a:gd name="T35" fmla="*/ 2147483646 h 29"/>
                <a:gd name="T36" fmla="*/ 2147483646 w 70"/>
                <a:gd name="T37" fmla="*/ 2147483646 h 29"/>
                <a:gd name="T38" fmla="*/ 0 w 70"/>
                <a:gd name="T39" fmla="*/ 2147483646 h 29"/>
                <a:gd name="T40" fmla="*/ 2147483646 w 70"/>
                <a:gd name="T41" fmla="*/ 2147483646 h 29"/>
                <a:gd name="T42" fmla="*/ 2147483646 w 70"/>
                <a:gd name="T43" fmla="*/ 2147483646 h 29"/>
                <a:gd name="T44" fmla="*/ 2147483646 w 70"/>
                <a:gd name="T45" fmla="*/ 2147483646 h 29"/>
                <a:gd name="T46" fmla="*/ 2147483646 w 70"/>
                <a:gd name="T47" fmla="*/ 2147483646 h 29"/>
                <a:gd name="T48" fmla="*/ 2147483646 w 70"/>
                <a:gd name="T49" fmla="*/ 2147483646 h 29"/>
                <a:gd name="T50" fmla="*/ 2147483646 w 70"/>
                <a:gd name="T51" fmla="*/ 2147483646 h 29"/>
                <a:gd name="T52" fmla="*/ 2147483646 w 70"/>
                <a:gd name="T53" fmla="*/ 2147483646 h 29"/>
                <a:gd name="T54" fmla="*/ 2147483646 w 70"/>
                <a:gd name="T55" fmla="*/ 2147483646 h 29"/>
                <a:gd name="T56" fmla="*/ 2147483646 w 70"/>
                <a:gd name="T57" fmla="*/ 2147483646 h 29"/>
                <a:gd name="T58" fmla="*/ 2147483646 w 70"/>
                <a:gd name="T59" fmla="*/ 2147483646 h 29"/>
                <a:gd name="T60" fmla="*/ 2147483646 w 70"/>
                <a:gd name="T61" fmla="*/ 2147483646 h 29"/>
                <a:gd name="T62" fmla="*/ 2147483646 w 70"/>
                <a:gd name="T63" fmla="*/ 2147483646 h 29"/>
                <a:gd name="T64" fmla="*/ 2147483646 w 70"/>
                <a:gd name="T65" fmla="*/ 2147483646 h 29"/>
                <a:gd name="T66" fmla="*/ 2147483646 w 70"/>
                <a:gd name="T67" fmla="*/ 2147483646 h 29"/>
                <a:gd name="T68" fmla="*/ 2147483646 w 70"/>
                <a:gd name="T69" fmla="*/ 2147483646 h 29"/>
                <a:gd name="T70" fmla="*/ 2147483646 w 70"/>
                <a:gd name="T71" fmla="*/ 2147483646 h 29"/>
                <a:gd name="T72" fmla="*/ 2147483646 w 70"/>
                <a:gd name="T73" fmla="*/ 2147483646 h 29"/>
                <a:gd name="T74" fmla="*/ 2147483646 w 70"/>
                <a:gd name="T75" fmla="*/ 2147483646 h 29"/>
                <a:gd name="T76" fmla="*/ 2147483646 w 70"/>
                <a:gd name="T77" fmla="*/ 2147483646 h 29"/>
                <a:gd name="T78" fmla="*/ 2147483646 w 70"/>
                <a:gd name="T79" fmla="*/ 2147483646 h 29"/>
                <a:gd name="T80" fmla="*/ 2147483646 w 70"/>
                <a:gd name="T81" fmla="*/ 2147483646 h 29"/>
                <a:gd name="T82" fmla="*/ 2147483646 w 70"/>
                <a:gd name="T83" fmla="*/ 2147483646 h 29"/>
                <a:gd name="T84" fmla="*/ 2147483646 w 70"/>
                <a:gd name="T85" fmla="*/ 2147483646 h 29"/>
                <a:gd name="T86" fmla="*/ 2147483646 w 70"/>
                <a:gd name="T87" fmla="*/ 2147483646 h 29"/>
                <a:gd name="T88" fmla="*/ 2147483646 w 70"/>
                <a:gd name="T89" fmla="*/ 2147483646 h 29"/>
                <a:gd name="T90" fmla="*/ 2147483646 w 70"/>
                <a:gd name="T91" fmla="*/ 2147483646 h 29"/>
                <a:gd name="T92" fmla="*/ 2147483646 w 70"/>
                <a:gd name="T93" fmla="*/ 2147483646 h 29"/>
                <a:gd name="T94" fmla="*/ 2147483646 w 70"/>
                <a:gd name="T95" fmla="*/ 2147483646 h 29"/>
                <a:gd name="T96" fmla="*/ 2147483646 w 70"/>
                <a:gd name="T97" fmla="*/ 2147483646 h 29"/>
                <a:gd name="T98" fmla="*/ 2147483646 w 70"/>
                <a:gd name="T99" fmla="*/ 2147483646 h 29"/>
                <a:gd name="T100" fmla="*/ 2147483646 w 70"/>
                <a:gd name="T101" fmla="*/ 2147483646 h 29"/>
                <a:gd name="T102" fmla="*/ 2147483646 w 70"/>
                <a:gd name="T103" fmla="*/ 2147483646 h 29"/>
                <a:gd name="T104" fmla="*/ 2147483646 w 70"/>
                <a:gd name="T105" fmla="*/ 2147483646 h 29"/>
                <a:gd name="T106" fmla="*/ 2147483646 w 70"/>
                <a:gd name="T107" fmla="*/ 2147483646 h 29"/>
                <a:gd name="T108" fmla="*/ 2147483646 w 70"/>
                <a:gd name="T109" fmla="*/ 2147483646 h 29"/>
                <a:gd name="T110" fmla="*/ 2147483646 w 70"/>
                <a:gd name="T111" fmla="*/ 2147483646 h 29"/>
                <a:gd name="T112" fmla="*/ 2147483646 w 70"/>
                <a:gd name="T113" fmla="*/ 2147483646 h 2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0"/>
                <a:gd name="T172" fmla="*/ 0 h 29"/>
                <a:gd name="T173" fmla="*/ 70 w 70"/>
                <a:gd name="T174" fmla="*/ 29 h 2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0" h="29">
                  <a:moveTo>
                    <a:pt x="0" y="13"/>
                  </a:moveTo>
                  <a:lnTo>
                    <a:pt x="27" y="9"/>
                  </a:lnTo>
                  <a:lnTo>
                    <a:pt x="26" y="5"/>
                  </a:lnTo>
                  <a:lnTo>
                    <a:pt x="23" y="2"/>
                  </a:lnTo>
                  <a:lnTo>
                    <a:pt x="32" y="0"/>
                  </a:lnTo>
                  <a:lnTo>
                    <a:pt x="36" y="3"/>
                  </a:lnTo>
                  <a:lnTo>
                    <a:pt x="37" y="9"/>
                  </a:lnTo>
                  <a:cubicBezTo>
                    <a:pt x="37" y="9"/>
                    <a:pt x="42" y="9"/>
                    <a:pt x="45" y="11"/>
                  </a:cubicBezTo>
                  <a:cubicBezTo>
                    <a:pt x="48" y="14"/>
                    <a:pt x="51" y="20"/>
                    <a:pt x="52" y="20"/>
                  </a:cubicBezTo>
                  <a:cubicBezTo>
                    <a:pt x="53" y="20"/>
                    <a:pt x="70" y="25"/>
                    <a:pt x="70" y="25"/>
                  </a:cubicBezTo>
                  <a:lnTo>
                    <a:pt x="50" y="26"/>
                  </a:lnTo>
                  <a:cubicBezTo>
                    <a:pt x="50" y="26"/>
                    <a:pt x="44" y="19"/>
                    <a:pt x="42" y="18"/>
                  </a:cubicBezTo>
                  <a:cubicBezTo>
                    <a:pt x="41" y="18"/>
                    <a:pt x="37" y="18"/>
                    <a:pt x="37" y="18"/>
                  </a:cubicBezTo>
                  <a:lnTo>
                    <a:pt x="37" y="24"/>
                  </a:lnTo>
                  <a:lnTo>
                    <a:pt x="34" y="28"/>
                  </a:lnTo>
                  <a:lnTo>
                    <a:pt x="25" y="29"/>
                  </a:lnTo>
                  <a:lnTo>
                    <a:pt x="28" y="24"/>
                  </a:lnTo>
                  <a:lnTo>
                    <a:pt x="28" y="18"/>
                  </a:lnTo>
                  <a:lnTo>
                    <a:pt x="5" y="24"/>
                  </a:lnTo>
                  <a:lnTo>
                    <a:pt x="0" y="13"/>
                  </a:lnTo>
                  <a:close/>
                  <a:moveTo>
                    <a:pt x="4" y="14"/>
                  </a:moveTo>
                  <a:lnTo>
                    <a:pt x="7" y="21"/>
                  </a:lnTo>
                  <a:moveTo>
                    <a:pt x="7" y="14"/>
                  </a:moveTo>
                  <a:lnTo>
                    <a:pt x="20" y="14"/>
                  </a:lnTo>
                  <a:moveTo>
                    <a:pt x="8" y="17"/>
                  </a:moveTo>
                  <a:lnTo>
                    <a:pt x="20" y="15"/>
                  </a:lnTo>
                  <a:moveTo>
                    <a:pt x="9" y="21"/>
                  </a:moveTo>
                  <a:lnTo>
                    <a:pt x="21" y="16"/>
                  </a:lnTo>
                  <a:moveTo>
                    <a:pt x="28" y="11"/>
                  </a:moveTo>
                  <a:lnTo>
                    <a:pt x="37" y="11"/>
                  </a:lnTo>
                  <a:moveTo>
                    <a:pt x="28" y="14"/>
                  </a:moveTo>
                  <a:lnTo>
                    <a:pt x="37" y="14"/>
                  </a:lnTo>
                  <a:moveTo>
                    <a:pt x="28" y="15"/>
                  </a:moveTo>
                  <a:lnTo>
                    <a:pt x="37" y="15"/>
                  </a:lnTo>
                  <a:moveTo>
                    <a:pt x="41" y="14"/>
                  </a:moveTo>
                  <a:lnTo>
                    <a:pt x="48" y="21"/>
                  </a:lnTo>
                  <a:moveTo>
                    <a:pt x="57" y="23"/>
                  </a:moveTo>
                  <a:lnTo>
                    <a:pt x="69" y="25"/>
                  </a:lnTo>
                  <a:moveTo>
                    <a:pt x="28" y="3"/>
                  </a:moveTo>
                  <a:lnTo>
                    <a:pt x="32" y="3"/>
                  </a:lnTo>
                  <a:moveTo>
                    <a:pt x="30" y="8"/>
                  </a:moveTo>
                  <a:lnTo>
                    <a:pt x="30" y="5"/>
                  </a:lnTo>
                  <a:moveTo>
                    <a:pt x="34" y="7"/>
                  </a:moveTo>
                  <a:lnTo>
                    <a:pt x="34" y="4"/>
                  </a:lnTo>
                  <a:moveTo>
                    <a:pt x="30" y="27"/>
                  </a:moveTo>
                  <a:lnTo>
                    <a:pt x="31" y="24"/>
                  </a:lnTo>
                  <a:moveTo>
                    <a:pt x="33" y="27"/>
                  </a:moveTo>
                  <a:lnTo>
                    <a:pt x="34" y="25"/>
                  </a:lnTo>
                  <a:moveTo>
                    <a:pt x="31" y="22"/>
                  </a:moveTo>
                  <a:lnTo>
                    <a:pt x="31" y="18"/>
                  </a:lnTo>
                  <a:moveTo>
                    <a:pt x="34" y="22"/>
                  </a:moveTo>
                  <a:lnTo>
                    <a:pt x="34" y="18"/>
                  </a:lnTo>
                  <a:moveTo>
                    <a:pt x="51" y="23"/>
                  </a:moveTo>
                  <a:cubicBezTo>
                    <a:pt x="51" y="22"/>
                    <a:pt x="51" y="22"/>
                    <a:pt x="52" y="22"/>
                  </a:cubicBezTo>
                  <a:cubicBezTo>
                    <a:pt x="53" y="22"/>
                    <a:pt x="53" y="22"/>
                    <a:pt x="53" y="23"/>
                  </a:cubicBezTo>
                  <a:cubicBezTo>
                    <a:pt x="53" y="24"/>
                    <a:pt x="53" y="24"/>
                    <a:pt x="52" y="24"/>
                  </a:cubicBezTo>
                  <a:cubicBezTo>
                    <a:pt x="51" y="24"/>
                    <a:pt x="51" y="24"/>
                    <a:pt x="51" y="23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 42">
              <a:extLst>
                <a:ext uri="{FF2B5EF4-FFF2-40B4-BE49-F238E27FC236}">
                  <a16:creationId xmlns:a16="http://schemas.microsoft.com/office/drawing/2014/main" id="{B62527CE-DF75-446B-804A-C919712C10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5" y="1376"/>
              <a:ext cx="341" cy="266"/>
            </a:xfrm>
            <a:custGeom>
              <a:avLst/>
              <a:gdLst>
                <a:gd name="T0" fmla="*/ 2147483646 w 56"/>
                <a:gd name="T1" fmla="*/ 0 h 46"/>
                <a:gd name="T2" fmla="*/ 2147483646 w 56"/>
                <a:gd name="T3" fmla="*/ 2147483646 h 46"/>
                <a:gd name="T4" fmla="*/ 2147483646 w 56"/>
                <a:gd name="T5" fmla="*/ 2147483646 h 46"/>
                <a:gd name="T6" fmla="*/ 2147483646 w 56"/>
                <a:gd name="T7" fmla="*/ 2147483646 h 46"/>
                <a:gd name="T8" fmla="*/ 2147483646 w 56"/>
                <a:gd name="T9" fmla="*/ 2147483646 h 46"/>
                <a:gd name="T10" fmla="*/ 2147483646 w 56"/>
                <a:gd name="T11" fmla="*/ 2147483646 h 46"/>
                <a:gd name="T12" fmla="*/ 2147483646 w 56"/>
                <a:gd name="T13" fmla="*/ 2147483646 h 46"/>
                <a:gd name="T14" fmla="*/ 2147483646 w 56"/>
                <a:gd name="T15" fmla="*/ 2147483646 h 46"/>
                <a:gd name="T16" fmla="*/ 2147483646 w 56"/>
                <a:gd name="T17" fmla="*/ 2147483646 h 46"/>
                <a:gd name="T18" fmla="*/ 2147483646 w 56"/>
                <a:gd name="T19" fmla="*/ 2147483646 h 46"/>
                <a:gd name="T20" fmla="*/ 2147483646 w 56"/>
                <a:gd name="T21" fmla="*/ 2147483646 h 46"/>
                <a:gd name="T22" fmla="*/ 2147483646 w 56"/>
                <a:gd name="T23" fmla="*/ 2147483646 h 46"/>
                <a:gd name="T24" fmla="*/ 2147483646 w 56"/>
                <a:gd name="T25" fmla="*/ 2147483646 h 46"/>
                <a:gd name="T26" fmla="*/ 2147483646 w 56"/>
                <a:gd name="T27" fmla="*/ 2147483646 h 46"/>
                <a:gd name="T28" fmla="*/ 2147483646 w 56"/>
                <a:gd name="T29" fmla="*/ 2147483646 h 46"/>
                <a:gd name="T30" fmla="*/ 2147483646 w 56"/>
                <a:gd name="T31" fmla="*/ 2147483646 h 46"/>
                <a:gd name="T32" fmla="*/ 2147483646 w 56"/>
                <a:gd name="T33" fmla="*/ 2147483646 h 46"/>
                <a:gd name="T34" fmla="*/ 2147483646 w 56"/>
                <a:gd name="T35" fmla="*/ 2147483646 h 46"/>
                <a:gd name="T36" fmla="*/ 0 w 56"/>
                <a:gd name="T37" fmla="*/ 2147483646 h 46"/>
                <a:gd name="T38" fmla="*/ 2147483646 w 56"/>
                <a:gd name="T39" fmla="*/ 0 h 46"/>
                <a:gd name="T40" fmla="*/ 2147483646 w 56"/>
                <a:gd name="T41" fmla="*/ 2147483646 h 46"/>
                <a:gd name="T42" fmla="*/ 2147483646 w 56"/>
                <a:gd name="T43" fmla="*/ 2147483646 h 46"/>
                <a:gd name="T44" fmla="*/ 2147483646 w 56"/>
                <a:gd name="T45" fmla="*/ 2147483646 h 46"/>
                <a:gd name="T46" fmla="*/ 2147483646 w 56"/>
                <a:gd name="T47" fmla="*/ 2147483646 h 46"/>
                <a:gd name="T48" fmla="*/ 2147483646 w 56"/>
                <a:gd name="T49" fmla="*/ 2147483646 h 46"/>
                <a:gd name="T50" fmla="*/ 2147483646 w 56"/>
                <a:gd name="T51" fmla="*/ 2147483646 h 46"/>
                <a:gd name="T52" fmla="*/ 2147483646 w 56"/>
                <a:gd name="T53" fmla="*/ 2147483646 h 46"/>
                <a:gd name="T54" fmla="*/ 2147483646 w 56"/>
                <a:gd name="T55" fmla="*/ 2147483646 h 46"/>
                <a:gd name="T56" fmla="*/ 2147483646 w 56"/>
                <a:gd name="T57" fmla="*/ 2147483646 h 46"/>
                <a:gd name="T58" fmla="*/ 2147483646 w 56"/>
                <a:gd name="T59" fmla="*/ 2147483646 h 46"/>
                <a:gd name="T60" fmla="*/ 2147483646 w 56"/>
                <a:gd name="T61" fmla="*/ 2147483646 h 46"/>
                <a:gd name="T62" fmla="*/ 2147483646 w 56"/>
                <a:gd name="T63" fmla="*/ 2147483646 h 46"/>
                <a:gd name="T64" fmla="*/ 2147483646 w 56"/>
                <a:gd name="T65" fmla="*/ 2147483646 h 46"/>
                <a:gd name="T66" fmla="*/ 2147483646 w 56"/>
                <a:gd name="T67" fmla="*/ 2147483646 h 46"/>
                <a:gd name="T68" fmla="*/ 2147483646 w 56"/>
                <a:gd name="T69" fmla="*/ 2147483646 h 46"/>
                <a:gd name="T70" fmla="*/ 2147483646 w 56"/>
                <a:gd name="T71" fmla="*/ 2147483646 h 46"/>
                <a:gd name="T72" fmla="*/ 2147483646 w 56"/>
                <a:gd name="T73" fmla="*/ 2147483646 h 46"/>
                <a:gd name="T74" fmla="*/ 2147483646 w 56"/>
                <a:gd name="T75" fmla="*/ 2147483646 h 46"/>
                <a:gd name="T76" fmla="*/ 2147483646 w 56"/>
                <a:gd name="T77" fmla="*/ 2147483646 h 46"/>
                <a:gd name="T78" fmla="*/ 2147483646 w 56"/>
                <a:gd name="T79" fmla="*/ 2147483646 h 46"/>
                <a:gd name="T80" fmla="*/ 2147483646 w 56"/>
                <a:gd name="T81" fmla="*/ 2147483646 h 46"/>
                <a:gd name="T82" fmla="*/ 2147483646 w 56"/>
                <a:gd name="T83" fmla="*/ 2147483646 h 46"/>
                <a:gd name="T84" fmla="*/ 2147483646 w 56"/>
                <a:gd name="T85" fmla="*/ 2147483646 h 46"/>
                <a:gd name="T86" fmla="*/ 2147483646 w 56"/>
                <a:gd name="T87" fmla="*/ 2147483646 h 46"/>
                <a:gd name="T88" fmla="*/ 2147483646 w 56"/>
                <a:gd name="T89" fmla="*/ 2147483646 h 46"/>
                <a:gd name="T90" fmla="*/ 2147483646 w 56"/>
                <a:gd name="T91" fmla="*/ 2147483646 h 46"/>
                <a:gd name="T92" fmla="*/ 2147483646 w 56"/>
                <a:gd name="T93" fmla="*/ 2147483646 h 46"/>
                <a:gd name="T94" fmla="*/ 2147483646 w 56"/>
                <a:gd name="T95" fmla="*/ 2147483646 h 46"/>
                <a:gd name="T96" fmla="*/ 2147483646 w 56"/>
                <a:gd name="T97" fmla="*/ 2147483646 h 46"/>
                <a:gd name="T98" fmla="*/ 2147483646 w 56"/>
                <a:gd name="T99" fmla="*/ 2147483646 h 46"/>
                <a:gd name="T100" fmla="*/ 2147483646 w 56"/>
                <a:gd name="T101" fmla="*/ 2147483646 h 46"/>
                <a:gd name="T102" fmla="*/ 2147483646 w 56"/>
                <a:gd name="T103" fmla="*/ 2147483646 h 46"/>
                <a:gd name="T104" fmla="*/ 2147483646 w 56"/>
                <a:gd name="T105" fmla="*/ 2147483646 h 46"/>
                <a:gd name="T106" fmla="*/ 2147483646 w 56"/>
                <a:gd name="T107" fmla="*/ 2147483646 h 46"/>
                <a:gd name="T108" fmla="*/ 2147483646 w 56"/>
                <a:gd name="T109" fmla="*/ 2147483646 h 46"/>
                <a:gd name="T110" fmla="*/ 2147483646 w 56"/>
                <a:gd name="T111" fmla="*/ 2147483646 h 46"/>
                <a:gd name="T112" fmla="*/ 2147483646 w 56"/>
                <a:gd name="T113" fmla="*/ 2147483646 h 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6"/>
                <a:gd name="T172" fmla="*/ 0 h 46"/>
                <a:gd name="T173" fmla="*/ 56 w 56"/>
                <a:gd name="T174" fmla="*/ 46 h 4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6" h="46">
                  <a:moveTo>
                    <a:pt x="2" y="0"/>
                  </a:moveTo>
                  <a:lnTo>
                    <a:pt x="26" y="10"/>
                  </a:lnTo>
                  <a:lnTo>
                    <a:pt x="28" y="7"/>
                  </a:lnTo>
                  <a:lnTo>
                    <a:pt x="27" y="2"/>
                  </a:lnTo>
                  <a:lnTo>
                    <a:pt x="35" y="6"/>
                  </a:lnTo>
                  <a:lnTo>
                    <a:pt x="38" y="10"/>
                  </a:lnTo>
                  <a:lnTo>
                    <a:pt x="36" y="15"/>
                  </a:lnTo>
                  <a:cubicBezTo>
                    <a:pt x="36" y="15"/>
                    <a:pt x="40" y="18"/>
                    <a:pt x="41" y="22"/>
                  </a:cubicBezTo>
                  <a:cubicBezTo>
                    <a:pt x="42" y="25"/>
                    <a:pt x="42" y="32"/>
                    <a:pt x="43" y="32"/>
                  </a:cubicBezTo>
                  <a:cubicBezTo>
                    <a:pt x="44" y="33"/>
                    <a:pt x="56" y="46"/>
                    <a:pt x="56" y="46"/>
                  </a:cubicBezTo>
                  <a:lnTo>
                    <a:pt x="38" y="36"/>
                  </a:lnTo>
                  <a:cubicBezTo>
                    <a:pt x="38" y="36"/>
                    <a:pt x="36" y="28"/>
                    <a:pt x="35" y="27"/>
                  </a:cubicBezTo>
                  <a:cubicBezTo>
                    <a:pt x="34" y="25"/>
                    <a:pt x="30" y="23"/>
                    <a:pt x="30" y="23"/>
                  </a:cubicBezTo>
                  <a:lnTo>
                    <a:pt x="28" y="28"/>
                  </a:lnTo>
                  <a:lnTo>
                    <a:pt x="23" y="31"/>
                  </a:lnTo>
                  <a:lnTo>
                    <a:pt x="15" y="27"/>
                  </a:lnTo>
                  <a:lnTo>
                    <a:pt x="20" y="24"/>
                  </a:lnTo>
                  <a:lnTo>
                    <a:pt x="23" y="19"/>
                  </a:lnTo>
                  <a:lnTo>
                    <a:pt x="0" y="13"/>
                  </a:lnTo>
                  <a:lnTo>
                    <a:pt x="2" y="0"/>
                  </a:lnTo>
                  <a:close/>
                  <a:moveTo>
                    <a:pt x="4" y="3"/>
                  </a:moveTo>
                  <a:lnTo>
                    <a:pt x="3" y="11"/>
                  </a:lnTo>
                  <a:moveTo>
                    <a:pt x="7" y="5"/>
                  </a:moveTo>
                  <a:lnTo>
                    <a:pt x="19" y="11"/>
                  </a:lnTo>
                  <a:moveTo>
                    <a:pt x="6" y="8"/>
                  </a:moveTo>
                  <a:lnTo>
                    <a:pt x="18" y="13"/>
                  </a:lnTo>
                  <a:moveTo>
                    <a:pt x="6" y="12"/>
                  </a:moveTo>
                  <a:lnTo>
                    <a:pt x="18" y="14"/>
                  </a:lnTo>
                  <a:moveTo>
                    <a:pt x="26" y="13"/>
                  </a:moveTo>
                  <a:lnTo>
                    <a:pt x="34" y="18"/>
                  </a:lnTo>
                  <a:moveTo>
                    <a:pt x="25" y="15"/>
                  </a:moveTo>
                  <a:lnTo>
                    <a:pt x="33" y="19"/>
                  </a:lnTo>
                  <a:moveTo>
                    <a:pt x="24" y="17"/>
                  </a:moveTo>
                  <a:lnTo>
                    <a:pt x="32" y="21"/>
                  </a:lnTo>
                  <a:moveTo>
                    <a:pt x="37" y="22"/>
                  </a:moveTo>
                  <a:lnTo>
                    <a:pt x="39" y="32"/>
                  </a:lnTo>
                  <a:moveTo>
                    <a:pt x="45" y="38"/>
                  </a:moveTo>
                  <a:lnTo>
                    <a:pt x="55" y="45"/>
                  </a:lnTo>
                  <a:moveTo>
                    <a:pt x="31" y="6"/>
                  </a:moveTo>
                  <a:lnTo>
                    <a:pt x="34" y="8"/>
                  </a:lnTo>
                  <a:moveTo>
                    <a:pt x="29" y="11"/>
                  </a:moveTo>
                  <a:lnTo>
                    <a:pt x="31" y="8"/>
                  </a:lnTo>
                  <a:moveTo>
                    <a:pt x="34" y="13"/>
                  </a:moveTo>
                  <a:lnTo>
                    <a:pt x="35" y="10"/>
                  </a:lnTo>
                  <a:moveTo>
                    <a:pt x="20" y="27"/>
                  </a:moveTo>
                  <a:lnTo>
                    <a:pt x="22" y="26"/>
                  </a:lnTo>
                  <a:moveTo>
                    <a:pt x="23" y="29"/>
                  </a:moveTo>
                  <a:lnTo>
                    <a:pt x="25" y="28"/>
                  </a:lnTo>
                  <a:moveTo>
                    <a:pt x="23" y="24"/>
                  </a:moveTo>
                  <a:lnTo>
                    <a:pt x="25" y="21"/>
                  </a:lnTo>
                  <a:moveTo>
                    <a:pt x="26" y="25"/>
                  </a:moveTo>
                  <a:lnTo>
                    <a:pt x="28" y="22"/>
                  </a:lnTo>
                  <a:moveTo>
                    <a:pt x="40" y="35"/>
                  </a:moveTo>
                  <a:cubicBezTo>
                    <a:pt x="41" y="34"/>
                    <a:pt x="41" y="34"/>
                    <a:pt x="42" y="34"/>
                  </a:cubicBezTo>
                  <a:cubicBezTo>
                    <a:pt x="42" y="35"/>
                    <a:pt x="43" y="35"/>
                    <a:pt x="42" y="36"/>
                  </a:cubicBezTo>
                  <a:cubicBezTo>
                    <a:pt x="42" y="36"/>
                    <a:pt x="41" y="37"/>
                    <a:pt x="41" y="36"/>
                  </a:cubicBezTo>
                  <a:cubicBezTo>
                    <a:pt x="40" y="36"/>
                    <a:pt x="40" y="35"/>
                    <a:pt x="40" y="35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Freeform 43">
              <a:extLst>
                <a:ext uri="{FF2B5EF4-FFF2-40B4-BE49-F238E27FC236}">
                  <a16:creationId xmlns:a16="http://schemas.microsoft.com/office/drawing/2014/main" id="{BD5CDF11-D464-4F6B-AE50-0E4FFA6E8D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6" y="1591"/>
              <a:ext cx="207" cy="390"/>
            </a:xfrm>
            <a:custGeom>
              <a:avLst/>
              <a:gdLst>
                <a:gd name="T0" fmla="*/ 2147483646 w 34"/>
                <a:gd name="T1" fmla="*/ 0 h 67"/>
                <a:gd name="T2" fmla="*/ 2147483646 w 34"/>
                <a:gd name="T3" fmla="*/ 2147483646 h 67"/>
                <a:gd name="T4" fmla="*/ 2147483646 w 34"/>
                <a:gd name="T5" fmla="*/ 2147483646 h 67"/>
                <a:gd name="T6" fmla="*/ 2147483646 w 34"/>
                <a:gd name="T7" fmla="*/ 2147483646 h 67"/>
                <a:gd name="T8" fmla="*/ 2147483646 w 34"/>
                <a:gd name="T9" fmla="*/ 2147483646 h 67"/>
                <a:gd name="T10" fmla="*/ 2147483646 w 34"/>
                <a:gd name="T11" fmla="*/ 2147483646 h 67"/>
                <a:gd name="T12" fmla="*/ 2147483646 w 34"/>
                <a:gd name="T13" fmla="*/ 2147483646 h 67"/>
                <a:gd name="T14" fmla="*/ 2147483646 w 34"/>
                <a:gd name="T15" fmla="*/ 2147483646 h 67"/>
                <a:gd name="T16" fmla="*/ 2147483646 w 34"/>
                <a:gd name="T17" fmla="*/ 2147483646 h 67"/>
                <a:gd name="T18" fmla="*/ 2147483646 w 34"/>
                <a:gd name="T19" fmla="*/ 2147483646 h 67"/>
                <a:gd name="T20" fmla="*/ 2147483646 w 34"/>
                <a:gd name="T21" fmla="*/ 2147483646 h 67"/>
                <a:gd name="T22" fmla="*/ 2147483646 w 34"/>
                <a:gd name="T23" fmla="*/ 2147483646 h 67"/>
                <a:gd name="T24" fmla="*/ 2147483646 w 34"/>
                <a:gd name="T25" fmla="*/ 2147483646 h 67"/>
                <a:gd name="T26" fmla="*/ 2147483646 w 34"/>
                <a:gd name="T27" fmla="*/ 2147483646 h 67"/>
                <a:gd name="T28" fmla="*/ 2147483646 w 34"/>
                <a:gd name="T29" fmla="*/ 2147483646 h 67"/>
                <a:gd name="T30" fmla="*/ 2147483646 w 34"/>
                <a:gd name="T31" fmla="*/ 2147483646 h 67"/>
                <a:gd name="T32" fmla="*/ 2147483646 w 34"/>
                <a:gd name="T33" fmla="*/ 2147483646 h 67"/>
                <a:gd name="T34" fmla="*/ 2147483646 w 34"/>
                <a:gd name="T35" fmla="*/ 2147483646 h 67"/>
                <a:gd name="T36" fmla="*/ 0 w 34"/>
                <a:gd name="T37" fmla="*/ 2147483646 h 67"/>
                <a:gd name="T38" fmla="*/ 2147483646 w 34"/>
                <a:gd name="T39" fmla="*/ 0 h 67"/>
                <a:gd name="T40" fmla="*/ 2147483646 w 34"/>
                <a:gd name="T41" fmla="*/ 2147483646 h 67"/>
                <a:gd name="T42" fmla="*/ 2147483646 w 34"/>
                <a:gd name="T43" fmla="*/ 2147483646 h 67"/>
                <a:gd name="T44" fmla="*/ 2147483646 w 34"/>
                <a:gd name="T45" fmla="*/ 2147483646 h 67"/>
                <a:gd name="T46" fmla="*/ 2147483646 w 34"/>
                <a:gd name="T47" fmla="*/ 2147483646 h 67"/>
                <a:gd name="T48" fmla="*/ 2147483646 w 34"/>
                <a:gd name="T49" fmla="*/ 2147483646 h 67"/>
                <a:gd name="T50" fmla="*/ 2147483646 w 34"/>
                <a:gd name="T51" fmla="*/ 2147483646 h 67"/>
                <a:gd name="T52" fmla="*/ 2147483646 w 34"/>
                <a:gd name="T53" fmla="*/ 2147483646 h 67"/>
                <a:gd name="T54" fmla="*/ 2147483646 w 34"/>
                <a:gd name="T55" fmla="*/ 2147483646 h 67"/>
                <a:gd name="T56" fmla="*/ 2147483646 w 34"/>
                <a:gd name="T57" fmla="*/ 2147483646 h 67"/>
                <a:gd name="T58" fmla="*/ 2147483646 w 34"/>
                <a:gd name="T59" fmla="*/ 2147483646 h 67"/>
                <a:gd name="T60" fmla="*/ 2147483646 w 34"/>
                <a:gd name="T61" fmla="*/ 2147483646 h 67"/>
                <a:gd name="T62" fmla="*/ 2147483646 w 34"/>
                <a:gd name="T63" fmla="*/ 2147483646 h 67"/>
                <a:gd name="T64" fmla="*/ 2147483646 w 34"/>
                <a:gd name="T65" fmla="*/ 2147483646 h 67"/>
                <a:gd name="T66" fmla="*/ 2147483646 w 34"/>
                <a:gd name="T67" fmla="*/ 2147483646 h 67"/>
                <a:gd name="T68" fmla="*/ 2147483646 w 34"/>
                <a:gd name="T69" fmla="*/ 2147483646 h 67"/>
                <a:gd name="T70" fmla="*/ 2147483646 w 34"/>
                <a:gd name="T71" fmla="*/ 2147483646 h 67"/>
                <a:gd name="T72" fmla="*/ 2147483646 w 34"/>
                <a:gd name="T73" fmla="*/ 2147483646 h 67"/>
                <a:gd name="T74" fmla="*/ 2147483646 w 34"/>
                <a:gd name="T75" fmla="*/ 2147483646 h 67"/>
                <a:gd name="T76" fmla="*/ 2147483646 w 34"/>
                <a:gd name="T77" fmla="*/ 2147483646 h 67"/>
                <a:gd name="T78" fmla="*/ 2147483646 w 34"/>
                <a:gd name="T79" fmla="*/ 2147483646 h 67"/>
                <a:gd name="T80" fmla="*/ 2147483646 w 34"/>
                <a:gd name="T81" fmla="*/ 2147483646 h 67"/>
                <a:gd name="T82" fmla="*/ 2147483646 w 34"/>
                <a:gd name="T83" fmla="*/ 2147483646 h 67"/>
                <a:gd name="T84" fmla="*/ 2147483646 w 34"/>
                <a:gd name="T85" fmla="*/ 2147483646 h 67"/>
                <a:gd name="T86" fmla="*/ 2147483646 w 34"/>
                <a:gd name="T87" fmla="*/ 2147483646 h 67"/>
                <a:gd name="T88" fmla="*/ 2147483646 w 34"/>
                <a:gd name="T89" fmla="*/ 2147483646 h 67"/>
                <a:gd name="T90" fmla="*/ 2147483646 w 34"/>
                <a:gd name="T91" fmla="*/ 2147483646 h 67"/>
                <a:gd name="T92" fmla="*/ 2147483646 w 34"/>
                <a:gd name="T93" fmla="*/ 2147483646 h 67"/>
                <a:gd name="T94" fmla="*/ 2147483646 w 34"/>
                <a:gd name="T95" fmla="*/ 2147483646 h 67"/>
                <a:gd name="T96" fmla="*/ 2147483646 w 34"/>
                <a:gd name="T97" fmla="*/ 2147483646 h 67"/>
                <a:gd name="T98" fmla="*/ 2147483646 w 34"/>
                <a:gd name="T99" fmla="*/ 2147483646 h 67"/>
                <a:gd name="T100" fmla="*/ 2147483646 w 34"/>
                <a:gd name="T101" fmla="*/ 2147483646 h 67"/>
                <a:gd name="T102" fmla="*/ 2147483646 w 34"/>
                <a:gd name="T103" fmla="*/ 2147483646 h 67"/>
                <a:gd name="T104" fmla="*/ 2147483646 w 34"/>
                <a:gd name="T105" fmla="*/ 2147483646 h 67"/>
                <a:gd name="T106" fmla="*/ 2147483646 w 34"/>
                <a:gd name="T107" fmla="*/ 2147483646 h 67"/>
                <a:gd name="T108" fmla="*/ 2147483646 w 34"/>
                <a:gd name="T109" fmla="*/ 2147483646 h 67"/>
                <a:gd name="T110" fmla="*/ 2147483646 w 34"/>
                <a:gd name="T111" fmla="*/ 2147483646 h 67"/>
                <a:gd name="T112" fmla="*/ 2147483646 w 34"/>
                <a:gd name="T113" fmla="*/ 2147483646 h 6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4"/>
                <a:gd name="T172" fmla="*/ 0 h 67"/>
                <a:gd name="T173" fmla="*/ 34 w 34"/>
                <a:gd name="T174" fmla="*/ 67 h 6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4" h="67">
                  <a:moveTo>
                    <a:pt x="8" y="0"/>
                  </a:moveTo>
                  <a:lnTo>
                    <a:pt x="24" y="21"/>
                  </a:lnTo>
                  <a:lnTo>
                    <a:pt x="28" y="19"/>
                  </a:lnTo>
                  <a:lnTo>
                    <a:pt x="28" y="15"/>
                  </a:lnTo>
                  <a:lnTo>
                    <a:pt x="34" y="22"/>
                  </a:lnTo>
                  <a:lnTo>
                    <a:pt x="34" y="26"/>
                  </a:lnTo>
                  <a:lnTo>
                    <a:pt x="30" y="30"/>
                  </a:lnTo>
                  <a:cubicBezTo>
                    <a:pt x="30" y="30"/>
                    <a:pt x="32" y="35"/>
                    <a:pt x="31" y="38"/>
                  </a:cubicBezTo>
                  <a:cubicBezTo>
                    <a:pt x="31" y="42"/>
                    <a:pt x="27" y="47"/>
                    <a:pt x="28" y="49"/>
                  </a:cubicBezTo>
                  <a:cubicBezTo>
                    <a:pt x="28" y="50"/>
                    <a:pt x="32" y="67"/>
                    <a:pt x="32" y="67"/>
                  </a:cubicBezTo>
                  <a:lnTo>
                    <a:pt x="21" y="49"/>
                  </a:lnTo>
                  <a:cubicBezTo>
                    <a:pt x="21" y="49"/>
                    <a:pt x="24" y="41"/>
                    <a:pt x="24" y="40"/>
                  </a:cubicBezTo>
                  <a:cubicBezTo>
                    <a:pt x="23" y="38"/>
                    <a:pt x="21" y="35"/>
                    <a:pt x="21" y="35"/>
                  </a:cubicBezTo>
                  <a:lnTo>
                    <a:pt x="17" y="37"/>
                  </a:lnTo>
                  <a:lnTo>
                    <a:pt x="11" y="37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7" y="27"/>
                  </a:lnTo>
                  <a:lnTo>
                    <a:pt x="0" y="10"/>
                  </a:lnTo>
                  <a:lnTo>
                    <a:pt x="8" y="0"/>
                  </a:lnTo>
                  <a:close/>
                  <a:moveTo>
                    <a:pt x="9" y="4"/>
                  </a:moveTo>
                  <a:lnTo>
                    <a:pt x="4" y="10"/>
                  </a:lnTo>
                  <a:moveTo>
                    <a:pt x="10" y="7"/>
                  </a:moveTo>
                  <a:lnTo>
                    <a:pt x="17" y="18"/>
                  </a:lnTo>
                  <a:moveTo>
                    <a:pt x="8" y="9"/>
                  </a:moveTo>
                  <a:lnTo>
                    <a:pt x="16" y="19"/>
                  </a:lnTo>
                  <a:moveTo>
                    <a:pt x="6" y="12"/>
                  </a:moveTo>
                  <a:lnTo>
                    <a:pt x="15" y="20"/>
                  </a:lnTo>
                  <a:moveTo>
                    <a:pt x="23" y="24"/>
                  </a:moveTo>
                  <a:lnTo>
                    <a:pt x="27" y="31"/>
                  </a:lnTo>
                  <a:moveTo>
                    <a:pt x="21" y="25"/>
                  </a:moveTo>
                  <a:lnTo>
                    <a:pt x="25" y="32"/>
                  </a:lnTo>
                  <a:moveTo>
                    <a:pt x="19" y="26"/>
                  </a:moveTo>
                  <a:lnTo>
                    <a:pt x="24" y="33"/>
                  </a:lnTo>
                  <a:moveTo>
                    <a:pt x="27" y="36"/>
                  </a:moveTo>
                  <a:lnTo>
                    <a:pt x="25" y="46"/>
                  </a:lnTo>
                  <a:moveTo>
                    <a:pt x="27" y="54"/>
                  </a:moveTo>
                  <a:lnTo>
                    <a:pt x="31" y="66"/>
                  </a:lnTo>
                  <a:moveTo>
                    <a:pt x="30" y="20"/>
                  </a:moveTo>
                  <a:lnTo>
                    <a:pt x="33" y="23"/>
                  </a:lnTo>
                  <a:moveTo>
                    <a:pt x="26" y="24"/>
                  </a:moveTo>
                  <a:lnTo>
                    <a:pt x="29" y="22"/>
                  </a:lnTo>
                  <a:moveTo>
                    <a:pt x="29" y="27"/>
                  </a:moveTo>
                  <a:lnTo>
                    <a:pt x="32" y="25"/>
                  </a:lnTo>
                  <a:moveTo>
                    <a:pt x="10" y="33"/>
                  </a:moveTo>
                  <a:lnTo>
                    <a:pt x="13" y="33"/>
                  </a:lnTo>
                  <a:moveTo>
                    <a:pt x="12" y="35"/>
                  </a:moveTo>
                  <a:lnTo>
                    <a:pt x="14" y="35"/>
                  </a:lnTo>
                  <a:moveTo>
                    <a:pt x="15" y="31"/>
                  </a:moveTo>
                  <a:lnTo>
                    <a:pt x="18" y="29"/>
                  </a:lnTo>
                  <a:moveTo>
                    <a:pt x="16" y="34"/>
                  </a:moveTo>
                  <a:lnTo>
                    <a:pt x="20" y="32"/>
                  </a:lnTo>
                  <a:moveTo>
                    <a:pt x="24" y="49"/>
                  </a:moveTo>
                  <a:cubicBezTo>
                    <a:pt x="25" y="49"/>
                    <a:pt x="25" y="49"/>
                    <a:pt x="26" y="50"/>
                  </a:cubicBezTo>
                  <a:cubicBezTo>
                    <a:pt x="26" y="50"/>
                    <a:pt x="26" y="51"/>
                    <a:pt x="25" y="51"/>
                  </a:cubicBezTo>
                  <a:cubicBezTo>
                    <a:pt x="25" y="52"/>
                    <a:pt x="24" y="51"/>
                    <a:pt x="24" y="51"/>
                  </a:cubicBezTo>
                  <a:cubicBezTo>
                    <a:pt x="23" y="50"/>
                    <a:pt x="24" y="50"/>
                    <a:pt x="24" y="49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9CCC14EB-20CE-437F-A07B-A4985E1947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0" y="1957"/>
              <a:ext cx="176" cy="406"/>
            </a:xfrm>
            <a:custGeom>
              <a:avLst/>
              <a:gdLst>
                <a:gd name="T0" fmla="*/ 2147483646 w 29"/>
                <a:gd name="T1" fmla="*/ 0 h 70"/>
                <a:gd name="T2" fmla="*/ 2147483646 w 29"/>
                <a:gd name="T3" fmla="*/ 2147483646 h 70"/>
                <a:gd name="T4" fmla="*/ 2147483646 w 29"/>
                <a:gd name="T5" fmla="*/ 2147483646 h 70"/>
                <a:gd name="T6" fmla="*/ 2147483646 w 29"/>
                <a:gd name="T7" fmla="*/ 2147483646 h 70"/>
                <a:gd name="T8" fmla="*/ 2147483646 w 29"/>
                <a:gd name="T9" fmla="*/ 2147483646 h 70"/>
                <a:gd name="T10" fmla="*/ 2147483646 w 29"/>
                <a:gd name="T11" fmla="*/ 2147483646 h 70"/>
                <a:gd name="T12" fmla="*/ 2147483646 w 29"/>
                <a:gd name="T13" fmla="*/ 2147483646 h 70"/>
                <a:gd name="T14" fmla="*/ 2147483646 w 29"/>
                <a:gd name="T15" fmla="*/ 2147483646 h 70"/>
                <a:gd name="T16" fmla="*/ 2147483646 w 29"/>
                <a:gd name="T17" fmla="*/ 2147483646 h 70"/>
                <a:gd name="T18" fmla="*/ 2147483646 w 29"/>
                <a:gd name="T19" fmla="*/ 2147483646 h 70"/>
                <a:gd name="T20" fmla="*/ 2147483646 w 29"/>
                <a:gd name="T21" fmla="*/ 2147483646 h 70"/>
                <a:gd name="T22" fmla="*/ 2147483646 w 29"/>
                <a:gd name="T23" fmla="*/ 2147483646 h 70"/>
                <a:gd name="T24" fmla="*/ 2147483646 w 29"/>
                <a:gd name="T25" fmla="*/ 2147483646 h 70"/>
                <a:gd name="T26" fmla="*/ 2147483646 w 29"/>
                <a:gd name="T27" fmla="*/ 2147483646 h 70"/>
                <a:gd name="T28" fmla="*/ 2147483646 w 29"/>
                <a:gd name="T29" fmla="*/ 2147483646 h 70"/>
                <a:gd name="T30" fmla="*/ 0 w 29"/>
                <a:gd name="T31" fmla="*/ 2147483646 h 70"/>
                <a:gd name="T32" fmla="*/ 2147483646 w 29"/>
                <a:gd name="T33" fmla="*/ 2147483646 h 70"/>
                <a:gd name="T34" fmla="*/ 2147483646 w 29"/>
                <a:gd name="T35" fmla="*/ 2147483646 h 70"/>
                <a:gd name="T36" fmla="*/ 2147483646 w 29"/>
                <a:gd name="T37" fmla="*/ 2147483646 h 70"/>
                <a:gd name="T38" fmla="*/ 2147483646 w 29"/>
                <a:gd name="T39" fmla="*/ 0 h 70"/>
                <a:gd name="T40" fmla="*/ 2147483646 w 29"/>
                <a:gd name="T41" fmla="*/ 2147483646 h 70"/>
                <a:gd name="T42" fmla="*/ 2147483646 w 29"/>
                <a:gd name="T43" fmla="*/ 2147483646 h 70"/>
                <a:gd name="T44" fmla="*/ 2147483646 w 29"/>
                <a:gd name="T45" fmla="*/ 2147483646 h 70"/>
                <a:gd name="T46" fmla="*/ 2147483646 w 29"/>
                <a:gd name="T47" fmla="*/ 2147483646 h 70"/>
                <a:gd name="T48" fmla="*/ 2147483646 w 29"/>
                <a:gd name="T49" fmla="*/ 2147483646 h 70"/>
                <a:gd name="T50" fmla="*/ 2147483646 w 29"/>
                <a:gd name="T51" fmla="*/ 2147483646 h 70"/>
                <a:gd name="T52" fmla="*/ 2147483646 w 29"/>
                <a:gd name="T53" fmla="*/ 2147483646 h 70"/>
                <a:gd name="T54" fmla="*/ 2147483646 w 29"/>
                <a:gd name="T55" fmla="*/ 2147483646 h 70"/>
                <a:gd name="T56" fmla="*/ 2147483646 w 29"/>
                <a:gd name="T57" fmla="*/ 2147483646 h 70"/>
                <a:gd name="T58" fmla="*/ 2147483646 w 29"/>
                <a:gd name="T59" fmla="*/ 2147483646 h 70"/>
                <a:gd name="T60" fmla="*/ 2147483646 w 29"/>
                <a:gd name="T61" fmla="*/ 2147483646 h 70"/>
                <a:gd name="T62" fmla="*/ 2147483646 w 29"/>
                <a:gd name="T63" fmla="*/ 2147483646 h 70"/>
                <a:gd name="T64" fmla="*/ 2147483646 w 29"/>
                <a:gd name="T65" fmla="*/ 2147483646 h 70"/>
                <a:gd name="T66" fmla="*/ 2147483646 w 29"/>
                <a:gd name="T67" fmla="*/ 2147483646 h 70"/>
                <a:gd name="T68" fmla="*/ 2147483646 w 29"/>
                <a:gd name="T69" fmla="*/ 2147483646 h 70"/>
                <a:gd name="T70" fmla="*/ 2147483646 w 29"/>
                <a:gd name="T71" fmla="*/ 2147483646 h 70"/>
                <a:gd name="T72" fmla="*/ 2147483646 w 29"/>
                <a:gd name="T73" fmla="*/ 2147483646 h 70"/>
                <a:gd name="T74" fmla="*/ 2147483646 w 29"/>
                <a:gd name="T75" fmla="*/ 2147483646 h 70"/>
                <a:gd name="T76" fmla="*/ 2147483646 w 29"/>
                <a:gd name="T77" fmla="*/ 2147483646 h 70"/>
                <a:gd name="T78" fmla="*/ 2147483646 w 29"/>
                <a:gd name="T79" fmla="*/ 2147483646 h 70"/>
                <a:gd name="T80" fmla="*/ 2147483646 w 29"/>
                <a:gd name="T81" fmla="*/ 2147483646 h 70"/>
                <a:gd name="T82" fmla="*/ 2147483646 w 29"/>
                <a:gd name="T83" fmla="*/ 2147483646 h 70"/>
                <a:gd name="T84" fmla="*/ 2147483646 w 29"/>
                <a:gd name="T85" fmla="*/ 2147483646 h 70"/>
                <a:gd name="T86" fmla="*/ 2147483646 w 29"/>
                <a:gd name="T87" fmla="*/ 2147483646 h 70"/>
                <a:gd name="T88" fmla="*/ 2147483646 w 29"/>
                <a:gd name="T89" fmla="*/ 2147483646 h 70"/>
                <a:gd name="T90" fmla="*/ 2147483646 w 29"/>
                <a:gd name="T91" fmla="*/ 2147483646 h 70"/>
                <a:gd name="T92" fmla="*/ 2147483646 w 29"/>
                <a:gd name="T93" fmla="*/ 2147483646 h 70"/>
                <a:gd name="T94" fmla="*/ 2147483646 w 29"/>
                <a:gd name="T95" fmla="*/ 2147483646 h 70"/>
                <a:gd name="T96" fmla="*/ 2147483646 w 29"/>
                <a:gd name="T97" fmla="*/ 2147483646 h 70"/>
                <a:gd name="T98" fmla="*/ 2147483646 w 29"/>
                <a:gd name="T99" fmla="*/ 2147483646 h 70"/>
                <a:gd name="T100" fmla="*/ 2147483646 w 29"/>
                <a:gd name="T101" fmla="*/ 2147483646 h 70"/>
                <a:gd name="T102" fmla="*/ 2147483646 w 29"/>
                <a:gd name="T103" fmla="*/ 2147483646 h 70"/>
                <a:gd name="T104" fmla="*/ 2147483646 w 29"/>
                <a:gd name="T105" fmla="*/ 2147483646 h 70"/>
                <a:gd name="T106" fmla="*/ 2147483646 w 29"/>
                <a:gd name="T107" fmla="*/ 2147483646 h 70"/>
                <a:gd name="T108" fmla="*/ 2147483646 w 29"/>
                <a:gd name="T109" fmla="*/ 2147483646 h 70"/>
                <a:gd name="T110" fmla="*/ 2147483646 w 29"/>
                <a:gd name="T111" fmla="*/ 2147483646 h 70"/>
                <a:gd name="T112" fmla="*/ 2147483646 w 29"/>
                <a:gd name="T113" fmla="*/ 2147483646 h 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"/>
                <a:gd name="T172" fmla="*/ 0 h 70"/>
                <a:gd name="T173" fmla="*/ 29 w 29"/>
                <a:gd name="T174" fmla="*/ 70 h 7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" h="70">
                  <a:moveTo>
                    <a:pt x="16" y="0"/>
                  </a:moveTo>
                  <a:lnTo>
                    <a:pt x="20" y="27"/>
                  </a:lnTo>
                  <a:lnTo>
                    <a:pt x="24" y="26"/>
                  </a:lnTo>
                  <a:lnTo>
                    <a:pt x="27" y="23"/>
                  </a:lnTo>
                  <a:lnTo>
                    <a:pt x="29" y="32"/>
                  </a:lnTo>
                  <a:lnTo>
                    <a:pt x="26" y="36"/>
                  </a:lnTo>
                  <a:lnTo>
                    <a:pt x="20" y="37"/>
                  </a:lnTo>
                  <a:cubicBezTo>
                    <a:pt x="20" y="37"/>
                    <a:pt x="20" y="42"/>
                    <a:pt x="18" y="45"/>
                  </a:cubicBezTo>
                  <a:cubicBezTo>
                    <a:pt x="15" y="48"/>
                    <a:pt x="9" y="51"/>
                    <a:pt x="9" y="52"/>
                  </a:cubicBezTo>
                  <a:cubicBezTo>
                    <a:pt x="9" y="53"/>
                    <a:pt x="4" y="70"/>
                    <a:pt x="4" y="70"/>
                  </a:cubicBezTo>
                  <a:lnTo>
                    <a:pt x="3" y="50"/>
                  </a:lnTo>
                  <a:cubicBezTo>
                    <a:pt x="3" y="50"/>
                    <a:pt x="10" y="44"/>
                    <a:pt x="11" y="42"/>
                  </a:cubicBezTo>
                  <a:cubicBezTo>
                    <a:pt x="11" y="41"/>
                    <a:pt x="11" y="37"/>
                    <a:pt x="11" y="37"/>
                  </a:cubicBezTo>
                  <a:lnTo>
                    <a:pt x="5" y="37"/>
                  </a:lnTo>
                  <a:lnTo>
                    <a:pt x="1" y="34"/>
                  </a:lnTo>
                  <a:lnTo>
                    <a:pt x="0" y="25"/>
                  </a:lnTo>
                  <a:lnTo>
                    <a:pt x="5" y="28"/>
                  </a:lnTo>
                  <a:lnTo>
                    <a:pt x="11" y="28"/>
                  </a:lnTo>
                  <a:lnTo>
                    <a:pt x="5" y="5"/>
                  </a:lnTo>
                  <a:lnTo>
                    <a:pt x="16" y="0"/>
                  </a:lnTo>
                  <a:close/>
                  <a:moveTo>
                    <a:pt x="15" y="4"/>
                  </a:moveTo>
                  <a:lnTo>
                    <a:pt x="8" y="7"/>
                  </a:lnTo>
                  <a:moveTo>
                    <a:pt x="15" y="7"/>
                  </a:moveTo>
                  <a:lnTo>
                    <a:pt x="15" y="20"/>
                  </a:lnTo>
                  <a:moveTo>
                    <a:pt x="12" y="8"/>
                  </a:moveTo>
                  <a:lnTo>
                    <a:pt x="14" y="20"/>
                  </a:lnTo>
                  <a:moveTo>
                    <a:pt x="8" y="9"/>
                  </a:moveTo>
                  <a:lnTo>
                    <a:pt x="13" y="21"/>
                  </a:lnTo>
                  <a:moveTo>
                    <a:pt x="18" y="28"/>
                  </a:moveTo>
                  <a:lnTo>
                    <a:pt x="18" y="37"/>
                  </a:lnTo>
                  <a:moveTo>
                    <a:pt x="15" y="28"/>
                  </a:moveTo>
                  <a:lnTo>
                    <a:pt x="15" y="37"/>
                  </a:lnTo>
                  <a:moveTo>
                    <a:pt x="14" y="28"/>
                  </a:moveTo>
                  <a:lnTo>
                    <a:pt x="14" y="37"/>
                  </a:lnTo>
                  <a:moveTo>
                    <a:pt x="15" y="41"/>
                  </a:moveTo>
                  <a:lnTo>
                    <a:pt x="8" y="48"/>
                  </a:lnTo>
                  <a:moveTo>
                    <a:pt x="6" y="57"/>
                  </a:moveTo>
                  <a:lnTo>
                    <a:pt x="4" y="69"/>
                  </a:lnTo>
                  <a:moveTo>
                    <a:pt x="26" y="28"/>
                  </a:moveTo>
                  <a:lnTo>
                    <a:pt x="26" y="32"/>
                  </a:lnTo>
                  <a:moveTo>
                    <a:pt x="21" y="30"/>
                  </a:moveTo>
                  <a:lnTo>
                    <a:pt x="24" y="30"/>
                  </a:lnTo>
                  <a:moveTo>
                    <a:pt x="22" y="34"/>
                  </a:moveTo>
                  <a:lnTo>
                    <a:pt x="25" y="34"/>
                  </a:lnTo>
                  <a:moveTo>
                    <a:pt x="2" y="30"/>
                  </a:moveTo>
                  <a:lnTo>
                    <a:pt x="5" y="31"/>
                  </a:lnTo>
                  <a:moveTo>
                    <a:pt x="2" y="33"/>
                  </a:moveTo>
                  <a:lnTo>
                    <a:pt x="4" y="34"/>
                  </a:lnTo>
                  <a:moveTo>
                    <a:pt x="7" y="31"/>
                  </a:moveTo>
                  <a:lnTo>
                    <a:pt x="11" y="31"/>
                  </a:lnTo>
                  <a:moveTo>
                    <a:pt x="7" y="34"/>
                  </a:moveTo>
                  <a:lnTo>
                    <a:pt x="11" y="34"/>
                  </a:lnTo>
                  <a:moveTo>
                    <a:pt x="6" y="51"/>
                  </a:moveTo>
                  <a:cubicBezTo>
                    <a:pt x="7" y="51"/>
                    <a:pt x="7" y="51"/>
                    <a:pt x="7" y="52"/>
                  </a:cubicBezTo>
                  <a:cubicBezTo>
                    <a:pt x="7" y="53"/>
                    <a:pt x="7" y="53"/>
                    <a:pt x="6" y="53"/>
                  </a:cubicBezTo>
                  <a:cubicBezTo>
                    <a:pt x="5" y="53"/>
                    <a:pt x="5" y="53"/>
                    <a:pt x="5" y="52"/>
                  </a:cubicBezTo>
                  <a:cubicBezTo>
                    <a:pt x="5" y="51"/>
                    <a:pt x="5" y="51"/>
                    <a:pt x="6" y="51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Freeform 45">
              <a:extLst>
                <a:ext uri="{FF2B5EF4-FFF2-40B4-BE49-F238E27FC236}">
                  <a16:creationId xmlns:a16="http://schemas.microsoft.com/office/drawing/2014/main" id="{E3615BBC-E465-437F-93C4-F2A9860480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8" y="2368"/>
              <a:ext cx="279" cy="327"/>
            </a:xfrm>
            <a:custGeom>
              <a:avLst/>
              <a:gdLst>
                <a:gd name="T0" fmla="*/ 2147483646 w 46"/>
                <a:gd name="T1" fmla="*/ 2147483646 h 56"/>
                <a:gd name="T2" fmla="*/ 2147483646 w 46"/>
                <a:gd name="T3" fmla="*/ 2147483646 h 56"/>
                <a:gd name="T4" fmla="*/ 2147483646 w 46"/>
                <a:gd name="T5" fmla="*/ 2147483646 h 56"/>
                <a:gd name="T6" fmla="*/ 2147483646 w 46"/>
                <a:gd name="T7" fmla="*/ 2147483646 h 56"/>
                <a:gd name="T8" fmla="*/ 2147483646 w 46"/>
                <a:gd name="T9" fmla="*/ 2147483646 h 56"/>
                <a:gd name="T10" fmla="*/ 2147483646 w 46"/>
                <a:gd name="T11" fmla="*/ 2147483646 h 56"/>
                <a:gd name="T12" fmla="*/ 2147483646 w 46"/>
                <a:gd name="T13" fmla="*/ 2147483646 h 56"/>
                <a:gd name="T14" fmla="*/ 2147483646 w 46"/>
                <a:gd name="T15" fmla="*/ 2147483646 h 56"/>
                <a:gd name="T16" fmla="*/ 2147483646 w 46"/>
                <a:gd name="T17" fmla="*/ 2147483646 h 56"/>
                <a:gd name="T18" fmla="*/ 0 w 46"/>
                <a:gd name="T19" fmla="*/ 2147483646 h 56"/>
                <a:gd name="T20" fmla="*/ 2147483646 w 46"/>
                <a:gd name="T21" fmla="*/ 2147483646 h 56"/>
                <a:gd name="T22" fmla="*/ 2147483646 w 46"/>
                <a:gd name="T23" fmla="*/ 2147483646 h 56"/>
                <a:gd name="T24" fmla="*/ 2147483646 w 46"/>
                <a:gd name="T25" fmla="*/ 2147483646 h 56"/>
                <a:gd name="T26" fmla="*/ 2147483646 w 46"/>
                <a:gd name="T27" fmla="*/ 2147483646 h 56"/>
                <a:gd name="T28" fmla="*/ 2147483646 w 46"/>
                <a:gd name="T29" fmla="*/ 2147483646 h 56"/>
                <a:gd name="T30" fmla="*/ 2147483646 w 46"/>
                <a:gd name="T31" fmla="*/ 2147483646 h 56"/>
                <a:gd name="T32" fmla="*/ 2147483646 w 46"/>
                <a:gd name="T33" fmla="*/ 2147483646 h 56"/>
                <a:gd name="T34" fmla="*/ 2147483646 w 46"/>
                <a:gd name="T35" fmla="*/ 2147483646 h 56"/>
                <a:gd name="T36" fmla="*/ 2147483646 w 46"/>
                <a:gd name="T37" fmla="*/ 0 h 56"/>
                <a:gd name="T38" fmla="*/ 2147483646 w 46"/>
                <a:gd name="T39" fmla="*/ 2147483646 h 56"/>
                <a:gd name="T40" fmla="*/ 2147483646 w 46"/>
                <a:gd name="T41" fmla="*/ 2147483646 h 56"/>
                <a:gd name="T42" fmla="*/ 2147483646 w 46"/>
                <a:gd name="T43" fmla="*/ 2147483646 h 56"/>
                <a:gd name="T44" fmla="*/ 2147483646 w 46"/>
                <a:gd name="T45" fmla="*/ 2147483646 h 56"/>
                <a:gd name="T46" fmla="*/ 2147483646 w 46"/>
                <a:gd name="T47" fmla="*/ 2147483646 h 56"/>
                <a:gd name="T48" fmla="*/ 2147483646 w 46"/>
                <a:gd name="T49" fmla="*/ 2147483646 h 56"/>
                <a:gd name="T50" fmla="*/ 2147483646 w 46"/>
                <a:gd name="T51" fmla="*/ 2147483646 h 56"/>
                <a:gd name="T52" fmla="*/ 2147483646 w 46"/>
                <a:gd name="T53" fmla="*/ 2147483646 h 56"/>
                <a:gd name="T54" fmla="*/ 2147483646 w 46"/>
                <a:gd name="T55" fmla="*/ 2147483646 h 56"/>
                <a:gd name="T56" fmla="*/ 2147483646 w 46"/>
                <a:gd name="T57" fmla="*/ 2147483646 h 56"/>
                <a:gd name="T58" fmla="*/ 2147483646 w 46"/>
                <a:gd name="T59" fmla="*/ 2147483646 h 56"/>
                <a:gd name="T60" fmla="*/ 2147483646 w 46"/>
                <a:gd name="T61" fmla="*/ 2147483646 h 56"/>
                <a:gd name="T62" fmla="*/ 2147483646 w 46"/>
                <a:gd name="T63" fmla="*/ 2147483646 h 56"/>
                <a:gd name="T64" fmla="*/ 2147483646 w 46"/>
                <a:gd name="T65" fmla="*/ 2147483646 h 56"/>
                <a:gd name="T66" fmla="*/ 2147483646 w 46"/>
                <a:gd name="T67" fmla="*/ 2147483646 h 56"/>
                <a:gd name="T68" fmla="*/ 2147483646 w 46"/>
                <a:gd name="T69" fmla="*/ 2147483646 h 56"/>
                <a:gd name="T70" fmla="*/ 2147483646 w 46"/>
                <a:gd name="T71" fmla="*/ 2147483646 h 56"/>
                <a:gd name="T72" fmla="*/ 2147483646 w 46"/>
                <a:gd name="T73" fmla="*/ 2147483646 h 56"/>
                <a:gd name="T74" fmla="*/ 2147483646 w 46"/>
                <a:gd name="T75" fmla="*/ 2147483646 h 56"/>
                <a:gd name="T76" fmla="*/ 2147483646 w 46"/>
                <a:gd name="T77" fmla="*/ 2147483646 h 56"/>
                <a:gd name="T78" fmla="*/ 2147483646 w 46"/>
                <a:gd name="T79" fmla="*/ 2147483646 h 56"/>
                <a:gd name="T80" fmla="*/ 2147483646 w 46"/>
                <a:gd name="T81" fmla="*/ 2147483646 h 56"/>
                <a:gd name="T82" fmla="*/ 2147483646 w 46"/>
                <a:gd name="T83" fmla="*/ 2147483646 h 56"/>
                <a:gd name="T84" fmla="*/ 2147483646 w 46"/>
                <a:gd name="T85" fmla="*/ 2147483646 h 56"/>
                <a:gd name="T86" fmla="*/ 2147483646 w 46"/>
                <a:gd name="T87" fmla="*/ 2147483646 h 56"/>
                <a:gd name="T88" fmla="*/ 2147483646 w 46"/>
                <a:gd name="T89" fmla="*/ 2147483646 h 56"/>
                <a:gd name="T90" fmla="*/ 2147483646 w 46"/>
                <a:gd name="T91" fmla="*/ 2147483646 h 56"/>
                <a:gd name="T92" fmla="*/ 2147483646 w 46"/>
                <a:gd name="T93" fmla="*/ 2147483646 h 56"/>
                <a:gd name="T94" fmla="*/ 2147483646 w 46"/>
                <a:gd name="T95" fmla="*/ 2147483646 h 56"/>
                <a:gd name="T96" fmla="*/ 2147483646 w 46"/>
                <a:gd name="T97" fmla="*/ 2147483646 h 56"/>
                <a:gd name="T98" fmla="*/ 2147483646 w 46"/>
                <a:gd name="T99" fmla="*/ 2147483646 h 56"/>
                <a:gd name="T100" fmla="*/ 2147483646 w 46"/>
                <a:gd name="T101" fmla="*/ 2147483646 h 56"/>
                <a:gd name="T102" fmla="*/ 2147483646 w 46"/>
                <a:gd name="T103" fmla="*/ 2147483646 h 56"/>
                <a:gd name="T104" fmla="*/ 2147483646 w 46"/>
                <a:gd name="T105" fmla="*/ 2147483646 h 56"/>
                <a:gd name="T106" fmla="*/ 2147483646 w 46"/>
                <a:gd name="T107" fmla="*/ 2147483646 h 56"/>
                <a:gd name="T108" fmla="*/ 2147483646 w 46"/>
                <a:gd name="T109" fmla="*/ 2147483646 h 56"/>
                <a:gd name="T110" fmla="*/ 2147483646 w 46"/>
                <a:gd name="T111" fmla="*/ 2147483646 h 56"/>
                <a:gd name="T112" fmla="*/ 2147483646 w 46"/>
                <a:gd name="T113" fmla="*/ 2147483646 h 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6"/>
                <a:gd name="T172" fmla="*/ 0 h 56"/>
                <a:gd name="T173" fmla="*/ 46 w 46"/>
                <a:gd name="T174" fmla="*/ 56 h 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6" h="56">
                  <a:moveTo>
                    <a:pt x="46" y="2"/>
                  </a:moveTo>
                  <a:lnTo>
                    <a:pt x="36" y="26"/>
                  </a:lnTo>
                  <a:lnTo>
                    <a:pt x="39" y="28"/>
                  </a:lnTo>
                  <a:lnTo>
                    <a:pt x="44" y="27"/>
                  </a:lnTo>
                  <a:lnTo>
                    <a:pt x="40" y="35"/>
                  </a:lnTo>
                  <a:lnTo>
                    <a:pt x="36" y="38"/>
                  </a:lnTo>
                  <a:lnTo>
                    <a:pt x="31" y="36"/>
                  </a:lnTo>
                  <a:cubicBezTo>
                    <a:pt x="31" y="36"/>
                    <a:pt x="28" y="40"/>
                    <a:pt x="24" y="41"/>
                  </a:cubicBezTo>
                  <a:cubicBezTo>
                    <a:pt x="21" y="42"/>
                    <a:pt x="14" y="42"/>
                    <a:pt x="14" y="43"/>
                  </a:cubicBezTo>
                  <a:cubicBezTo>
                    <a:pt x="13" y="44"/>
                    <a:pt x="0" y="56"/>
                    <a:pt x="0" y="56"/>
                  </a:cubicBezTo>
                  <a:lnTo>
                    <a:pt x="10" y="38"/>
                  </a:lnTo>
                  <a:cubicBezTo>
                    <a:pt x="10" y="38"/>
                    <a:pt x="18" y="36"/>
                    <a:pt x="19" y="35"/>
                  </a:cubicBezTo>
                  <a:cubicBezTo>
                    <a:pt x="21" y="34"/>
                    <a:pt x="23" y="30"/>
                    <a:pt x="23" y="30"/>
                  </a:cubicBezTo>
                  <a:lnTo>
                    <a:pt x="18" y="28"/>
                  </a:lnTo>
                  <a:lnTo>
                    <a:pt x="15" y="23"/>
                  </a:lnTo>
                  <a:lnTo>
                    <a:pt x="19" y="15"/>
                  </a:lnTo>
                  <a:lnTo>
                    <a:pt x="22" y="20"/>
                  </a:lnTo>
                  <a:lnTo>
                    <a:pt x="27" y="23"/>
                  </a:lnTo>
                  <a:lnTo>
                    <a:pt x="33" y="0"/>
                  </a:lnTo>
                  <a:lnTo>
                    <a:pt x="46" y="2"/>
                  </a:lnTo>
                  <a:close/>
                  <a:moveTo>
                    <a:pt x="43" y="4"/>
                  </a:moveTo>
                  <a:lnTo>
                    <a:pt x="35" y="3"/>
                  </a:lnTo>
                  <a:moveTo>
                    <a:pt x="41" y="7"/>
                  </a:moveTo>
                  <a:lnTo>
                    <a:pt x="35" y="19"/>
                  </a:lnTo>
                  <a:moveTo>
                    <a:pt x="38" y="6"/>
                  </a:moveTo>
                  <a:lnTo>
                    <a:pt x="33" y="18"/>
                  </a:lnTo>
                  <a:moveTo>
                    <a:pt x="34" y="6"/>
                  </a:moveTo>
                  <a:lnTo>
                    <a:pt x="32" y="18"/>
                  </a:lnTo>
                  <a:moveTo>
                    <a:pt x="33" y="26"/>
                  </a:moveTo>
                  <a:lnTo>
                    <a:pt x="28" y="34"/>
                  </a:lnTo>
                  <a:moveTo>
                    <a:pt x="31" y="25"/>
                  </a:moveTo>
                  <a:lnTo>
                    <a:pt x="27" y="33"/>
                  </a:lnTo>
                  <a:moveTo>
                    <a:pt x="29" y="24"/>
                  </a:moveTo>
                  <a:lnTo>
                    <a:pt x="25" y="32"/>
                  </a:lnTo>
                  <a:moveTo>
                    <a:pt x="24" y="37"/>
                  </a:moveTo>
                  <a:lnTo>
                    <a:pt x="14" y="39"/>
                  </a:lnTo>
                  <a:moveTo>
                    <a:pt x="8" y="45"/>
                  </a:moveTo>
                  <a:lnTo>
                    <a:pt x="1" y="55"/>
                  </a:lnTo>
                  <a:moveTo>
                    <a:pt x="40" y="31"/>
                  </a:moveTo>
                  <a:lnTo>
                    <a:pt x="38" y="34"/>
                  </a:lnTo>
                  <a:moveTo>
                    <a:pt x="35" y="29"/>
                  </a:moveTo>
                  <a:lnTo>
                    <a:pt x="38" y="31"/>
                  </a:lnTo>
                  <a:moveTo>
                    <a:pt x="33" y="34"/>
                  </a:moveTo>
                  <a:lnTo>
                    <a:pt x="36" y="35"/>
                  </a:lnTo>
                  <a:moveTo>
                    <a:pt x="19" y="20"/>
                  </a:moveTo>
                  <a:lnTo>
                    <a:pt x="20" y="22"/>
                  </a:lnTo>
                  <a:moveTo>
                    <a:pt x="17" y="23"/>
                  </a:moveTo>
                  <a:lnTo>
                    <a:pt x="18" y="25"/>
                  </a:lnTo>
                  <a:moveTo>
                    <a:pt x="22" y="23"/>
                  </a:moveTo>
                  <a:lnTo>
                    <a:pt x="25" y="25"/>
                  </a:lnTo>
                  <a:moveTo>
                    <a:pt x="21" y="26"/>
                  </a:moveTo>
                  <a:lnTo>
                    <a:pt x="24" y="28"/>
                  </a:lnTo>
                  <a:moveTo>
                    <a:pt x="11" y="40"/>
                  </a:moveTo>
                  <a:cubicBezTo>
                    <a:pt x="12" y="41"/>
                    <a:pt x="12" y="41"/>
                    <a:pt x="12" y="42"/>
                  </a:cubicBezTo>
                  <a:cubicBezTo>
                    <a:pt x="11" y="42"/>
                    <a:pt x="11" y="43"/>
                    <a:pt x="10" y="42"/>
                  </a:cubicBezTo>
                  <a:cubicBezTo>
                    <a:pt x="10" y="42"/>
                    <a:pt x="9" y="41"/>
                    <a:pt x="10" y="41"/>
                  </a:cubicBezTo>
                  <a:cubicBezTo>
                    <a:pt x="10" y="40"/>
                    <a:pt x="11" y="40"/>
                    <a:pt x="11" y="40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46">
              <a:extLst>
                <a:ext uri="{FF2B5EF4-FFF2-40B4-BE49-F238E27FC236}">
                  <a16:creationId xmlns:a16="http://schemas.microsoft.com/office/drawing/2014/main" id="{FD39C58D-C78F-4E99-B123-8D9D8AB707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24" y="2695"/>
              <a:ext cx="408" cy="198"/>
            </a:xfrm>
            <a:custGeom>
              <a:avLst/>
              <a:gdLst>
                <a:gd name="T0" fmla="*/ 2147483646 w 67"/>
                <a:gd name="T1" fmla="*/ 2147483646 h 34"/>
                <a:gd name="T2" fmla="*/ 2147483646 w 67"/>
                <a:gd name="T3" fmla="*/ 2147483646 h 34"/>
                <a:gd name="T4" fmla="*/ 2147483646 w 67"/>
                <a:gd name="T5" fmla="*/ 2147483646 h 34"/>
                <a:gd name="T6" fmla="*/ 2147483646 w 67"/>
                <a:gd name="T7" fmla="*/ 2147483646 h 34"/>
                <a:gd name="T8" fmla="*/ 2147483646 w 67"/>
                <a:gd name="T9" fmla="*/ 2147483646 h 34"/>
                <a:gd name="T10" fmla="*/ 2147483646 w 67"/>
                <a:gd name="T11" fmla="*/ 2147483646 h 34"/>
                <a:gd name="T12" fmla="*/ 2147483646 w 67"/>
                <a:gd name="T13" fmla="*/ 2147483646 h 34"/>
                <a:gd name="T14" fmla="*/ 2147483646 w 67"/>
                <a:gd name="T15" fmla="*/ 2147483646 h 34"/>
                <a:gd name="T16" fmla="*/ 2147483646 w 67"/>
                <a:gd name="T17" fmla="*/ 2147483646 h 34"/>
                <a:gd name="T18" fmla="*/ 0 w 67"/>
                <a:gd name="T19" fmla="*/ 2147483646 h 34"/>
                <a:gd name="T20" fmla="*/ 2147483646 w 67"/>
                <a:gd name="T21" fmla="*/ 2147483646 h 34"/>
                <a:gd name="T22" fmla="*/ 2147483646 w 67"/>
                <a:gd name="T23" fmla="*/ 2147483646 h 34"/>
                <a:gd name="T24" fmla="*/ 2147483646 w 67"/>
                <a:gd name="T25" fmla="*/ 2147483646 h 34"/>
                <a:gd name="T26" fmla="*/ 2147483646 w 67"/>
                <a:gd name="T27" fmla="*/ 2147483646 h 34"/>
                <a:gd name="T28" fmla="*/ 2147483646 w 67"/>
                <a:gd name="T29" fmla="*/ 2147483646 h 34"/>
                <a:gd name="T30" fmla="*/ 2147483646 w 67"/>
                <a:gd name="T31" fmla="*/ 2147483646 h 34"/>
                <a:gd name="T32" fmla="*/ 2147483646 w 67"/>
                <a:gd name="T33" fmla="*/ 2147483646 h 34"/>
                <a:gd name="T34" fmla="*/ 2147483646 w 67"/>
                <a:gd name="T35" fmla="*/ 2147483646 h 34"/>
                <a:gd name="T36" fmla="*/ 2147483646 w 67"/>
                <a:gd name="T37" fmla="*/ 0 h 34"/>
                <a:gd name="T38" fmla="*/ 2147483646 w 67"/>
                <a:gd name="T39" fmla="*/ 2147483646 h 34"/>
                <a:gd name="T40" fmla="*/ 2147483646 w 67"/>
                <a:gd name="T41" fmla="*/ 2147483646 h 34"/>
                <a:gd name="T42" fmla="*/ 2147483646 w 67"/>
                <a:gd name="T43" fmla="*/ 2147483646 h 34"/>
                <a:gd name="T44" fmla="*/ 2147483646 w 67"/>
                <a:gd name="T45" fmla="*/ 2147483646 h 34"/>
                <a:gd name="T46" fmla="*/ 2147483646 w 67"/>
                <a:gd name="T47" fmla="*/ 2147483646 h 34"/>
                <a:gd name="T48" fmla="*/ 2147483646 w 67"/>
                <a:gd name="T49" fmla="*/ 2147483646 h 34"/>
                <a:gd name="T50" fmla="*/ 2147483646 w 67"/>
                <a:gd name="T51" fmla="*/ 2147483646 h 34"/>
                <a:gd name="T52" fmla="*/ 2147483646 w 67"/>
                <a:gd name="T53" fmla="*/ 2147483646 h 34"/>
                <a:gd name="T54" fmla="*/ 2147483646 w 67"/>
                <a:gd name="T55" fmla="*/ 2147483646 h 34"/>
                <a:gd name="T56" fmla="*/ 2147483646 w 67"/>
                <a:gd name="T57" fmla="*/ 2147483646 h 34"/>
                <a:gd name="T58" fmla="*/ 2147483646 w 67"/>
                <a:gd name="T59" fmla="*/ 2147483646 h 34"/>
                <a:gd name="T60" fmla="*/ 2147483646 w 67"/>
                <a:gd name="T61" fmla="*/ 2147483646 h 34"/>
                <a:gd name="T62" fmla="*/ 2147483646 w 67"/>
                <a:gd name="T63" fmla="*/ 2147483646 h 34"/>
                <a:gd name="T64" fmla="*/ 2147483646 w 67"/>
                <a:gd name="T65" fmla="*/ 2147483646 h 34"/>
                <a:gd name="T66" fmla="*/ 2147483646 w 67"/>
                <a:gd name="T67" fmla="*/ 2147483646 h 34"/>
                <a:gd name="T68" fmla="*/ 2147483646 w 67"/>
                <a:gd name="T69" fmla="*/ 2147483646 h 34"/>
                <a:gd name="T70" fmla="*/ 2147483646 w 67"/>
                <a:gd name="T71" fmla="*/ 2147483646 h 34"/>
                <a:gd name="T72" fmla="*/ 2147483646 w 67"/>
                <a:gd name="T73" fmla="*/ 2147483646 h 34"/>
                <a:gd name="T74" fmla="*/ 2147483646 w 67"/>
                <a:gd name="T75" fmla="*/ 2147483646 h 34"/>
                <a:gd name="T76" fmla="*/ 2147483646 w 67"/>
                <a:gd name="T77" fmla="*/ 2147483646 h 34"/>
                <a:gd name="T78" fmla="*/ 2147483646 w 67"/>
                <a:gd name="T79" fmla="*/ 2147483646 h 34"/>
                <a:gd name="T80" fmla="*/ 2147483646 w 67"/>
                <a:gd name="T81" fmla="*/ 2147483646 h 34"/>
                <a:gd name="T82" fmla="*/ 2147483646 w 67"/>
                <a:gd name="T83" fmla="*/ 2147483646 h 34"/>
                <a:gd name="T84" fmla="*/ 2147483646 w 67"/>
                <a:gd name="T85" fmla="*/ 2147483646 h 34"/>
                <a:gd name="T86" fmla="*/ 2147483646 w 67"/>
                <a:gd name="T87" fmla="*/ 2147483646 h 34"/>
                <a:gd name="T88" fmla="*/ 2147483646 w 67"/>
                <a:gd name="T89" fmla="*/ 2147483646 h 34"/>
                <a:gd name="T90" fmla="*/ 2147483646 w 67"/>
                <a:gd name="T91" fmla="*/ 2147483646 h 34"/>
                <a:gd name="T92" fmla="*/ 2147483646 w 67"/>
                <a:gd name="T93" fmla="*/ 2147483646 h 34"/>
                <a:gd name="T94" fmla="*/ 2147483646 w 67"/>
                <a:gd name="T95" fmla="*/ 2147483646 h 34"/>
                <a:gd name="T96" fmla="*/ 2147483646 w 67"/>
                <a:gd name="T97" fmla="*/ 2147483646 h 34"/>
                <a:gd name="T98" fmla="*/ 2147483646 w 67"/>
                <a:gd name="T99" fmla="*/ 2147483646 h 34"/>
                <a:gd name="T100" fmla="*/ 2147483646 w 67"/>
                <a:gd name="T101" fmla="*/ 2147483646 h 34"/>
                <a:gd name="T102" fmla="*/ 2147483646 w 67"/>
                <a:gd name="T103" fmla="*/ 2147483646 h 34"/>
                <a:gd name="T104" fmla="*/ 2147483646 w 67"/>
                <a:gd name="T105" fmla="*/ 2147483646 h 34"/>
                <a:gd name="T106" fmla="*/ 2147483646 w 67"/>
                <a:gd name="T107" fmla="*/ 2147483646 h 34"/>
                <a:gd name="T108" fmla="*/ 2147483646 w 67"/>
                <a:gd name="T109" fmla="*/ 2147483646 h 34"/>
                <a:gd name="T110" fmla="*/ 2147483646 w 67"/>
                <a:gd name="T111" fmla="*/ 2147483646 h 34"/>
                <a:gd name="T112" fmla="*/ 2147483646 w 67"/>
                <a:gd name="T113" fmla="*/ 2147483646 h 3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7"/>
                <a:gd name="T172" fmla="*/ 0 h 34"/>
                <a:gd name="T173" fmla="*/ 67 w 67"/>
                <a:gd name="T174" fmla="*/ 34 h 3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7" h="34">
                  <a:moveTo>
                    <a:pt x="67" y="8"/>
                  </a:moveTo>
                  <a:lnTo>
                    <a:pt x="46" y="24"/>
                  </a:lnTo>
                  <a:lnTo>
                    <a:pt x="48" y="28"/>
                  </a:lnTo>
                  <a:lnTo>
                    <a:pt x="52" y="28"/>
                  </a:lnTo>
                  <a:lnTo>
                    <a:pt x="45" y="34"/>
                  </a:lnTo>
                  <a:lnTo>
                    <a:pt x="41" y="34"/>
                  </a:lnTo>
                  <a:lnTo>
                    <a:pt x="37" y="30"/>
                  </a:lnTo>
                  <a:cubicBezTo>
                    <a:pt x="37" y="30"/>
                    <a:pt x="32" y="32"/>
                    <a:pt x="29" y="31"/>
                  </a:cubicBezTo>
                  <a:cubicBezTo>
                    <a:pt x="25" y="31"/>
                    <a:pt x="20" y="27"/>
                    <a:pt x="18" y="28"/>
                  </a:cubicBezTo>
                  <a:cubicBezTo>
                    <a:pt x="17" y="28"/>
                    <a:pt x="0" y="32"/>
                    <a:pt x="0" y="32"/>
                  </a:cubicBezTo>
                  <a:lnTo>
                    <a:pt x="18" y="21"/>
                  </a:lnTo>
                  <a:cubicBezTo>
                    <a:pt x="18" y="21"/>
                    <a:pt x="26" y="24"/>
                    <a:pt x="27" y="24"/>
                  </a:cubicBezTo>
                  <a:cubicBezTo>
                    <a:pt x="29" y="23"/>
                    <a:pt x="32" y="21"/>
                    <a:pt x="32" y="21"/>
                  </a:cubicBezTo>
                  <a:lnTo>
                    <a:pt x="30" y="17"/>
                  </a:lnTo>
                  <a:lnTo>
                    <a:pt x="30" y="11"/>
                  </a:lnTo>
                  <a:lnTo>
                    <a:pt x="37" y="6"/>
                  </a:lnTo>
                  <a:lnTo>
                    <a:pt x="37" y="12"/>
                  </a:lnTo>
                  <a:lnTo>
                    <a:pt x="40" y="17"/>
                  </a:lnTo>
                  <a:lnTo>
                    <a:pt x="57" y="0"/>
                  </a:lnTo>
                  <a:lnTo>
                    <a:pt x="67" y="8"/>
                  </a:lnTo>
                  <a:close/>
                  <a:moveTo>
                    <a:pt x="63" y="9"/>
                  </a:moveTo>
                  <a:lnTo>
                    <a:pt x="57" y="4"/>
                  </a:lnTo>
                  <a:moveTo>
                    <a:pt x="60" y="10"/>
                  </a:moveTo>
                  <a:lnTo>
                    <a:pt x="49" y="17"/>
                  </a:lnTo>
                  <a:moveTo>
                    <a:pt x="58" y="8"/>
                  </a:moveTo>
                  <a:lnTo>
                    <a:pt x="48" y="16"/>
                  </a:lnTo>
                  <a:moveTo>
                    <a:pt x="55" y="6"/>
                  </a:moveTo>
                  <a:lnTo>
                    <a:pt x="47" y="15"/>
                  </a:lnTo>
                  <a:moveTo>
                    <a:pt x="43" y="23"/>
                  </a:moveTo>
                  <a:lnTo>
                    <a:pt x="36" y="27"/>
                  </a:lnTo>
                  <a:moveTo>
                    <a:pt x="42" y="21"/>
                  </a:moveTo>
                  <a:lnTo>
                    <a:pt x="35" y="25"/>
                  </a:lnTo>
                  <a:moveTo>
                    <a:pt x="41" y="19"/>
                  </a:moveTo>
                  <a:lnTo>
                    <a:pt x="34" y="24"/>
                  </a:lnTo>
                  <a:moveTo>
                    <a:pt x="31" y="27"/>
                  </a:moveTo>
                  <a:lnTo>
                    <a:pt x="21" y="25"/>
                  </a:lnTo>
                  <a:moveTo>
                    <a:pt x="13" y="27"/>
                  </a:moveTo>
                  <a:lnTo>
                    <a:pt x="1" y="31"/>
                  </a:lnTo>
                  <a:moveTo>
                    <a:pt x="47" y="30"/>
                  </a:moveTo>
                  <a:lnTo>
                    <a:pt x="44" y="33"/>
                  </a:lnTo>
                  <a:moveTo>
                    <a:pt x="43" y="26"/>
                  </a:moveTo>
                  <a:lnTo>
                    <a:pt x="45" y="29"/>
                  </a:lnTo>
                  <a:moveTo>
                    <a:pt x="40" y="29"/>
                  </a:moveTo>
                  <a:lnTo>
                    <a:pt x="42" y="32"/>
                  </a:lnTo>
                  <a:moveTo>
                    <a:pt x="34" y="10"/>
                  </a:moveTo>
                  <a:lnTo>
                    <a:pt x="34" y="13"/>
                  </a:lnTo>
                  <a:moveTo>
                    <a:pt x="32" y="12"/>
                  </a:moveTo>
                  <a:lnTo>
                    <a:pt x="32" y="14"/>
                  </a:lnTo>
                  <a:moveTo>
                    <a:pt x="36" y="15"/>
                  </a:moveTo>
                  <a:lnTo>
                    <a:pt x="38" y="18"/>
                  </a:lnTo>
                  <a:moveTo>
                    <a:pt x="33" y="16"/>
                  </a:moveTo>
                  <a:lnTo>
                    <a:pt x="35" y="20"/>
                  </a:lnTo>
                  <a:moveTo>
                    <a:pt x="18" y="24"/>
                  </a:moveTo>
                  <a:cubicBezTo>
                    <a:pt x="18" y="25"/>
                    <a:pt x="18" y="25"/>
                    <a:pt x="17" y="26"/>
                  </a:cubicBezTo>
                  <a:cubicBezTo>
                    <a:pt x="17" y="26"/>
                    <a:pt x="16" y="26"/>
                    <a:pt x="16" y="25"/>
                  </a:cubicBezTo>
                  <a:cubicBezTo>
                    <a:pt x="15" y="25"/>
                    <a:pt x="16" y="24"/>
                    <a:pt x="16" y="24"/>
                  </a:cubicBezTo>
                  <a:cubicBezTo>
                    <a:pt x="17" y="23"/>
                    <a:pt x="17" y="24"/>
                    <a:pt x="18" y="24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47">
              <a:extLst>
                <a:ext uri="{FF2B5EF4-FFF2-40B4-BE49-F238E27FC236}">
                  <a16:creationId xmlns:a16="http://schemas.microsoft.com/office/drawing/2014/main" id="{C0F6BB1C-D3D8-43BE-A521-493C745CCC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23" y="2852"/>
              <a:ext cx="426" cy="168"/>
            </a:xfrm>
            <a:custGeom>
              <a:avLst/>
              <a:gdLst>
                <a:gd name="T0" fmla="*/ 2147483646 w 70"/>
                <a:gd name="T1" fmla="*/ 2147483646 h 29"/>
                <a:gd name="T2" fmla="*/ 2147483646 w 70"/>
                <a:gd name="T3" fmla="*/ 2147483646 h 29"/>
                <a:gd name="T4" fmla="*/ 2147483646 w 70"/>
                <a:gd name="T5" fmla="*/ 2147483646 h 29"/>
                <a:gd name="T6" fmla="*/ 2147483646 w 70"/>
                <a:gd name="T7" fmla="*/ 2147483646 h 29"/>
                <a:gd name="T8" fmla="*/ 2147483646 w 70"/>
                <a:gd name="T9" fmla="*/ 2147483646 h 29"/>
                <a:gd name="T10" fmla="*/ 2147483646 w 70"/>
                <a:gd name="T11" fmla="*/ 2147483646 h 29"/>
                <a:gd name="T12" fmla="*/ 2147483646 w 70"/>
                <a:gd name="T13" fmla="*/ 2147483646 h 29"/>
                <a:gd name="T14" fmla="*/ 2147483646 w 70"/>
                <a:gd name="T15" fmla="*/ 2147483646 h 29"/>
                <a:gd name="T16" fmla="*/ 2147483646 w 70"/>
                <a:gd name="T17" fmla="*/ 2147483646 h 29"/>
                <a:gd name="T18" fmla="*/ 0 w 70"/>
                <a:gd name="T19" fmla="*/ 2147483646 h 29"/>
                <a:gd name="T20" fmla="*/ 2147483646 w 70"/>
                <a:gd name="T21" fmla="*/ 2147483646 h 29"/>
                <a:gd name="T22" fmla="*/ 2147483646 w 70"/>
                <a:gd name="T23" fmla="*/ 2147483646 h 29"/>
                <a:gd name="T24" fmla="*/ 2147483646 w 70"/>
                <a:gd name="T25" fmla="*/ 2147483646 h 29"/>
                <a:gd name="T26" fmla="*/ 2147483646 w 70"/>
                <a:gd name="T27" fmla="*/ 2147483646 h 29"/>
                <a:gd name="T28" fmla="*/ 2147483646 w 70"/>
                <a:gd name="T29" fmla="*/ 2147483646 h 29"/>
                <a:gd name="T30" fmla="*/ 2147483646 w 70"/>
                <a:gd name="T31" fmla="*/ 0 h 29"/>
                <a:gd name="T32" fmla="*/ 2147483646 w 70"/>
                <a:gd name="T33" fmla="*/ 2147483646 h 29"/>
                <a:gd name="T34" fmla="*/ 2147483646 w 70"/>
                <a:gd name="T35" fmla="*/ 2147483646 h 29"/>
                <a:gd name="T36" fmla="*/ 2147483646 w 70"/>
                <a:gd name="T37" fmla="*/ 2147483646 h 29"/>
                <a:gd name="T38" fmla="*/ 2147483646 w 70"/>
                <a:gd name="T39" fmla="*/ 2147483646 h 29"/>
                <a:gd name="T40" fmla="*/ 2147483646 w 70"/>
                <a:gd name="T41" fmla="*/ 2147483646 h 29"/>
                <a:gd name="T42" fmla="*/ 2147483646 w 70"/>
                <a:gd name="T43" fmla="*/ 2147483646 h 29"/>
                <a:gd name="T44" fmla="*/ 2147483646 w 70"/>
                <a:gd name="T45" fmla="*/ 2147483646 h 29"/>
                <a:gd name="T46" fmla="*/ 2147483646 w 70"/>
                <a:gd name="T47" fmla="*/ 2147483646 h 29"/>
                <a:gd name="T48" fmla="*/ 2147483646 w 70"/>
                <a:gd name="T49" fmla="*/ 2147483646 h 29"/>
                <a:gd name="T50" fmla="*/ 2147483646 w 70"/>
                <a:gd name="T51" fmla="*/ 2147483646 h 29"/>
                <a:gd name="T52" fmla="*/ 2147483646 w 70"/>
                <a:gd name="T53" fmla="*/ 2147483646 h 29"/>
                <a:gd name="T54" fmla="*/ 2147483646 w 70"/>
                <a:gd name="T55" fmla="*/ 2147483646 h 29"/>
                <a:gd name="T56" fmla="*/ 2147483646 w 70"/>
                <a:gd name="T57" fmla="*/ 2147483646 h 29"/>
                <a:gd name="T58" fmla="*/ 2147483646 w 70"/>
                <a:gd name="T59" fmla="*/ 2147483646 h 29"/>
                <a:gd name="T60" fmla="*/ 2147483646 w 70"/>
                <a:gd name="T61" fmla="*/ 2147483646 h 29"/>
                <a:gd name="T62" fmla="*/ 2147483646 w 70"/>
                <a:gd name="T63" fmla="*/ 2147483646 h 29"/>
                <a:gd name="T64" fmla="*/ 2147483646 w 70"/>
                <a:gd name="T65" fmla="*/ 2147483646 h 29"/>
                <a:gd name="T66" fmla="*/ 2147483646 w 70"/>
                <a:gd name="T67" fmla="*/ 2147483646 h 29"/>
                <a:gd name="T68" fmla="*/ 2147483646 w 70"/>
                <a:gd name="T69" fmla="*/ 2147483646 h 29"/>
                <a:gd name="T70" fmla="*/ 2147483646 w 70"/>
                <a:gd name="T71" fmla="*/ 2147483646 h 29"/>
                <a:gd name="T72" fmla="*/ 2147483646 w 70"/>
                <a:gd name="T73" fmla="*/ 2147483646 h 29"/>
                <a:gd name="T74" fmla="*/ 2147483646 w 70"/>
                <a:gd name="T75" fmla="*/ 2147483646 h 29"/>
                <a:gd name="T76" fmla="*/ 2147483646 w 70"/>
                <a:gd name="T77" fmla="*/ 2147483646 h 29"/>
                <a:gd name="T78" fmla="*/ 2147483646 w 70"/>
                <a:gd name="T79" fmla="*/ 2147483646 h 29"/>
                <a:gd name="T80" fmla="*/ 2147483646 w 70"/>
                <a:gd name="T81" fmla="*/ 2147483646 h 29"/>
                <a:gd name="T82" fmla="*/ 2147483646 w 70"/>
                <a:gd name="T83" fmla="*/ 2147483646 h 29"/>
                <a:gd name="T84" fmla="*/ 2147483646 w 70"/>
                <a:gd name="T85" fmla="*/ 2147483646 h 29"/>
                <a:gd name="T86" fmla="*/ 2147483646 w 70"/>
                <a:gd name="T87" fmla="*/ 2147483646 h 29"/>
                <a:gd name="T88" fmla="*/ 2147483646 w 70"/>
                <a:gd name="T89" fmla="*/ 2147483646 h 29"/>
                <a:gd name="T90" fmla="*/ 2147483646 w 70"/>
                <a:gd name="T91" fmla="*/ 2147483646 h 29"/>
                <a:gd name="T92" fmla="*/ 2147483646 w 70"/>
                <a:gd name="T93" fmla="*/ 2147483646 h 29"/>
                <a:gd name="T94" fmla="*/ 2147483646 w 70"/>
                <a:gd name="T95" fmla="*/ 2147483646 h 29"/>
                <a:gd name="T96" fmla="*/ 2147483646 w 70"/>
                <a:gd name="T97" fmla="*/ 2147483646 h 29"/>
                <a:gd name="T98" fmla="*/ 2147483646 w 70"/>
                <a:gd name="T99" fmla="*/ 2147483646 h 29"/>
                <a:gd name="T100" fmla="*/ 2147483646 w 70"/>
                <a:gd name="T101" fmla="*/ 2147483646 h 29"/>
                <a:gd name="T102" fmla="*/ 2147483646 w 70"/>
                <a:gd name="T103" fmla="*/ 2147483646 h 29"/>
                <a:gd name="T104" fmla="*/ 2147483646 w 70"/>
                <a:gd name="T105" fmla="*/ 2147483646 h 29"/>
                <a:gd name="T106" fmla="*/ 2147483646 w 70"/>
                <a:gd name="T107" fmla="*/ 2147483646 h 29"/>
                <a:gd name="T108" fmla="*/ 2147483646 w 70"/>
                <a:gd name="T109" fmla="*/ 2147483646 h 29"/>
                <a:gd name="T110" fmla="*/ 2147483646 w 70"/>
                <a:gd name="T111" fmla="*/ 2147483646 h 29"/>
                <a:gd name="T112" fmla="*/ 2147483646 w 70"/>
                <a:gd name="T113" fmla="*/ 2147483646 h 2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0"/>
                <a:gd name="T172" fmla="*/ 0 h 29"/>
                <a:gd name="T173" fmla="*/ 70 w 70"/>
                <a:gd name="T174" fmla="*/ 29 h 2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0" h="29">
                  <a:moveTo>
                    <a:pt x="70" y="16"/>
                  </a:moveTo>
                  <a:lnTo>
                    <a:pt x="43" y="20"/>
                  </a:lnTo>
                  <a:lnTo>
                    <a:pt x="44" y="24"/>
                  </a:lnTo>
                  <a:lnTo>
                    <a:pt x="47" y="27"/>
                  </a:lnTo>
                  <a:lnTo>
                    <a:pt x="38" y="29"/>
                  </a:lnTo>
                  <a:lnTo>
                    <a:pt x="34" y="26"/>
                  </a:lnTo>
                  <a:lnTo>
                    <a:pt x="33" y="20"/>
                  </a:lnTo>
                  <a:cubicBezTo>
                    <a:pt x="33" y="20"/>
                    <a:pt x="28" y="20"/>
                    <a:pt x="25" y="18"/>
                  </a:cubicBezTo>
                  <a:cubicBezTo>
                    <a:pt x="22" y="15"/>
                    <a:pt x="19" y="9"/>
                    <a:pt x="18" y="9"/>
                  </a:cubicBezTo>
                  <a:cubicBezTo>
                    <a:pt x="17" y="9"/>
                    <a:pt x="0" y="4"/>
                    <a:pt x="0" y="4"/>
                  </a:cubicBezTo>
                  <a:lnTo>
                    <a:pt x="20" y="3"/>
                  </a:lnTo>
                  <a:cubicBezTo>
                    <a:pt x="20" y="3"/>
                    <a:pt x="26" y="10"/>
                    <a:pt x="28" y="11"/>
                  </a:cubicBezTo>
                  <a:cubicBezTo>
                    <a:pt x="29" y="11"/>
                    <a:pt x="33" y="11"/>
                    <a:pt x="33" y="11"/>
                  </a:cubicBezTo>
                  <a:lnTo>
                    <a:pt x="33" y="5"/>
                  </a:lnTo>
                  <a:lnTo>
                    <a:pt x="36" y="1"/>
                  </a:lnTo>
                  <a:lnTo>
                    <a:pt x="45" y="0"/>
                  </a:lnTo>
                  <a:lnTo>
                    <a:pt x="42" y="5"/>
                  </a:lnTo>
                  <a:lnTo>
                    <a:pt x="42" y="11"/>
                  </a:lnTo>
                  <a:lnTo>
                    <a:pt x="65" y="5"/>
                  </a:lnTo>
                  <a:lnTo>
                    <a:pt x="70" y="16"/>
                  </a:lnTo>
                  <a:close/>
                  <a:moveTo>
                    <a:pt x="66" y="15"/>
                  </a:moveTo>
                  <a:lnTo>
                    <a:pt x="63" y="8"/>
                  </a:lnTo>
                  <a:moveTo>
                    <a:pt x="63" y="15"/>
                  </a:moveTo>
                  <a:lnTo>
                    <a:pt x="50" y="15"/>
                  </a:lnTo>
                  <a:moveTo>
                    <a:pt x="62" y="12"/>
                  </a:moveTo>
                  <a:lnTo>
                    <a:pt x="50" y="14"/>
                  </a:lnTo>
                  <a:moveTo>
                    <a:pt x="61" y="8"/>
                  </a:moveTo>
                  <a:lnTo>
                    <a:pt x="49" y="13"/>
                  </a:lnTo>
                  <a:moveTo>
                    <a:pt x="42" y="18"/>
                  </a:moveTo>
                  <a:lnTo>
                    <a:pt x="33" y="18"/>
                  </a:lnTo>
                  <a:moveTo>
                    <a:pt x="42" y="15"/>
                  </a:moveTo>
                  <a:lnTo>
                    <a:pt x="33" y="15"/>
                  </a:lnTo>
                  <a:moveTo>
                    <a:pt x="42" y="14"/>
                  </a:moveTo>
                  <a:lnTo>
                    <a:pt x="33" y="14"/>
                  </a:lnTo>
                  <a:moveTo>
                    <a:pt x="29" y="15"/>
                  </a:moveTo>
                  <a:lnTo>
                    <a:pt x="22" y="8"/>
                  </a:lnTo>
                  <a:moveTo>
                    <a:pt x="13" y="6"/>
                  </a:moveTo>
                  <a:lnTo>
                    <a:pt x="1" y="4"/>
                  </a:lnTo>
                  <a:moveTo>
                    <a:pt x="42" y="26"/>
                  </a:moveTo>
                  <a:lnTo>
                    <a:pt x="38" y="26"/>
                  </a:lnTo>
                  <a:moveTo>
                    <a:pt x="40" y="21"/>
                  </a:moveTo>
                  <a:lnTo>
                    <a:pt x="40" y="24"/>
                  </a:lnTo>
                  <a:moveTo>
                    <a:pt x="36" y="22"/>
                  </a:moveTo>
                  <a:lnTo>
                    <a:pt x="36" y="25"/>
                  </a:lnTo>
                  <a:moveTo>
                    <a:pt x="40" y="2"/>
                  </a:moveTo>
                  <a:lnTo>
                    <a:pt x="39" y="5"/>
                  </a:lnTo>
                  <a:moveTo>
                    <a:pt x="37" y="2"/>
                  </a:moveTo>
                  <a:lnTo>
                    <a:pt x="36" y="4"/>
                  </a:lnTo>
                  <a:moveTo>
                    <a:pt x="39" y="7"/>
                  </a:moveTo>
                  <a:lnTo>
                    <a:pt x="39" y="11"/>
                  </a:lnTo>
                  <a:moveTo>
                    <a:pt x="36" y="7"/>
                  </a:moveTo>
                  <a:lnTo>
                    <a:pt x="36" y="11"/>
                  </a:lnTo>
                  <a:moveTo>
                    <a:pt x="19" y="6"/>
                  </a:moveTo>
                  <a:cubicBezTo>
                    <a:pt x="19" y="7"/>
                    <a:pt x="19" y="7"/>
                    <a:pt x="18" y="7"/>
                  </a:cubicBezTo>
                  <a:cubicBezTo>
                    <a:pt x="17" y="7"/>
                    <a:pt x="17" y="7"/>
                    <a:pt x="17" y="6"/>
                  </a:cubicBezTo>
                  <a:cubicBezTo>
                    <a:pt x="17" y="5"/>
                    <a:pt x="17" y="5"/>
                    <a:pt x="18" y="5"/>
                  </a:cubicBezTo>
                  <a:cubicBezTo>
                    <a:pt x="19" y="5"/>
                    <a:pt x="19" y="5"/>
                    <a:pt x="19" y="6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48">
              <a:extLst>
                <a:ext uri="{FF2B5EF4-FFF2-40B4-BE49-F238E27FC236}">
                  <a16:creationId xmlns:a16="http://schemas.microsoft.com/office/drawing/2014/main" id="{546C21A1-977D-4AF7-802D-1F3E25BE26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6" y="2678"/>
              <a:ext cx="341" cy="266"/>
            </a:xfrm>
            <a:custGeom>
              <a:avLst/>
              <a:gdLst>
                <a:gd name="T0" fmla="*/ 2147483646 w 56"/>
                <a:gd name="T1" fmla="*/ 2147483646 h 46"/>
                <a:gd name="T2" fmla="*/ 2147483646 w 56"/>
                <a:gd name="T3" fmla="*/ 2147483646 h 46"/>
                <a:gd name="T4" fmla="*/ 2147483646 w 56"/>
                <a:gd name="T5" fmla="*/ 2147483646 h 46"/>
                <a:gd name="T6" fmla="*/ 2147483646 w 56"/>
                <a:gd name="T7" fmla="*/ 2147483646 h 46"/>
                <a:gd name="T8" fmla="*/ 2147483646 w 56"/>
                <a:gd name="T9" fmla="*/ 2147483646 h 46"/>
                <a:gd name="T10" fmla="*/ 2147483646 w 56"/>
                <a:gd name="T11" fmla="*/ 2147483646 h 46"/>
                <a:gd name="T12" fmla="*/ 2147483646 w 56"/>
                <a:gd name="T13" fmla="*/ 2147483646 h 46"/>
                <a:gd name="T14" fmla="*/ 2147483646 w 56"/>
                <a:gd name="T15" fmla="*/ 2147483646 h 46"/>
                <a:gd name="T16" fmla="*/ 2147483646 w 56"/>
                <a:gd name="T17" fmla="*/ 2147483646 h 46"/>
                <a:gd name="T18" fmla="*/ 0 w 56"/>
                <a:gd name="T19" fmla="*/ 0 h 46"/>
                <a:gd name="T20" fmla="*/ 2147483646 w 56"/>
                <a:gd name="T21" fmla="*/ 2147483646 h 46"/>
                <a:gd name="T22" fmla="*/ 2147483646 w 56"/>
                <a:gd name="T23" fmla="*/ 2147483646 h 46"/>
                <a:gd name="T24" fmla="*/ 2147483646 w 56"/>
                <a:gd name="T25" fmla="*/ 2147483646 h 46"/>
                <a:gd name="T26" fmla="*/ 2147483646 w 56"/>
                <a:gd name="T27" fmla="*/ 2147483646 h 46"/>
                <a:gd name="T28" fmla="*/ 2147483646 w 56"/>
                <a:gd name="T29" fmla="*/ 2147483646 h 46"/>
                <a:gd name="T30" fmla="*/ 2147483646 w 56"/>
                <a:gd name="T31" fmla="*/ 2147483646 h 46"/>
                <a:gd name="T32" fmla="*/ 2147483646 w 56"/>
                <a:gd name="T33" fmla="*/ 2147483646 h 46"/>
                <a:gd name="T34" fmla="*/ 2147483646 w 56"/>
                <a:gd name="T35" fmla="*/ 2147483646 h 46"/>
                <a:gd name="T36" fmla="*/ 2147483646 w 56"/>
                <a:gd name="T37" fmla="*/ 2147483646 h 46"/>
                <a:gd name="T38" fmla="*/ 2147483646 w 56"/>
                <a:gd name="T39" fmla="*/ 2147483646 h 46"/>
                <a:gd name="T40" fmla="*/ 2147483646 w 56"/>
                <a:gd name="T41" fmla="*/ 2147483646 h 46"/>
                <a:gd name="T42" fmla="*/ 2147483646 w 56"/>
                <a:gd name="T43" fmla="*/ 2147483646 h 46"/>
                <a:gd name="T44" fmla="*/ 2147483646 w 56"/>
                <a:gd name="T45" fmla="*/ 2147483646 h 46"/>
                <a:gd name="T46" fmla="*/ 2147483646 w 56"/>
                <a:gd name="T47" fmla="*/ 2147483646 h 46"/>
                <a:gd name="T48" fmla="*/ 2147483646 w 56"/>
                <a:gd name="T49" fmla="*/ 2147483646 h 46"/>
                <a:gd name="T50" fmla="*/ 2147483646 w 56"/>
                <a:gd name="T51" fmla="*/ 2147483646 h 46"/>
                <a:gd name="T52" fmla="*/ 2147483646 w 56"/>
                <a:gd name="T53" fmla="*/ 2147483646 h 46"/>
                <a:gd name="T54" fmla="*/ 2147483646 w 56"/>
                <a:gd name="T55" fmla="*/ 2147483646 h 46"/>
                <a:gd name="T56" fmla="*/ 2147483646 w 56"/>
                <a:gd name="T57" fmla="*/ 2147483646 h 46"/>
                <a:gd name="T58" fmla="*/ 2147483646 w 56"/>
                <a:gd name="T59" fmla="*/ 2147483646 h 46"/>
                <a:gd name="T60" fmla="*/ 2147483646 w 56"/>
                <a:gd name="T61" fmla="*/ 2147483646 h 46"/>
                <a:gd name="T62" fmla="*/ 2147483646 w 56"/>
                <a:gd name="T63" fmla="*/ 2147483646 h 46"/>
                <a:gd name="T64" fmla="*/ 2147483646 w 56"/>
                <a:gd name="T65" fmla="*/ 2147483646 h 46"/>
                <a:gd name="T66" fmla="*/ 2147483646 w 56"/>
                <a:gd name="T67" fmla="*/ 2147483646 h 46"/>
                <a:gd name="T68" fmla="*/ 2147483646 w 56"/>
                <a:gd name="T69" fmla="*/ 2147483646 h 46"/>
                <a:gd name="T70" fmla="*/ 2147483646 w 56"/>
                <a:gd name="T71" fmla="*/ 2147483646 h 46"/>
                <a:gd name="T72" fmla="*/ 2147483646 w 56"/>
                <a:gd name="T73" fmla="*/ 2147483646 h 46"/>
                <a:gd name="T74" fmla="*/ 2147483646 w 56"/>
                <a:gd name="T75" fmla="*/ 2147483646 h 46"/>
                <a:gd name="T76" fmla="*/ 2147483646 w 56"/>
                <a:gd name="T77" fmla="*/ 2147483646 h 46"/>
                <a:gd name="T78" fmla="*/ 2147483646 w 56"/>
                <a:gd name="T79" fmla="*/ 2147483646 h 46"/>
                <a:gd name="T80" fmla="*/ 2147483646 w 56"/>
                <a:gd name="T81" fmla="*/ 2147483646 h 46"/>
                <a:gd name="T82" fmla="*/ 2147483646 w 56"/>
                <a:gd name="T83" fmla="*/ 2147483646 h 46"/>
                <a:gd name="T84" fmla="*/ 2147483646 w 56"/>
                <a:gd name="T85" fmla="*/ 2147483646 h 46"/>
                <a:gd name="T86" fmla="*/ 2147483646 w 56"/>
                <a:gd name="T87" fmla="*/ 2147483646 h 46"/>
                <a:gd name="T88" fmla="*/ 2147483646 w 56"/>
                <a:gd name="T89" fmla="*/ 2147483646 h 46"/>
                <a:gd name="T90" fmla="*/ 2147483646 w 56"/>
                <a:gd name="T91" fmla="*/ 2147483646 h 46"/>
                <a:gd name="T92" fmla="*/ 2147483646 w 56"/>
                <a:gd name="T93" fmla="*/ 2147483646 h 46"/>
                <a:gd name="T94" fmla="*/ 2147483646 w 56"/>
                <a:gd name="T95" fmla="*/ 2147483646 h 46"/>
                <a:gd name="T96" fmla="*/ 2147483646 w 56"/>
                <a:gd name="T97" fmla="*/ 2147483646 h 46"/>
                <a:gd name="T98" fmla="*/ 2147483646 w 56"/>
                <a:gd name="T99" fmla="*/ 2147483646 h 46"/>
                <a:gd name="T100" fmla="*/ 2147483646 w 56"/>
                <a:gd name="T101" fmla="*/ 2147483646 h 46"/>
                <a:gd name="T102" fmla="*/ 2147483646 w 56"/>
                <a:gd name="T103" fmla="*/ 2147483646 h 46"/>
                <a:gd name="T104" fmla="*/ 2147483646 w 56"/>
                <a:gd name="T105" fmla="*/ 2147483646 h 46"/>
                <a:gd name="T106" fmla="*/ 2147483646 w 56"/>
                <a:gd name="T107" fmla="*/ 2147483646 h 46"/>
                <a:gd name="T108" fmla="*/ 2147483646 w 56"/>
                <a:gd name="T109" fmla="*/ 2147483646 h 46"/>
                <a:gd name="T110" fmla="*/ 2147483646 w 56"/>
                <a:gd name="T111" fmla="*/ 2147483646 h 46"/>
                <a:gd name="T112" fmla="*/ 2147483646 w 56"/>
                <a:gd name="T113" fmla="*/ 2147483646 h 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6"/>
                <a:gd name="T172" fmla="*/ 0 h 46"/>
                <a:gd name="T173" fmla="*/ 56 w 56"/>
                <a:gd name="T174" fmla="*/ 46 h 4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6" h="46">
                  <a:moveTo>
                    <a:pt x="54" y="46"/>
                  </a:moveTo>
                  <a:lnTo>
                    <a:pt x="30" y="36"/>
                  </a:lnTo>
                  <a:lnTo>
                    <a:pt x="28" y="39"/>
                  </a:lnTo>
                  <a:lnTo>
                    <a:pt x="29" y="44"/>
                  </a:lnTo>
                  <a:lnTo>
                    <a:pt x="21" y="40"/>
                  </a:lnTo>
                  <a:lnTo>
                    <a:pt x="18" y="36"/>
                  </a:lnTo>
                  <a:lnTo>
                    <a:pt x="20" y="31"/>
                  </a:lnTo>
                  <a:cubicBezTo>
                    <a:pt x="20" y="31"/>
                    <a:pt x="16" y="28"/>
                    <a:pt x="15" y="24"/>
                  </a:cubicBezTo>
                  <a:cubicBezTo>
                    <a:pt x="14" y="21"/>
                    <a:pt x="14" y="14"/>
                    <a:pt x="13" y="14"/>
                  </a:cubicBezTo>
                  <a:cubicBezTo>
                    <a:pt x="12" y="13"/>
                    <a:pt x="0" y="0"/>
                    <a:pt x="0" y="0"/>
                  </a:cubicBezTo>
                  <a:lnTo>
                    <a:pt x="18" y="10"/>
                  </a:lnTo>
                  <a:cubicBezTo>
                    <a:pt x="18" y="10"/>
                    <a:pt x="20" y="18"/>
                    <a:pt x="21" y="19"/>
                  </a:cubicBezTo>
                  <a:cubicBezTo>
                    <a:pt x="22" y="21"/>
                    <a:pt x="26" y="23"/>
                    <a:pt x="26" y="23"/>
                  </a:cubicBezTo>
                  <a:lnTo>
                    <a:pt x="28" y="18"/>
                  </a:lnTo>
                  <a:lnTo>
                    <a:pt x="33" y="15"/>
                  </a:lnTo>
                  <a:lnTo>
                    <a:pt x="41" y="19"/>
                  </a:lnTo>
                  <a:lnTo>
                    <a:pt x="36" y="22"/>
                  </a:lnTo>
                  <a:lnTo>
                    <a:pt x="33" y="27"/>
                  </a:lnTo>
                  <a:lnTo>
                    <a:pt x="56" y="33"/>
                  </a:lnTo>
                  <a:lnTo>
                    <a:pt x="54" y="46"/>
                  </a:lnTo>
                  <a:close/>
                  <a:moveTo>
                    <a:pt x="52" y="43"/>
                  </a:moveTo>
                  <a:lnTo>
                    <a:pt x="53" y="35"/>
                  </a:lnTo>
                  <a:moveTo>
                    <a:pt x="49" y="41"/>
                  </a:moveTo>
                  <a:lnTo>
                    <a:pt x="37" y="35"/>
                  </a:lnTo>
                  <a:moveTo>
                    <a:pt x="50" y="38"/>
                  </a:moveTo>
                  <a:lnTo>
                    <a:pt x="38" y="33"/>
                  </a:lnTo>
                  <a:moveTo>
                    <a:pt x="50" y="34"/>
                  </a:moveTo>
                  <a:lnTo>
                    <a:pt x="38" y="32"/>
                  </a:lnTo>
                  <a:moveTo>
                    <a:pt x="30" y="33"/>
                  </a:moveTo>
                  <a:lnTo>
                    <a:pt x="22" y="28"/>
                  </a:lnTo>
                  <a:moveTo>
                    <a:pt x="31" y="31"/>
                  </a:moveTo>
                  <a:lnTo>
                    <a:pt x="23" y="27"/>
                  </a:lnTo>
                  <a:moveTo>
                    <a:pt x="32" y="29"/>
                  </a:moveTo>
                  <a:lnTo>
                    <a:pt x="24" y="25"/>
                  </a:lnTo>
                  <a:moveTo>
                    <a:pt x="19" y="24"/>
                  </a:moveTo>
                  <a:lnTo>
                    <a:pt x="17" y="14"/>
                  </a:lnTo>
                  <a:moveTo>
                    <a:pt x="11" y="8"/>
                  </a:moveTo>
                  <a:lnTo>
                    <a:pt x="1" y="1"/>
                  </a:lnTo>
                  <a:moveTo>
                    <a:pt x="25" y="40"/>
                  </a:moveTo>
                  <a:lnTo>
                    <a:pt x="22" y="38"/>
                  </a:lnTo>
                  <a:moveTo>
                    <a:pt x="27" y="35"/>
                  </a:moveTo>
                  <a:lnTo>
                    <a:pt x="25" y="38"/>
                  </a:lnTo>
                  <a:moveTo>
                    <a:pt x="22" y="33"/>
                  </a:moveTo>
                  <a:lnTo>
                    <a:pt x="21" y="36"/>
                  </a:lnTo>
                  <a:moveTo>
                    <a:pt x="36" y="19"/>
                  </a:moveTo>
                  <a:lnTo>
                    <a:pt x="34" y="20"/>
                  </a:lnTo>
                  <a:moveTo>
                    <a:pt x="33" y="17"/>
                  </a:moveTo>
                  <a:lnTo>
                    <a:pt x="31" y="18"/>
                  </a:lnTo>
                  <a:moveTo>
                    <a:pt x="33" y="22"/>
                  </a:moveTo>
                  <a:lnTo>
                    <a:pt x="31" y="25"/>
                  </a:lnTo>
                  <a:moveTo>
                    <a:pt x="30" y="21"/>
                  </a:moveTo>
                  <a:lnTo>
                    <a:pt x="28" y="24"/>
                  </a:lnTo>
                  <a:moveTo>
                    <a:pt x="16" y="11"/>
                  </a:moveTo>
                  <a:cubicBezTo>
                    <a:pt x="15" y="12"/>
                    <a:pt x="15" y="12"/>
                    <a:pt x="14" y="12"/>
                  </a:cubicBezTo>
                  <a:cubicBezTo>
                    <a:pt x="14" y="11"/>
                    <a:pt x="13" y="11"/>
                    <a:pt x="14" y="10"/>
                  </a:cubicBezTo>
                  <a:cubicBezTo>
                    <a:pt x="14" y="10"/>
                    <a:pt x="15" y="9"/>
                    <a:pt x="15" y="10"/>
                  </a:cubicBezTo>
                  <a:cubicBezTo>
                    <a:pt x="16" y="10"/>
                    <a:pt x="16" y="11"/>
                    <a:pt x="16" y="11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49">
              <a:extLst>
                <a:ext uri="{FF2B5EF4-FFF2-40B4-BE49-F238E27FC236}">
                  <a16:creationId xmlns:a16="http://schemas.microsoft.com/office/drawing/2014/main" id="{4BDB165B-9A91-4624-8BC5-CCCFD9F0E9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9" y="2339"/>
              <a:ext cx="207" cy="390"/>
            </a:xfrm>
            <a:custGeom>
              <a:avLst/>
              <a:gdLst>
                <a:gd name="T0" fmla="*/ 2147483646 w 34"/>
                <a:gd name="T1" fmla="*/ 2147483646 h 67"/>
                <a:gd name="T2" fmla="*/ 2147483646 w 34"/>
                <a:gd name="T3" fmla="*/ 2147483646 h 67"/>
                <a:gd name="T4" fmla="*/ 2147483646 w 34"/>
                <a:gd name="T5" fmla="*/ 2147483646 h 67"/>
                <a:gd name="T6" fmla="*/ 2147483646 w 34"/>
                <a:gd name="T7" fmla="*/ 2147483646 h 67"/>
                <a:gd name="T8" fmla="*/ 0 w 34"/>
                <a:gd name="T9" fmla="*/ 2147483646 h 67"/>
                <a:gd name="T10" fmla="*/ 0 w 34"/>
                <a:gd name="T11" fmla="*/ 2147483646 h 67"/>
                <a:gd name="T12" fmla="*/ 2147483646 w 34"/>
                <a:gd name="T13" fmla="*/ 2147483646 h 67"/>
                <a:gd name="T14" fmla="*/ 2147483646 w 34"/>
                <a:gd name="T15" fmla="*/ 2147483646 h 67"/>
                <a:gd name="T16" fmla="*/ 2147483646 w 34"/>
                <a:gd name="T17" fmla="*/ 2147483646 h 67"/>
                <a:gd name="T18" fmla="*/ 2147483646 w 34"/>
                <a:gd name="T19" fmla="*/ 0 h 67"/>
                <a:gd name="T20" fmla="*/ 2147483646 w 34"/>
                <a:gd name="T21" fmla="*/ 2147483646 h 67"/>
                <a:gd name="T22" fmla="*/ 2147483646 w 34"/>
                <a:gd name="T23" fmla="*/ 2147483646 h 67"/>
                <a:gd name="T24" fmla="*/ 2147483646 w 34"/>
                <a:gd name="T25" fmla="*/ 2147483646 h 67"/>
                <a:gd name="T26" fmla="*/ 2147483646 w 34"/>
                <a:gd name="T27" fmla="*/ 2147483646 h 67"/>
                <a:gd name="T28" fmla="*/ 2147483646 w 34"/>
                <a:gd name="T29" fmla="*/ 2147483646 h 67"/>
                <a:gd name="T30" fmla="*/ 2147483646 w 34"/>
                <a:gd name="T31" fmla="*/ 2147483646 h 67"/>
                <a:gd name="T32" fmla="*/ 2147483646 w 34"/>
                <a:gd name="T33" fmla="*/ 2147483646 h 67"/>
                <a:gd name="T34" fmla="*/ 2147483646 w 34"/>
                <a:gd name="T35" fmla="*/ 2147483646 h 67"/>
                <a:gd name="T36" fmla="*/ 2147483646 w 34"/>
                <a:gd name="T37" fmla="*/ 2147483646 h 67"/>
                <a:gd name="T38" fmla="*/ 2147483646 w 34"/>
                <a:gd name="T39" fmla="*/ 2147483646 h 67"/>
                <a:gd name="T40" fmla="*/ 2147483646 w 34"/>
                <a:gd name="T41" fmla="*/ 2147483646 h 67"/>
                <a:gd name="T42" fmla="*/ 2147483646 w 34"/>
                <a:gd name="T43" fmla="*/ 2147483646 h 67"/>
                <a:gd name="T44" fmla="*/ 2147483646 w 34"/>
                <a:gd name="T45" fmla="*/ 2147483646 h 67"/>
                <a:gd name="T46" fmla="*/ 2147483646 w 34"/>
                <a:gd name="T47" fmla="*/ 2147483646 h 67"/>
                <a:gd name="T48" fmla="*/ 2147483646 w 34"/>
                <a:gd name="T49" fmla="*/ 2147483646 h 67"/>
                <a:gd name="T50" fmla="*/ 2147483646 w 34"/>
                <a:gd name="T51" fmla="*/ 2147483646 h 67"/>
                <a:gd name="T52" fmla="*/ 2147483646 w 34"/>
                <a:gd name="T53" fmla="*/ 2147483646 h 67"/>
                <a:gd name="T54" fmla="*/ 2147483646 w 34"/>
                <a:gd name="T55" fmla="*/ 2147483646 h 67"/>
                <a:gd name="T56" fmla="*/ 2147483646 w 34"/>
                <a:gd name="T57" fmla="*/ 2147483646 h 67"/>
                <a:gd name="T58" fmla="*/ 2147483646 w 34"/>
                <a:gd name="T59" fmla="*/ 2147483646 h 67"/>
                <a:gd name="T60" fmla="*/ 2147483646 w 34"/>
                <a:gd name="T61" fmla="*/ 2147483646 h 67"/>
                <a:gd name="T62" fmla="*/ 2147483646 w 34"/>
                <a:gd name="T63" fmla="*/ 2147483646 h 67"/>
                <a:gd name="T64" fmla="*/ 2147483646 w 34"/>
                <a:gd name="T65" fmla="*/ 2147483646 h 67"/>
                <a:gd name="T66" fmla="*/ 2147483646 w 34"/>
                <a:gd name="T67" fmla="*/ 2147483646 h 67"/>
                <a:gd name="T68" fmla="*/ 2147483646 w 34"/>
                <a:gd name="T69" fmla="*/ 2147483646 h 67"/>
                <a:gd name="T70" fmla="*/ 2147483646 w 34"/>
                <a:gd name="T71" fmla="*/ 2147483646 h 67"/>
                <a:gd name="T72" fmla="*/ 2147483646 w 34"/>
                <a:gd name="T73" fmla="*/ 2147483646 h 67"/>
                <a:gd name="T74" fmla="*/ 2147483646 w 34"/>
                <a:gd name="T75" fmla="*/ 2147483646 h 67"/>
                <a:gd name="T76" fmla="*/ 2147483646 w 34"/>
                <a:gd name="T77" fmla="*/ 2147483646 h 67"/>
                <a:gd name="T78" fmla="*/ 2147483646 w 34"/>
                <a:gd name="T79" fmla="*/ 2147483646 h 67"/>
                <a:gd name="T80" fmla="*/ 2147483646 w 34"/>
                <a:gd name="T81" fmla="*/ 2147483646 h 67"/>
                <a:gd name="T82" fmla="*/ 2147483646 w 34"/>
                <a:gd name="T83" fmla="*/ 2147483646 h 67"/>
                <a:gd name="T84" fmla="*/ 2147483646 w 34"/>
                <a:gd name="T85" fmla="*/ 2147483646 h 67"/>
                <a:gd name="T86" fmla="*/ 2147483646 w 34"/>
                <a:gd name="T87" fmla="*/ 2147483646 h 67"/>
                <a:gd name="T88" fmla="*/ 2147483646 w 34"/>
                <a:gd name="T89" fmla="*/ 2147483646 h 67"/>
                <a:gd name="T90" fmla="*/ 2147483646 w 34"/>
                <a:gd name="T91" fmla="*/ 2147483646 h 67"/>
                <a:gd name="T92" fmla="*/ 2147483646 w 34"/>
                <a:gd name="T93" fmla="*/ 2147483646 h 67"/>
                <a:gd name="T94" fmla="*/ 2147483646 w 34"/>
                <a:gd name="T95" fmla="*/ 2147483646 h 67"/>
                <a:gd name="T96" fmla="*/ 2147483646 w 34"/>
                <a:gd name="T97" fmla="*/ 2147483646 h 67"/>
                <a:gd name="T98" fmla="*/ 2147483646 w 34"/>
                <a:gd name="T99" fmla="*/ 2147483646 h 67"/>
                <a:gd name="T100" fmla="*/ 2147483646 w 34"/>
                <a:gd name="T101" fmla="*/ 2147483646 h 67"/>
                <a:gd name="T102" fmla="*/ 2147483646 w 34"/>
                <a:gd name="T103" fmla="*/ 2147483646 h 67"/>
                <a:gd name="T104" fmla="*/ 2147483646 w 34"/>
                <a:gd name="T105" fmla="*/ 2147483646 h 67"/>
                <a:gd name="T106" fmla="*/ 2147483646 w 34"/>
                <a:gd name="T107" fmla="*/ 2147483646 h 67"/>
                <a:gd name="T108" fmla="*/ 2147483646 w 34"/>
                <a:gd name="T109" fmla="*/ 2147483646 h 67"/>
                <a:gd name="T110" fmla="*/ 2147483646 w 34"/>
                <a:gd name="T111" fmla="*/ 2147483646 h 67"/>
                <a:gd name="T112" fmla="*/ 2147483646 w 34"/>
                <a:gd name="T113" fmla="*/ 2147483646 h 6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4"/>
                <a:gd name="T172" fmla="*/ 0 h 67"/>
                <a:gd name="T173" fmla="*/ 34 w 34"/>
                <a:gd name="T174" fmla="*/ 67 h 6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4" h="67">
                  <a:moveTo>
                    <a:pt x="26" y="67"/>
                  </a:moveTo>
                  <a:lnTo>
                    <a:pt x="10" y="46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4" y="37"/>
                  </a:lnTo>
                  <a:cubicBezTo>
                    <a:pt x="4" y="37"/>
                    <a:pt x="2" y="32"/>
                    <a:pt x="3" y="29"/>
                  </a:cubicBezTo>
                  <a:cubicBezTo>
                    <a:pt x="3" y="25"/>
                    <a:pt x="7" y="20"/>
                    <a:pt x="6" y="18"/>
                  </a:cubicBezTo>
                  <a:cubicBezTo>
                    <a:pt x="6" y="17"/>
                    <a:pt x="2" y="0"/>
                    <a:pt x="2" y="0"/>
                  </a:cubicBezTo>
                  <a:lnTo>
                    <a:pt x="13" y="18"/>
                  </a:lnTo>
                  <a:cubicBezTo>
                    <a:pt x="13" y="18"/>
                    <a:pt x="10" y="26"/>
                    <a:pt x="10" y="27"/>
                  </a:cubicBezTo>
                  <a:cubicBezTo>
                    <a:pt x="11" y="29"/>
                    <a:pt x="13" y="32"/>
                    <a:pt x="13" y="32"/>
                  </a:cubicBezTo>
                  <a:lnTo>
                    <a:pt x="17" y="30"/>
                  </a:lnTo>
                  <a:lnTo>
                    <a:pt x="23" y="30"/>
                  </a:lnTo>
                  <a:lnTo>
                    <a:pt x="28" y="37"/>
                  </a:lnTo>
                  <a:lnTo>
                    <a:pt x="22" y="37"/>
                  </a:lnTo>
                  <a:lnTo>
                    <a:pt x="17" y="40"/>
                  </a:lnTo>
                  <a:lnTo>
                    <a:pt x="34" y="57"/>
                  </a:lnTo>
                  <a:lnTo>
                    <a:pt x="26" y="67"/>
                  </a:lnTo>
                  <a:close/>
                  <a:moveTo>
                    <a:pt x="25" y="63"/>
                  </a:moveTo>
                  <a:lnTo>
                    <a:pt x="30" y="57"/>
                  </a:lnTo>
                  <a:moveTo>
                    <a:pt x="24" y="60"/>
                  </a:moveTo>
                  <a:lnTo>
                    <a:pt x="17" y="49"/>
                  </a:lnTo>
                  <a:moveTo>
                    <a:pt x="26" y="58"/>
                  </a:moveTo>
                  <a:lnTo>
                    <a:pt x="18" y="48"/>
                  </a:lnTo>
                  <a:moveTo>
                    <a:pt x="28" y="55"/>
                  </a:moveTo>
                  <a:lnTo>
                    <a:pt x="19" y="47"/>
                  </a:lnTo>
                  <a:moveTo>
                    <a:pt x="11" y="43"/>
                  </a:moveTo>
                  <a:lnTo>
                    <a:pt x="7" y="36"/>
                  </a:lnTo>
                  <a:moveTo>
                    <a:pt x="13" y="42"/>
                  </a:moveTo>
                  <a:lnTo>
                    <a:pt x="9" y="35"/>
                  </a:lnTo>
                  <a:moveTo>
                    <a:pt x="15" y="41"/>
                  </a:moveTo>
                  <a:lnTo>
                    <a:pt x="10" y="34"/>
                  </a:lnTo>
                  <a:moveTo>
                    <a:pt x="7" y="31"/>
                  </a:moveTo>
                  <a:lnTo>
                    <a:pt x="9" y="21"/>
                  </a:lnTo>
                  <a:moveTo>
                    <a:pt x="7" y="13"/>
                  </a:moveTo>
                  <a:lnTo>
                    <a:pt x="3" y="1"/>
                  </a:lnTo>
                  <a:moveTo>
                    <a:pt x="4" y="47"/>
                  </a:moveTo>
                  <a:lnTo>
                    <a:pt x="1" y="44"/>
                  </a:lnTo>
                  <a:moveTo>
                    <a:pt x="8" y="43"/>
                  </a:moveTo>
                  <a:lnTo>
                    <a:pt x="5" y="45"/>
                  </a:lnTo>
                  <a:moveTo>
                    <a:pt x="5" y="40"/>
                  </a:moveTo>
                  <a:lnTo>
                    <a:pt x="2" y="42"/>
                  </a:lnTo>
                  <a:moveTo>
                    <a:pt x="24" y="34"/>
                  </a:moveTo>
                  <a:lnTo>
                    <a:pt x="21" y="34"/>
                  </a:lnTo>
                  <a:moveTo>
                    <a:pt x="22" y="32"/>
                  </a:moveTo>
                  <a:lnTo>
                    <a:pt x="20" y="32"/>
                  </a:lnTo>
                  <a:moveTo>
                    <a:pt x="19" y="36"/>
                  </a:moveTo>
                  <a:lnTo>
                    <a:pt x="16" y="38"/>
                  </a:lnTo>
                  <a:moveTo>
                    <a:pt x="18" y="33"/>
                  </a:moveTo>
                  <a:lnTo>
                    <a:pt x="14" y="35"/>
                  </a:lnTo>
                  <a:moveTo>
                    <a:pt x="10" y="18"/>
                  </a:moveTo>
                  <a:cubicBezTo>
                    <a:pt x="9" y="18"/>
                    <a:pt x="9" y="18"/>
                    <a:pt x="8" y="17"/>
                  </a:cubicBezTo>
                  <a:cubicBezTo>
                    <a:pt x="8" y="17"/>
                    <a:pt x="8" y="16"/>
                    <a:pt x="9" y="16"/>
                  </a:cubicBezTo>
                  <a:cubicBezTo>
                    <a:pt x="9" y="15"/>
                    <a:pt x="10" y="16"/>
                    <a:pt x="10" y="16"/>
                  </a:cubicBezTo>
                  <a:cubicBezTo>
                    <a:pt x="11" y="17"/>
                    <a:pt x="10" y="17"/>
                    <a:pt x="10" y="18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50">
              <a:extLst>
                <a:ext uri="{FF2B5EF4-FFF2-40B4-BE49-F238E27FC236}">
                  <a16:creationId xmlns:a16="http://schemas.microsoft.com/office/drawing/2014/main" id="{1ABA5610-8D26-4EF1-98C0-5C376C843D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6" y="1957"/>
              <a:ext cx="176" cy="406"/>
            </a:xfrm>
            <a:custGeom>
              <a:avLst/>
              <a:gdLst>
                <a:gd name="T0" fmla="*/ 2147483646 w 29"/>
                <a:gd name="T1" fmla="*/ 2147483646 h 70"/>
                <a:gd name="T2" fmla="*/ 2147483646 w 29"/>
                <a:gd name="T3" fmla="*/ 2147483646 h 70"/>
                <a:gd name="T4" fmla="*/ 2147483646 w 29"/>
                <a:gd name="T5" fmla="*/ 2147483646 h 70"/>
                <a:gd name="T6" fmla="*/ 2147483646 w 29"/>
                <a:gd name="T7" fmla="*/ 2147483646 h 70"/>
                <a:gd name="T8" fmla="*/ 0 w 29"/>
                <a:gd name="T9" fmla="*/ 2147483646 h 70"/>
                <a:gd name="T10" fmla="*/ 2147483646 w 29"/>
                <a:gd name="T11" fmla="*/ 2147483646 h 70"/>
                <a:gd name="T12" fmla="*/ 2147483646 w 29"/>
                <a:gd name="T13" fmla="*/ 2147483646 h 70"/>
                <a:gd name="T14" fmla="*/ 2147483646 w 29"/>
                <a:gd name="T15" fmla="*/ 2147483646 h 70"/>
                <a:gd name="T16" fmla="*/ 2147483646 w 29"/>
                <a:gd name="T17" fmla="*/ 2147483646 h 70"/>
                <a:gd name="T18" fmla="*/ 2147483646 w 29"/>
                <a:gd name="T19" fmla="*/ 0 h 70"/>
                <a:gd name="T20" fmla="*/ 2147483646 w 29"/>
                <a:gd name="T21" fmla="*/ 2147483646 h 70"/>
                <a:gd name="T22" fmla="*/ 2147483646 w 29"/>
                <a:gd name="T23" fmla="*/ 2147483646 h 70"/>
                <a:gd name="T24" fmla="*/ 2147483646 w 29"/>
                <a:gd name="T25" fmla="*/ 2147483646 h 70"/>
                <a:gd name="T26" fmla="*/ 2147483646 w 29"/>
                <a:gd name="T27" fmla="*/ 2147483646 h 70"/>
                <a:gd name="T28" fmla="*/ 2147483646 w 29"/>
                <a:gd name="T29" fmla="*/ 2147483646 h 70"/>
                <a:gd name="T30" fmla="*/ 2147483646 w 29"/>
                <a:gd name="T31" fmla="*/ 2147483646 h 70"/>
                <a:gd name="T32" fmla="*/ 2147483646 w 29"/>
                <a:gd name="T33" fmla="*/ 2147483646 h 70"/>
                <a:gd name="T34" fmla="*/ 2147483646 w 29"/>
                <a:gd name="T35" fmla="*/ 2147483646 h 70"/>
                <a:gd name="T36" fmla="*/ 2147483646 w 29"/>
                <a:gd name="T37" fmla="*/ 2147483646 h 70"/>
                <a:gd name="T38" fmla="*/ 2147483646 w 29"/>
                <a:gd name="T39" fmla="*/ 2147483646 h 70"/>
                <a:gd name="T40" fmla="*/ 2147483646 w 29"/>
                <a:gd name="T41" fmla="*/ 2147483646 h 70"/>
                <a:gd name="T42" fmla="*/ 2147483646 w 29"/>
                <a:gd name="T43" fmla="*/ 2147483646 h 70"/>
                <a:gd name="T44" fmla="*/ 2147483646 w 29"/>
                <a:gd name="T45" fmla="*/ 2147483646 h 70"/>
                <a:gd name="T46" fmla="*/ 2147483646 w 29"/>
                <a:gd name="T47" fmla="*/ 2147483646 h 70"/>
                <a:gd name="T48" fmla="*/ 2147483646 w 29"/>
                <a:gd name="T49" fmla="*/ 2147483646 h 70"/>
                <a:gd name="T50" fmla="*/ 2147483646 w 29"/>
                <a:gd name="T51" fmla="*/ 2147483646 h 70"/>
                <a:gd name="T52" fmla="*/ 2147483646 w 29"/>
                <a:gd name="T53" fmla="*/ 2147483646 h 70"/>
                <a:gd name="T54" fmla="*/ 2147483646 w 29"/>
                <a:gd name="T55" fmla="*/ 2147483646 h 70"/>
                <a:gd name="T56" fmla="*/ 2147483646 w 29"/>
                <a:gd name="T57" fmla="*/ 2147483646 h 70"/>
                <a:gd name="T58" fmla="*/ 2147483646 w 29"/>
                <a:gd name="T59" fmla="*/ 2147483646 h 70"/>
                <a:gd name="T60" fmla="*/ 2147483646 w 29"/>
                <a:gd name="T61" fmla="*/ 2147483646 h 70"/>
                <a:gd name="T62" fmla="*/ 2147483646 w 29"/>
                <a:gd name="T63" fmla="*/ 2147483646 h 70"/>
                <a:gd name="T64" fmla="*/ 2147483646 w 29"/>
                <a:gd name="T65" fmla="*/ 2147483646 h 70"/>
                <a:gd name="T66" fmla="*/ 2147483646 w 29"/>
                <a:gd name="T67" fmla="*/ 2147483646 h 70"/>
                <a:gd name="T68" fmla="*/ 2147483646 w 29"/>
                <a:gd name="T69" fmla="*/ 2147483646 h 70"/>
                <a:gd name="T70" fmla="*/ 2147483646 w 29"/>
                <a:gd name="T71" fmla="*/ 2147483646 h 70"/>
                <a:gd name="T72" fmla="*/ 2147483646 w 29"/>
                <a:gd name="T73" fmla="*/ 2147483646 h 70"/>
                <a:gd name="T74" fmla="*/ 2147483646 w 29"/>
                <a:gd name="T75" fmla="*/ 2147483646 h 70"/>
                <a:gd name="T76" fmla="*/ 2147483646 w 29"/>
                <a:gd name="T77" fmla="*/ 2147483646 h 70"/>
                <a:gd name="T78" fmla="*/ 2147483646 w 29"/>
                <a:gd name="T79" fmla="*/ 2147483646 h 70"/>
                <a:gd name="T80" fmla="*/ 2147483646 w 29"/>
                <a:gd name="T81" fmla="*/ 2147483646 h 70"/>
                <a:gd name="T82" fmla="*/ 2147483646 w 29"/>
                <a:gd name="T83" fmla="*/ 2147483646 h 70"/>
                <a:gd name="T84" fmla="*/ 2147483646 w 29"/>
                <a:gd name="T85" fmla="*/ 2147483646 h 70"/>
                <a:gd name="T86" fmla="*/ 2147483646 w 29"/>
                <a:gd name="T87" fmla="*/ 2147483646 h 70"/>
                <a:gd name="T88" fmla="*/ 2147483646 w 29"/>
                <a:gd name="T89" fmla="*/ 2147483646 h 70"/>
                <a:gd name="T90" fmla="*/ 2147483646 w 29"/>
                <a:gd name="T91" fmla="*/ 2147483646 h 70"/>
                <a:gd name="T92" fmla="*/ 2147483646 w 29"/>
                <a:gd name="T93" fmla="*/ 2147483646 h 70"/>
                <a:gd name="T94" fmla="*/ 2147483646 w 29"/>
                <a:gd name="T95" fmla="*/ 2147483646 h 70"/>
                <a:gd name="T96" fmla="*/ 2147483646 w 29"/>
                <a:gd name="T97" fmla="*/ 2147483646 h 70"/>
                <a:gd name="T98" fmla="*/ 2147483646 w 29"/>
                <a:gd name="T99" fmla="*/ 2147483646 h 70"/>
                <a:gd name="T100" fmla="*/ 2147483646 w 29"/>
                <a:gd name="T101" fmla="*/ 2147483646 h 70"/>
                <a:gd name="T102" fmla="*/ 2147483646 w 29"/>
                <a:gd name="T103" fmla="*/ 2147483646 h 70"/>
                <a:gd name="T104" fmla="*/ 2147483646 w 29"/>
                <a:gd name="T105" fmla="*/ 2147483646 h 70"/>
                <a:gd name="T106" fmla="*/ 2147483646 w 29"/>
                <a:gd name="T107" fmla="*/ 2147483646 h 70"/>
                <a:gd name="T108" fmla="*/ 2147483646 w 29"/>
                <a:gd name="T109" fmla="*/ 2147483646 h 70"/>
                <a:gd name="T110" fmla="*/ 2147483646 w 29"/>
                <a:gd name="T111" fmla="*/ 2147483646 h 70"/>
                <a:gd name="T112" fmla="*/ 2147483646 w 29"/>
                <a:gd name="T113" fmla="*/ 2147483646 h 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"/>
                <a:gd name="T172" fmla="*/ 0 h 70"/>
                <a:gd name="T173" fmla="*/ 29 w 29"/>
                <a:gd name="T174" fmla="*/ 70 h 7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" h="70">
                  <a:moveTo>
                    <a:pt x="13" y="70"/>
                  </a:moveTo>
                  <a:lnTo>
                    <a:pt x="9" y="43"/>
                  </a:lnTo>
                  <a:lnTo>
                    <a:pt x="5" y="44"/>
                  </a:lnTo>
                  <a:lnTo>
                    <a:pt x="2" y="47"/>
                  </a:lnTo>
                  <a:lnTo>
                    <a:pt x="0" y="38"/>
                  </a:lnTo>
                  <a:lnTo>
                    <a:pt x="3" y="34"/>
                  </a:lnTo>
                  <a:lnTo>
                    <a:pt x="9" y="33"/>
                  </a:lnTo>
                  <a:cubicBezTo>
                    <a:pt x="9" y="33"/>
                    <a:pt x="9" y="28"/>
                    <a:pt x="11" y="25"/>
                  </a:cubicBezTo>
                  <a:cubicBezTo>
                    <a:pt x="14" y="22"/>
                    <a:pt x="20" y="19"/>
                    <a:pt x="20" y="18"/>
                  </a:cubicBezTo>
                  <a:cubicBezTo>
                    <a:pt x="20" y="17"/>
                    <a:pt x="25" y="0"/>
                    <a:pt x="25" y="0"/>
                  </a:cubicBezTo>
                  <a:lnTo>
                    <a:pt x="26" y="20"/>
                  </a:lnTo>
                  <a:cubicBezTo>
                    <a:pt x="26" y="20"/>
                    <a:pt x="19" y="26"/>
                    <a:pt x="18" y="28"/>
                  </a:cubicBezTo>
                  <a:cubicBezTo>
                    <a:pt x="18" y="29"/>
                    <a:pt x="18" y="33"/>
                    <a:pt x="18" y="33"/>
                  </a:cubicBezTo>
                  <a:lnTo>
                    <a:pt x="24" y="33"/>
                  </a:lnTo>
                  <a:lnTo>
                    <a:pt x="28" y="36"/>
                  </a:lnTo>
                  <a:lnTo>
                    <a:pt x="29" y="45"/>
                  </a:lnTo>
                  <a:lnTo>
                    <a:pt x="24" y="42"/>
                  </a:lnTo>
                  <a:lnTo>
                    <a:pt x="18" y="42"/>
                  </a:lnTo>
                  <a:lnTo>
                    <a:pt x="24" y="65"/>
                  </a:lnTo>
                  <a:lnTo>
                    <a:pt x="13" y="70"/>
                  </a:lnTo>
                  <a:close/>
                  <a:moveTo>
                    <a:pt x="14" y="66"/>
                  </a:moveTo>
                  <a:lnTo>
                    <a:pt x="21" y="63"/>
                  </a:lnTo>
                  <a:moveTo>
                    <a:pt x="14" y="63"/>
                  </a:moveTo>
                  <a:lnTo>
                    <a:pt x="14" y="50"/>
                  </a:lnTo>
                  <a:moveTo>
                    <a:pt x="17" y="62"/>
                  </a:moveTo>
                  <a:lnTo>
                    <a:pt x="15" y="50"/>
                  </a:lnTo>
                  <a:moveTo>
                    <a:pt x="21" y="61"/>
                  </a:moveTo>
                  <a:lnTo>
                    <a:pt x="16" y="49"/>
                  </a:lnTo>
                  <a:moveTo>
                    <a:pt x="11" y="42"/>
                  </a:moveTo>
                  <a:lnTo>
                    <a:pt x="11" y="33"/>
                  </a:lnTo>
                  <a:moveTo>
                    <a:pt x="14" y="42"/>
                  </a:moveTo>
                  <a:lnTo>
                    <a:pt x="14" y="33"/>
                  </a:lnTo>
                  <a:moveTo>
                    <a:pt x="15" y="42"/>
                  </a:moveTo>
                  <a:lnTo>
                    <a:pt x="15" y="33"/>
                  </a:lnTo>
                  <a:moveTo>
                    <a:pt x="14" y="29"/>
                  </a:moveTo>
                  <a:lnTo>
                    <a:pt x="21" y="22"/>
                  </a:lnTo>
                  <a:moveTo>
                    <a:pt x="23" y="13"/>
                  </a:moveTo>
                  <a:lnTo>
                    <a:pt x="25" y="1"/>
                  </a:lnTo>
                  <a:moveTo>
                    <a:pt x="3" y="42"/>
                  </a:moveTo>
                  <a:lnTo>
                    <a:pt x="3" y="38"/>
                  </a:lnTo>
                  <a:moveTo>
                    <a:pt x="8" y="40"/>
                  </a:moveTo>
                  <a:lnTo>
                    <a:pt x="5" y="40"/>
                  </a:lnTo>
                  <a:moveTo>
                    <a:pt x="7" y="36"/>
                  </a:moveTo>
                  <a:lnTo>
                    <a:pt x="4" y="36"/>
                  </a:lnTo>
                  <a:moveTo>
                    <a:pt x="27" y="40"/>
                  </a:moveTo>
                  <a:lnTo>
                    <a:pt x="24" y="39"/>
                  </a:lnTo>
                  <a:moveTo>
                    <a:pt x="27" y="37"/>
                  </a:moveTo>
                  <a:lnTo>
                    <a:pt x="25" y="36"/>
                  </a:lnTo>
                  <a:moveTo>
                    <a:pt x="22" y="39"/>
                  </a:moveTo>
                  <a:lnTo>
                    <a:pt x="18" y="39"/>
                  </a:lnTo>
                  <a:moveTo>
                    <a:pt x="22" y="36"/>
                  </a:moveTo>
                  <a:lnTo>
                    <a:pt x="18" y="36"/>
                  </a:lnTo>
                  <a:moveTo>
                    <a:pt x="23" y="19"/>
                  </a:moveTo>
                  <a:cubicBezTo>
                    <a:pt x="22" y="19"/>
                    <a:pt x="22" y="19"/>
                    <a:pt x="22" y="18"/>
                  </a:cubicBezTo>
                  <a:cubicBezTo>
                    <a:pt x="22" y="17"/>
                    <a:pt x="22" y="17"/>
                    <a:pt x="23" y="17"/>
                  </a:cubicBezTo>
                  <a:cubicBezTo>
                    <a:pt x="24" y="17"/>
                    <a:pt x="24" y="17"/>
                    <a:pt x="24" y="18"/>
                  </a:cubicBezTo>
                  <a:cubicBezTo>
                    <a:pt x="24" y="19"/>
                    <a:pt x="24" y="19"/>
                    <a:pt x="23" y="19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51">
              <a:extLst>
                <a:ext uri="{FF2B5EF4-FFF2-40B4-BE49-F238E27FC236}">
                  <a16:creationId xmlns:a16="http://schemas.microsoft.com/office/drawing/2014/main" id="{764FD2B8-1E6C-4D95-9333-759509236B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5" y="1625"/>
              <a:ext cx="279" cy="327"/>
            </a:xfrm>
            <a:custGeom>
              <a:avLst/>
              <a:gdLst>
                <a:gd name="T0" fmla="*/ 0 w 46"/>
                <a:gd name="T1" fmla="*/ 2147483646 h 56"/>
                <a:gd name="T2" fmla="*/ 2147483646 w 46"/>
                <a:gd name="T3" fmla="*/ 2147483646 h 56"/>
                <a:gd name="T4" fmla="*/ 2147483646 w 46"/>
                <a:gd name="T5" fmla="*/ 2147483646 h 56"/>
                <a:gd name="T6" fmla="*/ 2147483646 w 46"/>
                <a:gd name="T7" fmla="*/ 2147483646 h 56"/>
                <a:gd name="T8" fmla="*/ 2147483646 w 46"/>
                <a:gd name="T9" fmla="*/ 2147483646 h 56"/>
                <a:gd name="T10" fmla="*/ 2147483646 w 46"/>
                <a:gd name="T11" fmla="*/ 2147483646 h 56"/>
                <a:gd name="T12" fmla="*/ 2147483646 w 46"/>
                <a:gd name="T13" fmla="*/ 2147483646 h 56"/>
                <a:gd name="T14" fmla="*/ 2147483646 w 46"/>
                <a:gd name="T15" fmla="*/ 2147483646 h 56"/>
                <a:gd name="T16" fmla="*/ 2147483646 w 46"/>
                <a:gd name="T17" fmla="*/ 2147483646 h 56"/>
                <a:gd name="T18" fmla="*/ 2147483646 w 46"/>
                <a:gd name="T19" fmla="*/ 0 h 56"/>
                <a:gd name="T20" fmla="*/ 2147483646 w 46"/>
                <a:gd name="T21" fmla="*/ 2147483646 h 56"/>
                <a:gd name="T22" fmla="*/ 2147483646 w 46"/>
                <a:gd name="T23" fmla="*/ 2147483646 h 56"/>
                <a:gd name="T24" fmla="*/ 2147483646 w 46"/>
                <a:gd name="T25" fmla="*/ 2147483646 h 56"/>
                <a:gd name="T26" fmla="*/ 2147483646 w 46"/>
                <a:gd name="T27" fmla="*/ 2147483646 h 56"/>
                <a:gd name="T28" fmla="*/ 2147483646 w 46"/>
                <a:gd name="T29" fmla="*/ 2147483646 h 56"/>
                <a:gd name="T30" fmla="*/ 2147483646 w 46"/>
                <a:gd name="T31" fmla="*/ 2147483646 h 56"/>
                <a:gd name="T32" fmla="*/ 2147483646 w 46"/>
                <a:gd name="T33" fmla="*/ 2147483646 h 56"/>
                <a:gd name="T34" fmla="*/ 2147483646 w 46"/>
                <a:gd name="T35" fmla="*/ 2147483646 h 56"/>
                <a:gd name="T36" fmla="*/ 2147483646 w 46"/>
                <a:gd name="T37" fmla="*/ 2147483646 h 56"/>
                <a:gd name="T38" fmla="*/ 0 w 46"/>
                <a:gd name="T39" fmla="*/ 2147483646 h 56"/>
                <a:gd name="T40" fmla="*/ 2147483646 w 46"/>
                <a:gd name="T41" fmla="*/ 2147483646 h 56"/>
                <a:gd name="T42" fmla="*/ 2147483646 w 46"/>
                <a:gd name="T43" fmla="*/ 2147483646 h 56"/>
                <a:gd name="T44" fmla="*/ 2147483646 w 46"/>
                <a:gd name="T45" fmla="*/ 2147483646 h 56"/>
                <a:gd name="T46" fmla="*/ 2147483646 w 46"/>
                <a:gd name="T47" fmla="*/ 2147483646 h 56"/>
                <a:gd name="T48" fmla="*/ 2147483646 w 46"/>
                <a:gd name="T49" fmla="*/ 2147483646 h 56"/>
                <a:gd name="T50" fmla="*/ 2147483646 w 46"/>
                <a:gd name="T51" fmla="*/ 2147483646 h 56"/>
                <a:gd name="T52" fmla="*/ 2147483646 w 46"/>
                <a:gd name="T53" fmla="*/ 2147483646 h 56"/>
                <a:gd name="T54" fmla="*/ 2147483646 w 46"/>
                <a:gd name="T55" fmla="*/ 2147483646 h 56"/>
                <a:gd name="T56" fmla="*/ 2147483646 w 46"/>
                <a:gd name="T57" fmla="*/ 2147483646 h 56"/>
                <a:gd name="T58" fmla="*/ 2147483646 w 46"/>
                <a:gd name="T59" fmla="*/ 2147483646 h 56"/>
                <a:gd name="T60" fmla="*/ 2147483646 w 46"/>
                <a:gd name="T61" fmla="*/ 2147483646 h 56"/>
                <a:gd name="T62" fmla="*/ 2147483646 w 46"/>
                <a:gd name="T63" fmla="*/ 2147483646 h 56"/>
                <a:gd name="T64" fmla="*/ 2147483646 w 46"/>
                <a:gd name="T65" fmla="*/ 2147483646 h 56"/>
                <a:gd name="T66" fmla="*/ 2147483646 w 46"/>
                <a:gd name="T67" fmla="*/ 2147483646 h 56"/>
                <a:gd name="T68" fmla="*/ 2147483646 w 46"/>
                <a:gd name="T69" fmla="*/ 2147483646 h 56"/>
                <a:gd name="T70" fmla="*/ 2147483646 w 46"/>
                <a:gd name="T71" fmla="*/ 2147483646 h 56"/>
                <a:gd name="T72" fmla="*/ 2147483646 w 46"/>
                <a:gd name="T73" fmla="*/ 2147483646 h 56"/>
                <a:gd name="T74" fmla="*/ 2147483646 w 46"/>
                <a:gd name="T75" fmla="*/ 2147483646 h 56"/>
                <a:gd name="T76" fmla="*/ 2147483646 w 46"/>
                <a:gd name="T77" fmla="*/ 2147483646 h 56"/>
                <a:gd name="T78" fmla="*/ 2147483646 w 46"/>
                <a:gd name="T79" fmla="*/ 2147483646 h 56"/>
                <a:gd name="T80" fmla="*/ 2147483646 w 46"/>
                <a:gd name="T81" fmla="*/ 2147483646 h 56"/>
                <a:gd name="T82" fmla="*/ 2147483646 w 46"/>
                <a:gd name="T83" fmla="*/ 2147483646 h 56"/>
                <a:gd name="T84" fmla="*/ 2147483646 w 46"/>
                <a:gd name="T85" fmla="*/ 2147483646 h 56"/>
                <a:gd name="T86" fmla="*/ 2147483646 w 46"/>
                <a:gd name="T87" fmla="*/ 2147483646 h 56"/>
                <a:gd name="T88" fmla="*/ 2147483646 w 46"/>
                <a:gd name="T89" fmla="*/ 2147483646 h 56"/>
                <a:gd name="T90" fmla="*/ 2147483646 w 46"/>
                <a:gd name="T91" fmla="*/ 2147483646 h 56"/>
                <a:gd name="T92" fmla="*/ 2147483646 w 46"/>
                <a:gd name="T93" fmla="*/ 2147483646 h 56"/>
                <a:gd name="T94" fmla="*/ 2147483646 w 46"/>
                <a:gd name="T95" fmla="*/ 2147483646 h 56"/>
                <a:gd name="T96" fmla="*/ 2147483646 w 46"/>
                <a:gd name="T97" fmla="*/ 2147483646 h 56"/>
                <a:gd name="T98" fmla="*/ 2147483646 w 46"/>
                <a:gd name="T99" fmla="*/ 2147483646 h 56"/>
                <a:gd name="T100" fmla="*/ 2147483646 w 46"/>
                <a:gd name="T101" fmla="*/ 2147483646 h 56"/>
                <a:gd name="T102" fmla="*/ 2147483646 w 46"/>
                <a:gd name="T103" fmla="*/ 2147483646 h 56"/>
                <a:gd name="T104" fmla="*/ 2147483646 w 46"/>
                <a:gd name="T105" fmla="*/ 2147483646 h 56"/>
                <a:gd name="T106" fmla="*/ 2147483646 w 46"/>
                <a:gd name="T107" fmla="*/ 2147483646 h 56"/>
                <a:gd name="T108" fmla="*/ 2147483646 w 46"/>
                <a:gd name="T109" fmla="*/ 2147483646 h 56"/>
                <a:gd name="T110" fmla="*/ 2147483646 w 46"/>
                <a:gd name="T111" fmla="*/ 2147483646 h 56"/>
                <a:gd name="T112" fmla="*/ 2147483646 w 46"/>
                <a:gd name="T113" fmla="*/ 2147483646 h 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6"/>
                <a:gd name="T172" fmla="*/ 0 h 56"/>
                <a:gd name="T173" fmla="*/ 46 w 46"/>
                <a:gd name="T174" fmla="*/ 56 h 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6" h="56">
                  <a:moveTo>
                    <a:pt x="0" y="54"/>
                  </a:moveTo>
                  <a:lnTo>
                    <a:pt x="10" y="30"/>
                  </a:lnTo>
                  <a:lnTo>
                    <a:pt x="7" y="28"/>
                  </a:lnTo>
                  <a:lnTo>
                    <a:pt x="2" y="29"/>
                  </a:lnTo>
                  <a:lnTo>
                    <a:pt x="6" y="21"/>
                  </a:lnTo>
                  <a:lnTo>
                    <a:pt x="10" y="18"/>
                  </a:lnTo>
                  <a:lnTo>
                    <a:pt x="15" y="20"/>
                  </a:lnTo>
                  <a:cubicBezTo>
                    <a:pt x="15" y="20"/>
                    <a:pt x="18" y="16"/>
                    <a:pt x="22" y="15"/>
                  </a:cubicBezTo>
                  <a:cubicBezTo>
                    <a:pt x="25" y="14"/>
                    <a:pt x="32" y="14"/>
                    <a:pt x="32" y="13"/>
                  </a:cubicBezTo>
                  <a:cubicBezTo>
                    <a:pt x="33" y="12"/>
                    <a:pt x="46" y="0"/>
                    <a:pt x="46" y="0"/>
                  </a:cubicBezTo>
                  <a:lnTo>
                    <a:pt x="36" y="18"/>
                  </a:lnTo>
                  <a:cubicBezTo>
                    <a:pt x="36" y="18"/>
                    <a:pt x="28" y="20"/>
                    <a:pt x="27" y="21"/>
                  </a:cubicBezTo>
                  <a:cubicBezTo>
                    <a:pt x="25" y="22"/>
                    <a:pt x="23" y="26"/>
                    <a:pt x="23" y="26"/>
                  </a:cubicBezTo>
                  <a:lnTo>
                    <a:pt x="28" y="28"/>
                  </a:lnTo>
                  <a:lnTo>
                    <a:pt x="31" y="33"/>
                  </a:lnTo>
                  <a:lnTo>
                    <a:pt x="27" y="41"/>
                  </a:lnTo>
                  <a:lnTo>
                    <a:pt x="24" y="36"/>
                  </a:lnTo>
                  <a:lnTo>
                    <a:pt x="19" y="33"/>
                  </a:lnTo>
                  <a:lnTo>
                    <a:pt x="13" y="56"/>
                  </a:lnTo>
                  <a:lnTo>
                    <a:pt x="0" y="54"/>
                  </a:lnTo>
                  <a:close/>
                  <a:moveTo>
                    <a:pt x="3" y="52"/>
                  </a:moveTo>
                  <a:lnTo>
                    <a:pt x="11" y="53"/>
                  </a:lnTo>
                  <a:moveTo>
                    <a:pt x="5" y="49"/>
                  </a:moveTo>
                  <a:lnTo>
                    <a:pt x="11" y="37"/>
                  </a:lnTo>
                  <a:moveTo>
                    <a:pt x="8" y="50"/>
                  </a:moveTo>
                  <a:lnTo>
                    <a:pt x="13" y="38"/>
                  </a:lnTo>
                  <a:moveTo>
                    <a:pt x="12" y="50"/>
                  </a:moveTo>
                  <a:lnTo>
                    <a:pt x="14" y="38"/>
                  </a:lnTo>
                  <a:moveTo>
                    <a:pt x="13" y="30"/>
                  </a:moveTo>
                  <a:lnTo>
                    <a:pt x="18" y="22"/>
                  </a:lnTo>
                  <a:moveTo>
                    <a:pt x="15" y="31"/>
                  </a:moveTo>
                  <a:lnTo>
                    <a:pt x="19" y="23"/>
                  </a:lnTo>
                  <a:moveTo>
                    <a:pt x="17" y="32"/>
                  </a:moveTo>
                  <a:lnTo>
                    <a:pt x="21" y="24"/>
                  </a:lnTo>
                  <a:moveTo>
                    <a:pt x="22" y="19"/>
                  </a:moveTo>
                  <a:lnTo>
                    <a:pt x="32" y="17"/>
                  </a:lnTo>
                  <a:moveTo>
                    <a:pt x="38" y="11"/>
                  </a:moveTo>
                  <a:lnTo>
                    <a:pt x="45" y="1"/>
                  </a:lnTo>
                  <a:moveTo>
                    <a:pt x="6" y="25"/>
                  </a:moveTo>
                  <a:lnTo>
                    <a:pt x="8" y="22"/>
                  </a:lnTo>
                  <a:moveTo>
                    <a:pt x="11" y="27"/>
                  </a:moveTo>
                  <a:lnTo>
                    <a:pt x="8" y="25"/>
                  </a:lnTo>
                  <a:moveTo>
                    <a:pt x="13" y="22"/>
                  </a:moveTo>
                  <a:lnTo>
                    <a:pt x="10" y="21"/>
                  </a:lnTo>
                  <a:moveTo>
                    <a:pt x="27" y="36"/>
                  </a:moveTo>
                  <a:lnTo>
                    <a:pt x="26" y="34"/>
                  </a:lnTo>
                  <a:moveTo>
                    <a:pt x="29" y="33"/>
                  </a:moveTo>
                  <a:lnTo>
                    <a:pt x="28" y="31"/>
                  </a:lnTo>
                  <a:moveTo>
                    <a:pt x="24" y="33"/>
                  </a:moveTo>
                  <a:lnTo>
                    <a:pt x="21" y="31"/>
                  </a:lnTo>
                  <a:moveTo>
                    <a:pt x="25" y="30"/>
                  </a:moveTo>
                  <a:lnTo>
                    <a:pt x="22" y="28"/>
                  </a:lnTo>
                  <a:moveTo>
                    <a:pt x="35" y="16"/>
                  </a:moveTo>
                  <a:cubicBezTo>
                    <a:pt x="34" y="15"/>
                    <a:pt x="34" y="15"/>
                    <a:pt x="34" y="14"/>
                  </a:cubicBezTo>
                  <a:cubicBezTo>
                    <a:pt x="35" y="14"/>
                    <a:pt x="35" y="13"/>
                    <a:pt x="36" y="14"/>
                  </a:cubicBezTo>
                  <a:cubicBezTo>
                    <a:pt x="36" y="14"/>
                    <a:pt x="37" y="15"/>
                    <a:pt x="36" y="15"/>
                  </a:cubicBezTo>
                  <a:cubicBezTo>
                    <a:pt x="36" y="16"/>
                    <a:pt x="35" y="16"/>
                    <a:pt x="35" y="16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52">
              <a:extLst>
                <a:ext uri="{FF2B5EF4-FFF2-40B4-BE49-F238E27FC236}">
                  <a16:creationId xmlns:a16="http://schemas.microsoft.com/office/drawing/2014/main" id="{96994F4A-5C5C-4397-AE14-76032C8416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0" y="1427"/>
              <a:ext cx="408" cy="198"/>
            </a:xfrm>
            <a:custGeom>
              <a:avLst/>
              <a:gdLst>
                <a:gd name="T0" fmla="*/ 0 w 67"/>
                <a:gd name="T1" fmla="*/ 2147483646 h 34"/>
                <a:gd name="T2" fmla="*/ 2147483646 w 67"/>
                <a:gd name="T3" fmla="*/ 2147483646 h 34"/>
                <a:gd name="T4" fmla="*/ 2147483646 w 67"/>
                <a:gd name="T5" fmla="*/ 2147483646 h 34"/>
                <a:gd name="T6" fmla="*/ 2147483646 w 67"/>
                <a:gd name="T7" fmla="*/ 2147483646 h 34"/>
                <a:gd name="T8" fmla="*/ 2147483646 w 67"/>
                <a:gd name="T9" fmla="*/ 0 h 34"/>
                <a:gd name="T10" fmla="*/ 2147483646 w 67"/>
                <a:gd name="T11" fmla="*/ 0 h 34"/>
                <a:gd name="T12" fmla="*/ 2147483646 w 67"/>
                <a:gd name="T13" fmla="*/ 2147483646 h 34"/>
                <a:gd name="T14" fmla="*/ 2147483646 w 67"/>
                <a:gd name="T15" fmla="*/ 2147483646 h 34"/>
                <a:gd name="T16" fmla="*/ 2147483646 w 67"/>
                <a:gd name="T17" fmla="*/ 2147483646 h 34"/>
                <a:gd name="T18" fmla="*/ 2147483646 w 67"/>
                <a:gd name="T19" fmla="*/ 2147483646 h 34"/>
                <a:gd name="T20" fmla="*/ 2147483646 w 67"/>
                <a:gd name="T21" fmla="*/ 2147483646 h 34"/>
                <a:gd name="T22" fmla="*/ 2147483646 w 67"/>
                <a:gd name="T23" fmla="*/ 2147483646 h 34"/>
                <a:gd name="T24" fmla="*/ 2147483646 w 67"/>
                <a:gd name="T25" fmla="*/ 2147483646 h 34"/>
                <a:gd name="T26" fmla="*/ 2147483646 w 67"/>
                <a:gd name="T27" fmla="*/ 2147483646 h 34"/>
                <a:gd name="T28" fmla="*/ 2147483646 w 67"/>
                <a:gd name="T29" fmla="*/ 2147483646 h 34"/>
                <a:gd name="T30" fmla="*/ 2147483646 w 67"/>
                <a:gd name="T31" fmla="*/ 2147483646 h 34"/>
                <a:gd name="T32" fmla="*/ 2147483646 w 67"/>
                <a:gd name="T33" fmla="*/ 2147483646 h 34"/>
                <a:gd name="T34" fmla="*/ 2147483646 w 67"/>
                <a:gd name="T35" fmla="*/ 2147483646 h 34"/>
                <a:gd name="T36" fmla="*/ 2147483646 w 67"/>
                <a:gd name="T37" fmla="*/ 2147483646 h 34"/>
                <a:gd name="T38" fmla="*/ 0 w 67"/>
                <a:gd name="T39" fmla="*/ 2147483646 h 34"/>
                <a:gd name="T40" fmla="*/ 2147483646 w 67"/>
                <a:gd name="T41" fmla="*/ 2147483646 h 34"/>
                <a:gd name="T42" fmla="*/ 2147483646 w 67"/>
                <a:gd name="T43" fmla="*/ 2147483646 h 34"/>
                <a:gd name="T44" fmla="*/ 2147483646 w 67"/>
                <a:gd name="T45" fmla="*/ 2147483646 h 34"/>
                <a:gd name="T46" fmla="*/ 2147483646 w 67"/>
                <a:gd name="T47" fmla="*/ 2147483646 h 34"/>
                <a:gd name="T48" fmla="*/ 2147483646 w 67"/>
                <a:gd name="T49" fmla="*/ 2147483646 h 34"/>
                <a:gd name="T50" fmla="*/ 2147483646 w 67"/>
                <a:gd name="T51" fmla="*/ 2147483646 h 34"/>
                <a:gd name="T52" fmla="*/ 2147483646 w 67"/>
                <a:gd name="T53" fmla="*/ 2147483646 h 34"/>
                <a:gd name="T54" fmla="*/ 2147483646 w 67"/>
                <a:gd name="T55" fmla="*/ 2147483646 h 34"/>
                <a:gd name="T56" fmla="*/ 2147483646 w 67"/>
                <a:gd name="T57" fmla="*/ 2147483646 h 34"/>
                <a:gd name="T58" fmla="*/ 2147483646 w 67"/>
                <a:gd name="T59" fmla="*/ 2147483646 h 34"/>
                <a:gd name="T60" fmla="*/ 2147483646 w 67"/>
                <a:gd name="T61" fmla="*/ 2147483646 h 34"/>
                <a:gd name="T62" fmla="*/ 2147483646 w 67"/>
                <a:gd name="T63" fmla="*/ 2147483646 h 34"/>
                <a:gd name="T64" fmla="*/ 2147483646 w 67"/>
                <a:gd name="T65" fmla="*/ 2147483646 h 34"/>
                <a:gd name="T66" fmla="*/ 2147483646 w 67"/>
                <a:gd name="T67" fmla="*/ 2147483646 h 34"/>
                <a:gd name="T68" fmla="*/ 2147483646 w 67"/>
                <a:gd name="T69" fmla="*/ 2147483646 h 34"/>
                <a:gd name="T70" fmla="*/ 2147483646 w 67"/>
                <a:gd name="T71" fmla="*/ 2147483646 h 34"/>
                <a:gd name="T72" fmla="*/ 2147483646 w 67"/>
                <a:gd name="T73" fmla="*/ 2147483646 h 34"/>
                <a:gd name="T74" fmla="*/ 2147483646 w 67"/>
                <a:gd name="T75" fmla="*/ 2147483646 h 34"/>
                <a:gd name="T76" fmla="*/ 2147483646 w 67"/>
                <a:gd name="T77" fmla="*/ 2147483646 h 34"/>
                <a:gd name="T78" fmla="*/ 2147483646 w 67"/>
                <a:gd name="T79" fmla="*/ 2147483646 h 34"/>
                <a:gd name="T80" fmla="*/ 2147483646 w 67"/>
                <a:gd name="T81" fmla="*/ 2147483646 h 34"/>
                <a:gd name="T82" fmla="*/ 2147483646 w 67"/>
                <a:gd name="T83" fmla="*/ 2147483646 h 34"/>
                <a:gd name="T84" fmla="*/ 2147483646 w 67"/>
                <a:gd name="T85" fmla="*/ 2147483646 h 34"/>
                <a:gd name="T86" fmla="*/ 2147483646 w 67"/>
                <a:gd name="T87" fmla="*/ 2147483646 h 34"/>
                <a:gd name="T88" fmla="*/ 2147483646 w 67"/>
                <a:gd name="T89" fmla="*/ 2147483646 h 34"/>
                <a:gd name="T90" fmla="*/ 2147483646 w 67"/>
                <a:gd name="T91" fmla="*/ 2147483646 h 34"/>
                <a:gd name="T92" fmla="*/ 2147483646 w 67"/>
                <a:gd name="T93" fmla="*/ 2147483646 h 34"/>
                <a:gd name="T94" fmla="*/ 2147483646 w 67"/>
                <a:gd name="T95" fmla="*/ 2147483646 h 34"/>
                <a:gd name="T96" fmla="*/ 2147483646 w 67"/>
                <a:gd name="T97" fmla="*/ 2147483646 h 34"/>
                <a:gd name="T98" fmla="*/ 2147483646 w 67"/>
                <a:gd name="T99" fmla="*/ 2147483646 h 34"/>
                <a:gd name="T100" fmla="*/ 2147483646 w 67"/>
                <a:gd name="T101" fmla="*/ 2147483646 h 34"/>
                <a:gd name="T102" fmla="*/ 2147483646 w 67"/>
                <a:gd name="T103" fmla="*/ 2147483646 h 34"/>
                <a:gd name="T104" fmla="*/ 2147483646 w 67"/>
                <a:gd name="T105" fmla="*/ 2147483646 h 34"/>
                <a:gd name="T106" fmla="*/ 2147483646 w 67"/>
                <a:gd name="T107" fmla="*/ 2147483646 h 34"/>
                <a:gd name="T108" fmla="*/ 2147483646 w 67"/>
                <a:gd name="T109" fmla="*/ 2147483646 h 34"/>
                <a:gd name="T110" fmla="*/ 2147483646 w 67"/>
                <a:gd name="T111" fmla="*/ 2147483646 h 34"/>
                <a:gd name="T112" fmla="*/ 2147483646 w 67"/>
                <a:gd name="T113" fmla="*/ 2147483646 h 3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7"/>
                <a:gd name="T172" fmla="*/ 0 h 34"/>
                <a:gd name="T173" fmla="*/ 67 w 67"/>
                <a:gd name="T174" fmla="*/ 34 h 3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7" h="34">
                  <a:moveTo>
                    <a:pt x="0" y="26"/>
                  </a:moveTo>
                  <a:lnTo>
                    <a:pt x="21" y="10"/>
                  </a:lnTo>
                  <a:lnTo>
                    <a:pt x="19" y="6"/>
                  </a:lnTo>
                  <a:lnTo>
                    <a:pt x="15" y="6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4"/>
                  </a:lnTo>
                  <a:cubicBezTo>
                    <a:pt x="30" y="4"/>
                    <a:pt x="35" y="2"/>
                    <a:pt x="38" y="3"/>
                  </a:cubicBezTo>
                  <a:cubicBezTo>
                    <a:pt x="42" y="3"/>
                    <a:pt x="47" y="7"/>
                    <a:pt x="49" y="6"/>
                  </a:cubicBezTo>
                  <a:cubicBezTo>
                    <a:pt x="50" y="6"/>
                    <a:pt x="67" y="2"/>
                    <a:pt x="67" y="2"/>
                  </a:cubicBezTo>
                  <a:lnTo>
                    <a:pt x="49" y="13"/>
                  </a:lnTo>
                  <a:cubicBezTo>
                    <a:pt x="49" y="13"/>
                    <a:pt x="41" y="10"/>
                    <a:pt x="40" y="10"/>
                  </a:cubicBezTo>
                  <a:cubicBezTo>
                    <a:pt x="38" y="11"/>
                    <a:pt x="35" y="13"/>
                    <a:pt x="35" y="13"/>
                  </a:cubicBezTo>
                  <a:lnTo>
                    <a:pt x="37" y="17"/>
                  </a:lnTo>
                  <a:lnTo>
                    <a:pt x="37" y="23"/>
                  </a:lnTo>
                  <a:lnTo>
                    <a:pt x="30" y="28"/>
                  </a:lnTo>
                  <a:lnTo>
                    <a:pt x="30" y="22"/>
                  </a:lnTo>
                  <a:lnTo>
                    <a:pt x="27" y="17"/>
                  </a:lnTo>
                  <a:lnTo>
                    <a:pt x="10" y="34"/>
                  </a:lnTo>
                  <a:lnTo>
                    <a:pt x="0" y="26"/>
                  </a:lnTo>
                  <a:close/>
                  <a:moveTo>
                    <a:pt x="4" y="25"/>
                  </a:moveTo>
                  <a:lnTo>
                    <a:pt x="10" y="30"/>
                  </a:lnTo>
                  <a:moveTo>
                    <a:pt x="7" y="24"/>
                  </a:moveTo>
                  <a:lnTo>
                    <a:pt x="18" y="17"/>
                  </a:lnTo>
                  <a:moveTo>
                    <a:pt x="9" y="26"/>
                  </a:moveTo>
                  <a:lnTo>
                    <a:pt x="19" y="18"/>
                  </a:lnTo>
                  <a:moveTo>
                    <a:pt x="12" y="28"/>
                  </a:moveTo>
                  <a:lnTo>
                    <a:pt x="20" y="19"/>
                  </a:lnTo>
                  <a:moveTo>
                    <a:pt x="24" y="11"/>
                  </a:moveTo>
                  <a:lnTo>
                    <a:pt x="31" y="7"/>
                  </a:lnTo>
                  <a:moveTo>
                    <a:pt x="25" y="13"/>
                  </a:moveTo>
                  <a:lnTo>
                    <a:pt x="32" y="9"/>
                  </a:lnTo>
                  <a:moveTo>
                    <a:pt x="26" y="15"/>
                  </a:moveTo>
                  <a:lnTo>
                    <a:pt x="33" y="10"/>
                  </a:lnTo>
                  <a:moveTo>
                    <a:pt x="36" y="7"/>
                  </a:moveTo>
                  <a:lnTo>
                    <a:pt x="46" y="9"/>
                  </a:lnTo>
                  <a:moveTo>
                    <a:pt x="54" y="7"/>
                  </a:moveTo>
                  <a:lnTo>
                    <a:pt x="66" y="3"/>
                  </a:lnTo>
                  <a:moveTo>
                    <a:pt x="20" y="4"/>
                  </a:moveTo>
                  <a:lnTo>
                    <a:pt x="23" y="1"/>
                  </a:lnTo>
                  <a:moveTo>
                    <a:pt x="24" y="8"/>
                  </a:moveTo>
                  <a:lnTo>
                    <a:pt x="22" y="5"/>
                  </a:lnTo>
                  <a:moveTo>
                    <a:pt x="27" y="5"/>
                  </a:moveTo>
                  <a:lnTo>
                    <a:pt x="25" y="2"/>
                  </a:lnTo>
                  <a:moveTo>
                    <a:pt x="33" y="24"/>
                  </a:moveTo>
                  <a:lnTo>
                    <a:pt x="33" y="21"/>
                  </a:lnTo>
                  <a:moveTo>
                    <a:pt x="35" y="22"/>
                  </a:moveTo>
                  <a:lnTo>
                    <a:pt x="35" y="20"/>
                  </a:lnTo>
                  <a:moveTo>
                    <a:pt x="31" y="19"/>
                  </a:moveTo>
                  <a:lnTo>
                    <a:pt x="29" y="16"/>
                  </a:lnTo>
                  <a:moveTo>
                    <a:pt x="34" y="18"/>
                  </a:moveTo>
                  <a:lnTo>
                    <a:pt x="32" y="14"/>
                  </a:lnTo>
                  <a:moveTo>
                    <a:pt x="49" y="10"/>
                  </a:moveTo>
                  <a:cubicBezTo>
                    <a:pt x="49" y="9"/>
                    <a:pt x="49" y="9"/>
                    <a:pt x="50" y="8"/>
                  </a:cubicBezTo>
                  <a:cubicBezTo>
                    <a:pt x="50" y="8"/>
                    <a:pt x="51" y="8"/>
                    <a:pt x="51" y="9"/>
                  </a:cubicBezTo>
                  <a:cubicBezTo>
                    <a:pt x="52" y="9"/>
                    <a:pt x="51" y="10"/>
                    <a:pt x="51" y="10"/>
                  </a:cubicBezTo>
                  <a:cubicBezTo>
                    <a:pt x="50" y="11"/>
                    <a:pt x="50" y="10"/>
                    <a:pt x="49" y="10"/>
                  </a:cubicBezTo>
                  <a:close/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53">
              <a:extLst>
                <a:ext uri="{FF2B5EF4-FFF2-40B4-BE49-F238E27FC236}">
                  <a16:creationId xmlns:a16="http://schemas.microsoft.com/office/drawing/2014/main" id="{B376886D-8A22-4CC7-BBBB-6506570AB2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04" y="1078"/>
              <a:ext cx="2264" cy="2164"/>
            </a:xfrm>
            <a:custGeom>
              <a:avLst/>
              <a:gdLst>
                <a:gd name="T0" fmla="*/ 0 w 372"/>
                <a:gd name="T1" fmla="*/ 2147483646 h 372"/>
                <a:gd name="T2" fmla="*/ 2147483646 w 372"/>
                <a:gd name="T3" fmla="*/ 2147483646 h 372"/>
                <a:gd name="T4" fmla="*/ 0 w 372"/>
                <a:gd name="T5" fmla="*/ 2147483646 h 372"/>
                <a:gd name="T6" fmla="*/ 2147483646 w 372"/>
                <a:gd name="T7" fmla="*/ 2147483646 h 372"/>
                <a:gd name="T8" fmla="*/ 0 w 372"/>
                <a:gd name="T9" fmla="*/ 2147483646 h 372"/>
                <a:gd name="T10" fmla="*/ 2147483646 w 372"/>
                <a:gd name="T11" fmla="*/ 0 h 372"/>
                <a:gd name="T12" fmla="*/ 2147483646 w 372"/>
                <a:gd name="T13" fmla="*/ 2147483646 h 372"/>
                <a:gd name="T14" fmla="*/ 2147483646 w 372"/>
                <a:gd name="T15" fmla="*/ 0 h 372"/>
                <a:gd name="T16" fmla="*/ 2147483646 w 372"/>
                <a:gd name="T17" fmla="*/ 2147483646 h 372"/>
                <a:gd name="T18" fmla="*/ 2147483646 w 372"/>
                <a:gd name="T19" fmla="*/ 0 h 372"/>
                <a:gd name="T20" fmla="*/ 2147483646 w 372"/>
                <a:gd name="T21" fmla="*/ 0 h 372"/>
                <a:gd name="T22" fmla="*/ 2147483646 w 372"/>
                <a:gd name="T23" fmla="*/ 2147483646 h 372"/>
                <a:gd name="T24" fmla="*/ 2147483646 w 372"/>
                <a:gd name="T25" fmla="*/ 0 h 372"/>
                <a:gd name="T26" fmla="*/ 2147483646 w 372"/>
                <a:gd name="T27" fmla="*/ 2147483646 h 372"/>
                <a:gd name="T28" fmla="*/ 2147483646 w 372"/>
                <a:gd name="T29" fmla="*/ 0 h 372"/>
                <a:gd name="T30" fmla="*/ 2147483646 w 372"/>
                <a:gd name="T31" fmla="*/ 2147483646 h 372"/>
                <a:gd name="T32" fmla="*/ 2147483646 w 372"/>
                <a:gd name="T33" fmla="*/ 2147483646 h 372"/>
                <a:gd name="T34" fmla="*/ 2147483646 w 372"/>
                <a:gd name="T35" fmla="*/ 2147483646 h 372"/>
                <a:gd name="T36" fmla="*/ 2147483646 w 372"/>
                <a:gd name="T37" fmla="*/ 2147483646 h 372"/>
                <a:gd name="T38" fmla="*/ 2147483646 w 372"/>
                <a:gd name="T39" fmla="*/ 2147483646 h 372"/>
                <a:gd name="T40" fmla="*/ 2147483646 w 372"/>
                <a:gd name="T41" fmla="*/ 2147483646 h 372"/>
                <a:gd name="T42" fmla="*/ 2147483646 w 372"/>
                <a:gd name="T43" fmla="*/ 2147483646 h 372"/>
                <a:gd name="T44" fmla="*/ 2147483646 w 372"/>
                <a:gd name="T45" fmla="*/ 2147483646 h 372"/>
                <a:gd name="T46" fmla="*/ 2147483646 w 372"/>
                <a:gd name="T47" fmla="*/ 2147483646 h 372"/>
                <a:gd name="T48" fmla="*/ 2147483646 w 372"/>
                <a:gd name="T49" fmla="*/ 2147483646 h 372"/>
                <a:gd name="T50" fmla="*/ 2147483646 w 372"/>
                <a:gd name="T51" fmla="*/ 2147483646 h 372"/>
                <a:gd name="T52" fmla="*/ 2147483646 w 372"/>
                <a:gd name="T53" fmla="*/ 2147483646 h 372"/>
                <a:gd name="T54" fmla="*/ 2147483646 w 372"/>
                <a:gd name="T55" fmla="*/ 2147483646 h 372"/>
                <a:gd name="T56" fmla="*/ 2147483646 w 372"/>
                <a:gd name="T57" fmla="*/ 2147483646 h 372"/>
                <a:gd name="T58" fmla="*/ 2147483646 w 372"/>
                <a:gd name="T59" fmla="*/ 2147483646 h 372"/>
                <a:gd name="T60" fmla="*/ 2147483646 w 372"/>
                <a:gd name="T61" fmla="*/ 2147483646 h 372"/>
                <a:gd name="T62" fmla="*/ 2147483646 w 372"/>
                <a:gd name="T63" fmla="*/ 2147483646 h 372"/>
                <a:gd name="T64" fmla="*/ 2147483646 w 372"/>
                <a:gd name="T65" fmla="*/ 2147483646 h 372"/>
                <a:gd name="T66" fmla="*/ 2147483646 w 372"/>
                <a:gd name="T67" fmla="*/ 2147483646 h 372"/>
                <a:gd name="T68" fmla="*/ 2147483646 w 372"/>
                <a:gd name="T69" fmla="*/ 2147483646 h 372"/>
                <a:gd name="T70" fmla="*/ 0 w 372"/>
                <a:gd name="T71" fmla="*/ 2147483646 h 372"/>
                <a:gd name="T72" fmla="*/ 2147483646 w 372"/>
                <a:gd name="T73" fmla="*/ 2147483646 h 372"/>
                <a:gd name="T74" fmla="*/ 0 w 372"/>
                <a:gd name="T75" fmla="*/ 2147483646 h 372"/>
                <a:gd name="T76" fmla="*/ 2147483646 w 372"/>
                <a:gd name="T77" fmla="*/ 2147483646 h 372"/>
                <a:gd name="T78" fmla="*/ 0 w 372"/>
                <a:gd name="T79" fmla="*/ 2147483646 h 3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72"/>
                <a:gd name="T121" fmla="*/ 0 h 372"/>
                <a:gd name="T122" fmla="*/ 372 w 372"/>
                <a:gd name="T123" fmla="*/ 372 h 37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72" h="372">
                  <a:moveTo>
                    <a:pt x="0" y="186"/>
                  </a:moveTo>
                  <a:lnTo>
                    <a:pt x="0" y="186"/>
                  </a:lnTo>
                  <a:lnTo>
                    <a:pt x="2" y="186"/>
                  </a:lnTo>
                  <a:lnTo>
                    <a:pt x="0" y="186"/>
                  </a:lnTo>
                  <a:close/>
                  <a:moveTo>
                    <a:pt x="0" y="186"/>
                  </a:moveTo>
                  <a:cubicBezTo>
                    <a:pt x="0" y="135"/>
                    <a:pt x="21" y="88"/>
                    <a:pt x="54" y="54"/>
                  </a:cubicBezTo>
                  <a:lnTo>
                    <a:pt x="56" y="56"/>
                  </a:lnTo>
                  <a:cubicBezTo>
                    <a:pt x="23" y="89"/>
                    <a:pt x="2" y="135"/>
                    <a:pt x="2" y="186"/>
                  </a:cubicBezTo>
                  <a:lnTo>
                    <a:pt x="0" y="186"/>
                  </a:lnTo>
                  <a:close/>
                  <a:moveTo>
                    <a:pt x="54" y="54"/>
                  </a:moveTo>
                  <a:cubicBezTo>
                    <a:pt x="88" y="21"/>
                    <a:pt x="135" y="0"/>
                    <a:pt x="186" y="0"/>
                  </a:cubicBezTo>
                  <a:lnTo>
                    <a:pt x="186" y="2"/>
                  </a:lnTo>
                  <a:cubicBezTo>
                    <a:pt x="135" y="2"/>
                    <a:pt x="89" y="23"/>
                    <a:pt x="56" y="56"/>
                  </a:cubicBezTo>
                  <a:lnTo>
                    <a:pt x="54" y="54"/>
                  </a:lnTo>
                  <a:close/>
                  <a:moveTo>
                    <a:pt x="186" y="0"/>
                  </a:moveTo>
                  <a:lnTo>
                    <a:pt x="186" y="0"/>
                  </a:lnTo>
                  <a:lnTo>
                    <a:pt x="186" y="2"/>
                  </a:lnTo>
                  <a:lnTo>
                    <a:pt x="186" y="0"/>
                  </a:lnTo>
                  <a:close/>
                  <a:moveTo>
                    <a:pt x="186" y="0"/>
                  </a:moveTo>
                  <a:lnTo>
                    <a:pt x="186" y="0"/>
                  </a:lnTo>
                  <a:lnTo>
                    <a:pt x="186" y="2"/>
                  </a:lnTo>
                  <a:lnTo>
                    <a:pt x="186" y="0"/>
                  </a:lnTo>
                  <a:close/>
                  <a:moveTo>
                    <a:pt x="186" y="0"/>
                  </a:moveTo>
                  <a:cubicBezTo>
                    <a:pt x="237" y="0"/>
                    <a:pt x="284" y="21"/>
                    <a:pt x="318" y="54"/>
                  </a:cubicBezTo>
                  <a:lnTo>
                    <a:pt x="316" y="56"/>
                  </a:lnTo>
                  <a:cubicBezTo>
                    <a:pt x="283" y="23"/>
                    <a:pt x="237" y="2"/>
                    <a:pt x="186" y="2"/>
                  </a:cubicBezTo>
                  <a:lnTo>
                    <a:pt x="186" y="0"/>
                  </a:lnTo>
                  <a:close/>
                  <a:moveTo>
                    <a:pt x="318" y="54"/>
                  </a:moveTo>
                  <a:cubicBezTo>
                    <a:pt x="351" y="88"/>
                    <a:pt x="372" y="135"/>
                    <a:pt x="372" y="186"/>
                  </a:cubicBezTo>
                  <a:lnTo>
                    <a:pt x="370" y="186"/>
                  </a:lnTo>
                  <a:cubicBezTo>
                    <a:pt x="370" y="135"/>
                    <a:pt x="349" y="89"/>
                    <a:pt x="316" y="56"/>
                  </a:cubicBezTo>
                  <a:lnTo>
                    <a:pt x="318" y="54"/>
                  </a:lnTo>
                  <a:close/>
                  <a:moveTo>
                    <a:pt x="372" y="186"/>
                  </a:moveTo>
                  <a:lnTo>
                    <a:pt x="372" y="186"/>
                  </a:lnTo>
                  <a:lnTo>
                    <a:pt x="370" y="186"/>
                  </a:lnTo>
                  <a:lnTo>
                    <a:pt x="372" y="186"/>
                  </a:lnTo>
                  <a:close/>
                  <a:moveTo>
                    <a:pt x="372" y="186"/>
                  </a:moveTo>
                  <a:lnTo>
                    <a:pt x="372" y="186"/>
                  </a:lnTo>
                  <a:lnTo>
                    <a:pt x="370" y="186"/>
                  </a:lnTo>
                  <a:lnTo>
                    <a:pt x="372" y="186"/>
                  </a:lnTo>
                  <a:close/>
                  <a:moveTo>
                    <a:pt x="372" y="186"/>
                  </a:moveTo>
                  <a:cubicBezTo>
                    <a:pt x="372" y="237"/>
                    <a:pt x="351" y="284"/>
                    <a:pt x="318" y="318"/>
                  </a:cubicBezTo>
                  <a:lnTo>
                    <a:pt x="316" y="316"/>
                  </a:lnTo>
                  <a:cubicBezTo>
                    <a:pt x="349" y="283"/>
                    <a:pt x="370" y="237"/>
                    <a:pt x="370" y="186"/>
                  </a:cubicBezTo>
                  <a:lnTo>
                    <a:pt x="372" y="186"/>
                  </a:lnTo>
                  <a:close/>
                  <a:moveTo>
                    <a:pt x="318" y="318"/>
                  </a:moveTo>
                  <a:cubicBezTo>
                    <a:pt x="284" y="351"/>
                    <a:pt x="237" y="372"/>
                    <a:pt x="186" y="372"/>
                  </a:cubicBezTo>
                  <a:lnTo>
                    <a:pt x="186" y="370"/>
                  </a:lnTo>
                  <a:cubicBezTo>
                    <a:pt x="237" y="370"/>
                    <a:pt x="283" y="349"/>
                    <a:pt x="316" y="316"/>
                  </a:cubicBezTo>
                  <a:lnTo>
                    <a:pt x="318" y="318"/>
                  </a:lnTo>
                  <a:close/>
                  <a:moveTo>
                    <a:pt x="186" y="372"/>
                  </a:moveTo>
                  <a:lnTo>
                    <a:pt x="186" y="372"/>
                  </a:lnTo>
                  <a:lnTo>
                    <a:pt x="186" y="370"/>
                  </a:lnTo>
                  <a:lnTo>
                    <a:pt x="186" y="372"/>
                  </a:lnTo>
                  <a:close/>
                  <a:moveTo>
                    <a:pt x="186" y="372"/>
                  </a:moveTo>
                  <a:lnTo>
                    <a:pt x="186" y="372"/>
                  </a:lnTo>
                  <a:lnTo>
                    <a:pt x="186" y="370"/>
                  </a:lnTo>
                  <a:lnTo>
                    <a:pt x="186" y="372"/>
                  </a:lnTo>
                  <a:close/>
                  <a:moveTo>
                    <a:pt x="186" y="372"/>
                  </a:moveTo>
                  <a:cubicBezTo>
                    <a:pt x="135" y="372"/>
                    <a:pt x="88" y="351"/>
                    <a:pt x="54" y="318"/>
                  </a:cubicBezTo>
                  <a:lnTo>
                    <a:pt x="56" y="316"/>
                  </a:lnTo>
                  <a:cubicBezTo>
                    <a:pt x="89" y="349"/>
                    <a:pt x="135" y="370"/>
                    <a:pt x="186" y="370"/>
                  </a:cubicBezTo>
                  <a:lnTo>
                    <a:pt x="186" y="372"/>
                  </a:lnTo>
                  <a:close/>
                  <a:moveTo>
                    <a:pt x="54" y="318"/>
                  </a:moveTo>
                  <a:cubicBezTo>
                    <a:pt x="21" y="284"/>
                    <a:pt x="0" y="237"/>
                    <a:pt x="0" y="186"/>
                  </a:cubicBezTo>
                  <a:lnTo>
                    <a:pt x="2" y="186"/>
                  </a:lnTo>
                  <a:cubicBezTo>
                    <a:pt x="2" y="237"/>
                    <a:pt x="23" y="283"/>
                    <a:pt x="56" y="316"/>
                  </a:cubicBezTo>
                  <a:lnTo>
                    <a:pt x="54" y="318"/>
                  </a:lnTo>
                  <a:close/>
                  <a:moveTo>
                    <a:pt x="0" y="186"/>
                  </a:moveTo>
                  <a:lnTo>
                    <a:pt x="0" y="186"/>
                  </a:lnTo>
                  <a:lnTo>
                    <a:pt x="2" y="186"/>
                  </a:lnTo>
                  <a:lnTo>
                    <a:pt x="0" y="186"/>
                  </a:lnTo>
                  <a:close/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Oval 54">
              <a:extLst>
                <a:ext uri="{FF2B5EF4-FFF2-40B4-BE49-F238E27FC236}">
                  <a16:creationId xmlns:a16="http://schemas.microsoft.com/office/drawing/2014/main" id="{E7D918E5-F11A-43CD-A595-77AE55F0B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6" y="1682"/>
              <a:ext cx="999" cy="955"/>
            </a:xfrm>
            <a:prstGeom prst="ellipse">
              <a:avLst/>
            </a:pr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55">
              <a:extLst>
                <a:ext uri="{FF2B5EF4-FFF2-40B4-BE49-F238E27FC236}">
                  <a16:creationId xmlns:a16="http://schemas.microsoft.com/office/drawing/2014/main" id="{830375B0-F4D3-4DC6-BD14-6764848F67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7" y="985"/>
              <a:ext cx="2458" cy="2350"/>
            </a:xfrm>
            <a:custGeom>
              <a:avLst/>
              <a:gdLst>
                <a:gd name="T0" fmla="*/ 2147483646 w 404"/>
                <a:gd name="T1" fmla="*/ 2147483646 h 404"/>
                <a:gd name="T2" fmla="*/ 2147483646 w 404"/>
                <a:gd name="T3" fmla="*/ 2147483646 h 404"/>
                <a:gd name="T4" fmla="*/ 2147483646 w 404"/>
                <a:gd name="T5" fmla="*/ 2147483646 h 404"/>
                <a:gd name="T6" fmla="*/ 2147483646 w 404"/>
                <a:gd name="T7" fmla="*/ 2147483646 h 404"/>
                <a:gd name="T8" fmla="*/ 2147483646 w 404"/>
                <a:gd name="T9" fmla="*/ 2147483646 h 404"/>
                <a:gd name="T10" fmla="*/ 2147483646 w 404"/>
                <a:gd name="T11" fmla="*/ 2147483646 h 404"/>
                <a:gd name="T12" fmla="*/ 2147483646 w 404"/>
                <a:gd name="T13" fmla="*/ 2147483646 h 404"/>
                <a:gd name="T14" fmla="*/ 2147483646 w 404"/>
                <a:gd name="T15" fmla="*/ 2147483646 h 404"/>
                <a:gd name="T16" fmla="*/ 2147483646 w 404"/>
                <a:gd name="T17" fmla="*/ 2147483646 h 404"/>
                <a:gd name="T18" fmla="*/ 2147483646 w 404"/>
                <a:gd name="T19" fmla="*/ 2147483646 h 404"/>
                <a:gd name="T20" fmla="*/ 2147483646 w 404"/>
                <a:gd name="T21" fmla="*/ 2147483646 h 404"/>
                <a:gd name="T22" fmla="*/ 2147483646 w 404"/>
                <a:gd name="T23" fmla="*/ 2147483646 h 404"/>
                <a:gd name="T24" fmla="*/ 2147483646 w 404"/>
                <a:gd name="T25" fmla="*/ 2147483646 h 404"/>
                <a:gd name="T26" fmla="*/ 2147483646 w 404"/>
                <a:gd name="T27" fmla="*/ 2147483646 h 404"/>
                <a:gd name="T28" fmla="*/ 2147483646 w 404"/>
                <a:gd name="T29" fmla="*/ 2147483646 h 404"/>
                <a:gd name="T30" fmla="*/ 2147483646 w 404"/>
                <a:gd name="T31" fmla="*/ 2147483646 h 404"/>
                <a:gd name="T32" fmla="*/ 2147483646 w 404"/>
                <a:gd name="T33" fmla="*/ 2147483646 h 404"/>
                <a:gd name="T34" fmla="*/ 2147483646 w 404"/>
                <a:gd name="T35" fmla="*/ 2147483646 h 404"/>
                <a:gd name="T36" fmla="*/ 2147483646 w 404"/>
                <a:gd name="T37" fmla="*/ 2147483646 h 404"/>
                <a:gd name="T38" fmla="*/ 2147483646 w 404"/>
                <a:gd name="T39" fmla="*/ 2147483646 h 404"/>
                <a:gd name="T40" fmla="*/ 2147483646 w 404"/>
                <a:gd name="T41" fmla="*/ 2147483646 h 404"/>
                <a:gd name="T42" fmla="*/ 2147483646 w 404"/>
                <a:gd name="T43" fmla="*/ 2147483646 h 404"/>
                <a:gd name="T44" fmla="*/ 2147483646 w 404"/>
                <a:gd name="T45" fmla="*/ 2147483646 h 404"/>
                <a:gd name="T46" fmla="*/ 2147483646 w 404"/>
                <a:gd name="T47" fmla="*/ 2147483646 h 404"/>
                <a:gd name="T48" fmla="*/ 2147483646 w 404"/>
                <a:gd name="T49" fmla="*/ 2147483646 h 404"/>
                <a:gd name="T50" fmla="*/ 2147483646 w 404"/>
                <a:gd name="T51" fmla="*/ 2147483646 h 404"/>
                <a:gd name="T52" fmla="*/ 2147483646 w 404"/>
                <a:gd name="T53" fmla="*/ 2147483646 h 404"/>
                <a:gd name="T54" fmla="*/ 2147483646 w 404"/>
                <a:gd name="T55" fmla="*/ 2147483646 h 404"/>
                <a:gd name="T56" fmla="*/ 2147483646 w 404"/>
                <a:gd name="T57" fmla="*/ 2147483646 h 404"/>
                <a:gd name="T58" fmla="*/ 2147483646 w 404"/>
                <a:gd name="T59" fmla="*/ 2147483646 h 404"/>
                <a:gd name="T60" fmla="*/ 2147483646 w 404"/>
                <a:gd name="T61" fmla="*/ 2147483646 h 404"/>
                <a:gd name="T62" fmla="*/ 2147483646 w 404"/>
                <a:gd name="T63" fmla="*/ 2147483646 h 404"/>
                <a:gd name="T64" fmla="*/ 2147483646 w 404"/>
                <a:gd name="T65" fmla="*/ 2147483646 h 404"/>
                <a:gd name="T66" fmla="*/ 2147483646 w 404"/>
                <a:gd name="T67" fmla="*/ 2147483646 h 404"/>
                <a:gd name="T68" fmla="*/ 2147483646 w 404"/>
                <a:gd name="T69" fmla="*/ 2147483646 h 404"/>
                <a:gd name="T70" fmla="*/ 2147483646 w 404"/>
                <a:gd name="T71" fmla="*/ 2147483646 h 404"/>
                <a:gd name="T72" fmla="*/ 2147483646 w 404"/>
                <a:gd name="T73" fmla="*/ 2147483646 h 404"/>
                <a:gd name="T74" fmla="*/ 2147483646 w 404"/>
                <a:gd name="T75" fmla="*/ 2147483646 h 404"/>
                <a:gd name="T76" fmla="*/ 2147483646 w 404"/>
                <a:gd name="T77" fmla="*/ 2147483646 h 404"/>
                <a:gd name="T78" fmla="*/ 2147483646 w 404"/>
                <a:gd name="T79" fmla="*/ 2147483646 h 404"/>
                <a:gd name="T80" fmla="*/ 2147483646 w 404"/>
                <a:gd name="T81" fmla="*/ 2147483646 h 404"/>
                <a:gd name="T82" fmla="*/ 2147483646 w 404"/>
                <a:gd name="T83" fmla="*/ 2147483646 h 404"/>
                <a:gd name="T84" fmla="*/ 2147483646 w 404"/>
                <a:gd name="T85" fmla="*/ 2147483646 h 404"/>
                <a:gd name="T86" fmla="*/ 2147483646 w 404"/>
                <a:gd name="T87" fmla="*/ 2147483646 h 404"/>
                <a:gd name="T88" fmla="*/ 2147483646 w 404"/>
                <a:gd name="T89" fmla="*/ 2147483646 h 404"/>
                <a:gd name="T90" fmla="*/ 2147483646 w 404"/>
                <a:gd name="T91" fmla="*/ 2147483646 h 404"/>
                <a:gd name="T92" fmla="*/ 2147483646 w 404"/>
                <a:gd name="T93" fmla="*/ 2147483646 h 404"/>
                <a:gd name="T94" fmla="*/ 2147483646 w 404"/>
                <a:gd name="T95" fmla="*/ 2147483646 h 404"/>
                <a:gd name="T96" fmla="*/ 2147483646 w 404"/>
                <a:gd name="T97" fmla="*/ 2147483646 h 404"/>
                <a:gd name="T98" fmla="*/ 2147483646 w 404"/>
                <a:gd name="T99" fmla="*/ 2147483646 h 404"/>
                <a:gd name="T100" fmla="*/ 2147483646 w 404"/>
                <a:gd name="T101" fmla="*/ 2147483646 h 404"/>
                <a:gd name="T102" fmla="*/ 2147483646 w 404"/>
                <a:gd name="T103" fmla="*/ 2147483646 h 404"/>
                <a:gd name="T104" fmla="*/ 2147483646 w 404"/>
                <a:gd name="T105" fmla="*/ 2147483646 h 404"/>
                <a:gd name="T106" fmla="*/ 2147483646 w 404"/>
                <a:gd name="T107" fmla="*/ 2147483646 h 404"/>
                <a:gd name="T108" fmla="*/ 2147483646 w 404"/>
                <a:gd name="T109" fmla="*/ 2147483646 h 404"/>
                <a:gd name="T110" fmla="*/ 2147483646 w 404"/>
                <a:gd name="T111" fmla="*/ 2147483646 h 404"/>
                <a:gd name="T112" fmla="*/ 2147483646 w 404"/>
                <a:gd name="T113" fmla="*/ 2147483646 h 404"/>
                <a:gd name="T114" fmla="*/ 2147483646 w 404"/>
                <a:gd name="T115" fmla="*/ 2147483646 h 404"/>
                <a:gd name="T116" fmla="*/ 2147483646 w 404"/>
                <a:gd name="T117" fmla="*/ 2147483646 h 404"/>
                <a:gd name="T118" fmla="*/ 2147483646 w 404"/>
                <a:gd name="T119" fmla="*/ 2147483646 h 404"/>
                <a:gd name="T120" fmla="*/ 2147483646 w 404"/>
                <a:gd name="T121" fmla="*/ 2147483646 h 404"/>
                <a:gd name="T122" fmla="*/ 2147483646 w 404"/>
                <a:gd name="T123" fmla="*/ 2147483646 h 404"/>
                <a:gd name="T124" fmla="*/ 2147483646 w 404"/>
                <a:gd name="T125" fmla="*/ 2147483646 h 4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04"/>
                <a:gd name="T190" fmla="*/ 0 h 404"/>
                <a:gd name="T191" fmla="*/ 404 w 404"/>
                <a:gd name="T192" fmla="*/ 404 h 4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04" h="404">
                  <a:moveTo>
                    <a:pt x="187" y="5"/>
                  </a:moveTo>
                  <a:cubicBezTo>
                    <a:pt x="189" y="5"/>
                    <a:pt x="190" y="10"/>
                    <a:pt x="187" y="10"/>
                  </a:cubicBezTo>
                  <a:cubicBezTo>
                    <a:pt x="182" y="12"/>
                    <a:pt x="180" y="5"/>
                    <a:pt x="184" y="3"/>
                  </a:cubicBezTo>
                  <a:cubicBezTo>
                    <a:pt x="187" y="0"/>
                    <a:pt x="189" y="3"/>
                    <a:pt x="191" y="5"/>
                  </a:cubicBezTo>
                  <a:cubicBezTo>
                    <a:pt x="192" y="7"/>
                    <a:pt x="194" y="10"/>
                    <a:pt x="196" y="10"/>
                  </a:cubicBezTo>
                  <a:cubicBezTo>
                    <a:pt x="197" y="10"/>
                    <a:pt x="201" y="10"/>
                    <a:pt x="202" y="6"/>
                  </a:cubicBezTo>
                  <a:cubicBezTo>
                    <a:pt x="202" y="2"/>
                    <a:pt x="197" y="0"/>
                    <a:pt x="195" y="2"/>
                  </a:cubicBezTo>
                  <a:cubicBezTo>
                    <a:pt x="193" y="5"/>
                    <a:pt x="196" y="8"/>
                    <a:pt x="199" y="7"/>
                  </a:cubicBezTo>
                  <a:moveTo>
                    <a:pt x="207" y="5"/>
                  </a:moveTo>
                  <a:cubicBezTo>
                    <a:pt x="209" y="5"/>
                    <a:pt x="210" y="9"/>
                    <a:pt x="207" y="10"/>
                  </a:cubicBezTo>
                  <a:cubicBezTo>
                    <a:pt x="202" y="11"/>
                    <a:pt x="201" y="4"/>
                    <a:pt x="205" y="2"/>
                  </a:cubicBezTo>
                  <a:cubicBezTo>
                    <a:pt x="208" y="0"/>
                    <a:pt x="210" y="3"/>
                    <a:pt x="211" y="5"/>
                  </a:cubicBezTo>
                  <a:cubicBezTo>
                    <a:pt x="213" y="7"/>
                    <a:pt x="214" y="10"/>
                    <a:pt x="216" y="10"/>
                  </a:cubicBezTo>
                  <a:cubicBezTo>
                    <a:pt x="217" y="11"/>
                    <a:pt x="221" y="11"/>
                    <a:pt x="222" y="7"/>
                  </a:cubicBezTo>
                  <a:cubicBezTo>
                    <a:pt x="223" y="3"/>
                    <a:pt x="218" y="0"/>
                    <a:pt x="216" y="3"/>
                  </a:cubicBezTo>
                  <a:cubicBezTo>
                    <a:pt x="214" y="5"/>
                    <a:pt x="217" y="8"/>
                    <a:pt x="219" y="7"/>
                  </a:cubicBezTo>
                  <a:moveTo>
                    <a:pt x="228" y="7"/>
                  </a:moveTo>
                  <a:cubicBezTo>
                    <a:pt x="230" y="7"/>
                    <a:pt x="230" y="11"/>
                    <a:pt x="227" y="11"/>
                  </a:cubicBezTo>
                  <a:cubicBezTo>
                    <a:pt x="222" y="12"/>
                    <a:pt x="222" y="5"/>
                    <a:pt x="225" y="3"/>
                  </a:cubicBezTo>
                  <a:cubicBezTo>
                    <a:pt x="229" y="2"/>
                    <a:pt x="231" y="5"/>
                    <a:pt x="232" y="7"/>
                  </a:cubicBezTo>
                  <a:cubicBezTo>
                    <a:pt x="233" y="9"/>
                    <a:pt x="234" y="12"/>
                    <a:pt x="236" y="13"/>
                  </a:cubicBezTo>
                  <a:cubicBezTo>
                    <a:pt x="237" y="13"/>
                    <a:pt x="241" y="14"/>
                    <a:pt x="242" y="10"/>
                  </a:cubicBezTo>
                  <a:cubicBezTo>
                    <a:pt x="244" y="6"/>
                    <a:pt x="239" y="3"/>
                    <a:pt x="237" y="5"/>
                  </a:cubicBezTo>
                  <a:cubicBezTo>
                    <a:pt x="234" y="7"/>
                    <a:pt x="237" y="11"/>
                    <a:pt x="239" y="10"/>
                  </a:cubicBezTo>
                  <a:moveTo>
                    <a:pt x="248" y="10"/>
                  </a:moveTo>
                  <a:cubicBezTo>
                    <a:pt x="250" y="11"/>
                    <a:pt x="250" y="15"/>
                    <a:pt x="246" y="15"/>
                  </a:cubicBezTo>
                  <a:cubicBezTo>
                    <a:pt x="242" y="15"/>
                    <a:pt x="242" y="8"/>
                    <a:pt x="246" y="7"/>
                  </a:cubicBezTo>
                  <a:cubicBezTo>
                    <a:pt x="250" y="6"/>
                    <a:pt x="251" y="9"/>
                    <a:pt x="252" y="11"/>
                  </a:cubicBezTo>
                  <a:cubicBezTo>
                    <a:pt x="253" y="13"/>
                    <a:pt x="254" y="17"/>
                    <a:pt x="255" y="17"/>
                  </a:cubicBezTo>
                  <a:cubicBezTo>
                    <a:pt x="257" y="18"/>
                    <a:pt x="260" y="19"/>
                    <a:pt x="262" y="16"/>
                  </a:cubicBezTo>
                  <a:cubicBezTo>
                    <a:pt x="264" y="12"/>
                    <a:pt x="260" y="8"/>
                    <a:pt x="257" y="10"/>
                  </a:cubicBezTo>
                  <a:cubicBezTo>
                    <a:pt x="254" y="12"/>
                    <a:pt x="256" y="16"/>
                    <a:pt x="259" y="15"/>
                  </a:cubicBezTo>
                  <a:moveTo>
                    <a:pt x="268" y="16"/>
                  </a:moveTo>
                  <a:cubicBezTo>
                    <a:pt x="270" y="17"/>
                    <a:pt x="269" y="21"/>
                    <a:pt x="266" y="21"/>
                  </a:cubicBezTo>
                  <a:cubicBezTo>
                    <a:pt x="261" y="20"/>
                    <a:pt x="262" y="13"/>
                    <a:pt x="266" y="12"/>
                  </a:cubicBezTo>
                  <a:cubicBezTo>
                    <a:pt x="270" y="12"/>
                    <a:pt x="271" y="15"/>
                    <a:pt x="272" y="17"/>
                  </a:cubicBezTo>
                  <a:cubicBezTo>
                    <a:pt x="273" y="20"/>
                    <a:pt x="273" y="23"/>
                    <a:pt x="274" y="24"/>
                  </a:cubicBezTo>
                  <a:cubicBezTo>
                    <a:pt x="276" y="25"/>
                    <a:pt x="279" y="26"/>
                    <a:pt x="281" y="23"/>
                  </a:cubicBezTo>
                  <a:cubicBezTo>
                    <a:pt x="284" y="19"/>
                    <a:pt x="280" y="15"/>
                    <a:pt x="277" y="17"/>
                  </a:cubicBezTo>
                  <a:cubicBezTo>
                    <a:pt x="274" y="18"/>
                    <a:pt x="276" y="22"/>
                    <a:pt x="278" y="22"/>
                  </a:cubicBezTo>
                  <a:moveTo>
                    <a:pt x="287" y="24"/>
                  </a:moveTo>
                  <a:cubicBezTo>
                    <a:pt x="289" y="25"/>
                    <a:pt x="288" y="29"/>
                    <a:pt x="284" y="28"/>
                  </a:cubicBezTo>
                  <a:cubicBezTo>
                    <a:pt x="280" y="27"/>
                    <a:pt x="282" y="21"/>
                    <a:pt x="286" y="20"/>
                  </a:cubicBezTo>
                  <a:cubicBezTo>
                    <a:pt x="290" y="20"/>
                    <a:pt x="291" y="23"/>
                    <a:pt x="291" y="26"/>
                  </a:cubicBezTo>
                  <a:cubicBezTo>
                    <a:pt x="291" y="28"/>
                    <a:pt x="291" y="31"/>
                    <a:pt x="293" y="32"/>
                  </a:cubicBezTo>
                  <a:cubicBezTo>
                    <a:pt x="294" y="33"/>
                    <a:pt x="297" y="35"/>
                    <a:pt x="300" y="32"/>
                  </a:cubicBezTo>
                  <a:cubicBezTo>
                    <a:pt x="303" y="29"/>
                    <a:pt x="299" y="24"/>
                    <a:pt x="296" y="26"/>
                  </a:cubicBezTo>
                  <a:cubicBezTo>
                    <a:pt x="293" y="27"/>
                    <a:pt x="294" y="31"/>
                    <a:pt x="297" y="31"/>
                  </a:cubicBezTo>
                  <a:moveTo>
                    <a:pt x="305" y="34"/>
                  </a:moveTo>
                  <a:cubicBezTo>
                    <a:pt x="307" y="35"/>
                    <a:pt x="305" y="39"/>
                    <a:pt x="302" y="38"/>
                  </a:cubicBezTo>
                  <a:cubicBezTo>
                    <a:pt x="298" y="36"/>
                    <a:pt x="300" y="30"/>
                    <a:pt x="304" y="30"/>
                  </a:cubicBezTo>
                  <a:cubicBezTo>
                    <a:pt x="308" y="30"/>
                    <a:pt x="309" y="34"/>
                    <a:pt x="309" y="36"/>
                  </a:cubicBezTo>
                  <a:cubicBezTo>
                    <a:pt x="309" y="38"/>
                    <a:pt x="309" y="42"/>
                    <a:pt x="310" y="43"/>
                  </a:cubicBezTo>
                  <a:cubicBezTo>
                    <a:pt x="311" y="44"/>
                    <a:pt x="314" y="46"/>
                    <a:pt x="317" y="43"/>
                  </a:cubicBezTo>
                  <a:cubicBezTo>
                    <a:pt x="320" y="40"/>
                    <a:pt x="317" y="35"/>
                    <a:pt x="314" y="36"/>
                  </a:cubicBezTo>
                  <a:cubicBezTo>
                    <a:pt x="311" y="37"/>
                    <a:pt x="311" y="42"/>
                    <a:pt x="314" y="42"/>
                  </a:cubicBezTo>
                  <a:moveTo>
                    <a:pt x="322" y="46"/>
                  </a:moveTo>
                  <a:cubicBezTo>
                    <a:pt x="324" y="47"/>
                    <a:pt x="322" y="51"/>
                    <a:pt x="319" y="49"/>
                  </a:cubicBezTo>
                  <a:cubicBezTo>
                    <a:pt x="314" y="47"/>
                    <a:pt x="318" y="41"/>
                    <a:pt x="322" y="42"/>
                  </a:cubicBezTo>
                  <a:cubicBezTo>
                    <a:pt x="326" y="42"/>
                    <a:pt x="326" y="46"/>
                    <a:pt x="326" y="48"/>
                  </a:cubicBezTo>
                  <a:cubicBezTo>
                    <a:pt x="325" y="50"/>
                    <a:pt x="325" y="54"/>
                    <a:pt x="326" y="55"/>
                  </a:cubicBezTo>
                  <a:cubicBezTo>
                    <a:pt x="327" y="56"/>
                    <a:pt x="329" y="59"/>
                    <a:pt x="333" y="56"/>
                  </a:cubicBezTo>
                  <a:cubicBezTo>
                    <a:pt x="336" y="53"/>
                    <a:pt x="334" y="48"/>
                    <a:pt x="330" y="49"/>
                  </a:cubicBezTo>
                  <a:cubicBezTo>
                    <a:pt x="327" y="50"/>
                    <a:pt x="328" y="54"/>
                    <a:pt x="330" y="55"/>
                  </a:cubicBezTo>
                  <a:moveTo>
                    <a:pt x="338" y="59"/>
                  </a:moveTo>
                  <a:cubicBezTo>
                    <a:pt x="339" y="60"/>
                    <a:pt x="337" y="64"/>
                    <a:pt x="334" y="62"/>
                  </a:cubicBezTo>
                  <a:cubicBezTo>
                    <a:pt x="330" y="60"/>
                    <a:pt x="334" y="54"/>
                    <a:pt x="338" y="55"/>
                  </a:cubicBezTo>
                  <a:cubicBezTo>
                    <a:pt x="342" y="56"/>
                    <a:pt x="341" y="60"/>
                    <a:pt x="341" y="62"/>
                  </a:cubicBezTo>
                  <a:cubicBezTo>
                    <a:pt x="341" y="64"/>
                    <a:pt x="340" y="67"/>
                    <a:pt x="341" y="69"/>
                  </a:cubicBezTo>
                  <a:cubicBezTo>
                    <a:pt x="342" y="70"/>
                    <a:pt x="344" y="73"/>
                    <a:pt x="347" y="71"/>
                  </a:cubicBezTo>
                  <a:cubicBezTo>
                    <a:pt x="351" y="68"/>
                    <a:pt x="349" y="63"/>
                    <a:pt x="346" y="63"/>
                  </a:cubicBezTo>
                  <a:cubicBezTo>
                    <a:pt x="342" y="64"/>
                    <a:pt x="342" y="68"/>
                    <a:pt x="345" y="69"/>
                  </a:cubicBezTo>
                  <a:moveTo>
                    <a:pt x="352" y="74"/>
                  </a:moveTo>
                  <a:cubicBezTo>
                    <a:pt x="353" y="76"/>
                    <a:pt x="350" y="79"/>
                    <a:pt x="348" y="77"/>
                  </a:cubicBezTo>
                  <a:cubicBezTo>
                    <a:pt x="344" y="74"/>
                    <a:pt x="349" y="69"/>
                    <a:pt x="352" y="70"/>
                  </a:cubicBezTo>
                  <a:cubicBezTo>
                    <a:pt x="356" y="71"/>
                    <a:pt x="355" y="75"/>
                    <a:pt x="355" y="77"/>
                  </a:cubicBezTo>
                  <a:cubicBezTo>
                    <a:pt x="354" y="79"/>
                    <a:pt x="353" y="83"/>
                    <a:pt x="354" y="84"/>
                  </a:cubicBezTo>
                  <a:cubicBezTo>
                    <a:pt x="355" y="85"/>
                    <a:pt x="356" y="88"/>
                    <a:pt x="360" y="87"/>
                  </a:cubicBezTo>
                  <a:cubicBezTo>
                    <a:pt x="364" y="85"/>
                    <a:pt x="363" y="79"/>
                    <a:pt x="359" y="79"/>
                  </a:cubicBezTo>
                  <a:cubicBezTo>
                    <a:pt x="356" y="79"/>
                    <a:pt x="356" y="83"/>
                    <a:pt x="358" y="84"/>
                  </a:cubicBezTo>
                  <a:moveTo>
                    <a:pt x="365" y="91"/>
                  </a:moveTo>
                  <a:cubicBezTo>
                    <a:pt x="366" y="92"/>
                    <a:pt x="363" y="95"/>
                    <a:pt x="360" y="93"/>
                  </a:cubicBezTo>
                  <a:cubicBezTo>
                    <a:pt x="357" y="89"/>
                    <a:pt x="362" y="85"/>
                    <a:pt x="365" y="86"/>
                  </a:cubicBezTo>
                  <a:cubicBezTo>
                    <a:pt x="369" y="88"/>
                    <a:pt x="368" y="92"/>
                    <a:pt x="367" y="94"/>
                  </a:cubicBezTo>
                  <a:cubicBezTo>
                    <a:pt x="366" y="96"/>
                    <a:pt x="365" y="99"/>
                    <a:pt x="365" y="100"/>
                  </a:cubicBezTo>
                  <a:cubicBezTo>
                    <a:pt x="366" y="102"/>
                    <a:pt x="367" y="105"/>
                    <a:pt x="372" y="104"/>
                  </a:cubicBezTo>
                  <a:cubicBezTo>
                    <a:pt x="376" y="102"/>
                    <a:pt x="375" y="96"/>
                    <a:pt x="371" y="96"/>
                  </a:cubicBezTo>
                  <a:cubicBezTo>
                    <a:pt x="368" y="96"/>
                    <a:pt x="367" y="100"/>
                    <a:pt x="370" y="101"/>
                  </a:cubicBezTo>
                  <a:moveTo>
                    <a:pt x="375" y="108"/>
                  </a:moveTo>
                  <a:cubicBezTo>
                    <a:pt x="376" y="110"/>
                    <a:pt x="373" y="113"/>
                    <a:pt x="371" y="110"/>
                  </a:cubicBezTo>
                  <a:cubicBezTo>
                    <a:pt x="368" y="106"/>
                    <a:pt x="373" y="102"/>
                    <a:pt x="377" y="104"/>
                  </a:cubicBezTo>
                  <a:cubicBezTo>
                    <a:pt x="380" y="106"/>
                    <a:pt x="379" y="110"/>
                    <a:pt x="377" y="112"/>
                  </a:cubicBezTo>
                  <a:cubicBezTo>
                    <a:pt x="376" y="114"/>
                    <a:pt x="374" y="117"/>
                    <a:pt x="375" y="118"/>
                  </a:cubicBezTo>
                  <a:cubicBezTo>
                    <a:pt x="375" y="120"/>
                    <a:pt x="377" y="123"/>
                    <a:pt x="381" y="122"/>
                  </a:cubicBezTo>
                  <a:cubicBezTo>
                    <a:pt x="385" y="121"/>
                    <a:pt x="385" y="115"/>
                    <a:pt x="382" y="114"/>
                  </a:cubicBezTo>
                  <a:cubicBezTo>
                    <a:pt x="378" y="114"/>
                    <a:pt x="377" y="118"/>
                    <a:pt x="379" y="120"/>
                  </a:cubicBezTo>
                  <a:moveTo>
                    <a:pt x="384" y="127"/>
                  </a:moveTo>
                  <a:cubicBezTo>
                    <a:pt x="385" y="129"/>
                    <a:pt x="381" y="131"/>
                    <a:pt x="379" y="128"/>
                  </a:cubicBezTo>
                  <a:cubicBezTo>
                    <a:pt x="377" y="124"/>
                    <a:pt x="383" y="121"/>
                    <a:pt x="386" y="123"/>
                  </a:cubicBezTo>
                  <a:cubicBezTo>
                    <a:pt x="389" y="125"/>
                    <a:pt x="387" y="129"/>
                    <a:pt x="386" y="130"/>
                  </a:cubicBezTo>
                  <a:cubicBezTo>
                    <a:pt x="385" y="132"/>
                    <a:pt x="382" y="135"/>
                    <a:pt x="383" y="137"/>
                  </a:cubicBezTo>
                  <a:cubicBezTo>
                    <a:pt x="383" y="138"/>
                    <a:pt x="384" y="142"/>
                    <a:pt x="388" y="141"/>
                  </a:cubicBezTo>
                  <a:cubicBezTo>
                    <a:pt x="393" y="141"/>
                    <a:pt x="393" y="135"/>
                    <a:pt x="390" y="134"/>
                  </a:cubicBezTo>
                  <a:cubicBezTo>
                    <a:pt x="387" y="133"/>
                    <a:pt x="385" y="137"/>
                    <a:pt x="387" y="138"/>
                  </a:cubicBezTo>
                  <a:moveTo>
                    <a:pt x="391" y="146"/>
                  </a:moveTo>
                  <a:cubicBezTo>
                    <a:pt x="392" y="148"/>
                    <a:pt x="388" y="150"/>
                    <a:pt x="386" y="147"/>
                  </a:cubicBezTo>
                  <a:cubicBezTo>
                    <a:pt x="384" y="143"/>
                    <a:pt x="390" y="140"/>
                    <a:pt x="393" y="143"/>
                  </a:cubicBezTo>
                  <a:cubicBezTo>
                    <a:pt x="396" y="145"/>
                    <a:pt x="394" y="148"/>
                    <a:pt x="392" y="150"/>
                  </a:cubicBezTo>
                  <a:cubicBezTo>
                    <a:pt x="391" y="152"/>
                    <a:pt x="388" y="154"/>
                    <a:pt x="389" y="156"/>
                  </a:cubicBezTo>
                  <a:cubicBezTo>
                    <a:pt x="389" y="158"/>
                    <a:pt x="389" y="161"/>
                    <a:pt x="394" y="161"/>
                  </a:cubicBezTo>
                  <a:cubicBezTo>
                    <a:pt x="398" y="161"/>
                    <a:pt x="399" y="155"/>
                    <a:pt x="396" y="154"/>
                  </a:cubicBezTo>
                  <a:cubicBezTo>
                    <a:pt x="393" y="152"/>
                    <a:pt x="391" y="156"/>
                    <a:pt x="392" y="158"/>
                  </a:cubicBezTo>
                  <a:moveTo>
                    <a:pt x="396" y="166"/>
                  </a:moveTo>
                  <a:cubicBezTo>
                    <a:pt x="396" y="168"/>
                    <a:pt x="392" y="170"/>
                    <a:pt x="391" y="167"/>
                  </a:cubicBezTo>
                  <a:cubicBezTo>
                    <a:pt x="389" y="162"/>
                    <a:pt x="396" y="160"/>
                    <a:pt x="398" y="163"/>
                  </a:cubicBezTo>
                  <a:cubicBezTo>
                    <a:pt x="401" y="166"/>
                    <a:pt x="398" y="169"/>
                    <a:pt x="397" y="170"/>
                  </a:cubicBezTo>
                  <a:cubicBezTo>
                    <a:pt x="395" y="172"/>
                    <a:pt x="392" y="174"/>
                    <a:pt x="392" y="176"/>
                  </a:cubicBezTo>
                  <a:cubicBezTo>
                    <a:pt x="392" y="177"/>
                    <a:pt x="393" y="181"/>
                    <a:pt x="397" y="181"/>
                  </a:cubicBezTo>
                  <a:cubicBezTo>
                    <a:pt x="401" y="182"/>
                    <a:pt x="403" y="176"/>
                    <a:pt x="400" y="174"/>
                  </a:cubicBezTo>
                  <a:cubicBezTo>
                    <a:pt x="397" y="172"/>
                    <a:pt x="394" y="176"/>
                    <a:pt x="396" y="178"/>
                  </a:cubicBezTo>
                  <a:moveTo>
                    <a:pt x="399" y="187"/>
                  </a:moveTo>
                  <a:cubicBezTo>
                    <a:pt x="399" y="189"/>
                    <a:pt x="394" y="190"/>
                    <a:pt x="394" y="187"/>
                  </a:cubicBezTo>
                  <a:cubicBezTo>
                    <a:pt x="392" y="182"/>
                    <a:pt x="399" y="180"/>
                    <a:pt x="401" y="184"/>
                  </a:cubicBezTo>
                  <a:cubicBezTo>
                    <a:pt x="404" y="187"/>
                    <a:pt x="401" y="189"/>
                    <a:pt x="399" y="191"/>
                  </a:cubicBezTo>
                  <a:cubicBezTo>
                    <a:pt x="397" y="192"/>
                    <a:pt x="394" y="194"/>
                    <a:pt x="394" y="196"/>
                  </a:cubicBezTo>
                  <a:cubicBezTo>
                    <a:pt x="394" y="197"/>
                    <a:pt x="394" y="201"/>
                    <a:pt x="398" y="202"/>
                  </a:cubicBezTo>
                  <a:cubicBezTo>
                    <a:pt x="402" y="202"/>
                    <a:pt x="404" y="197"/>
                    <a:pt x="402" y="195"/>
                  </a:cubicBezTo>
                  <a:cubicBezTo>
                    <a:pt x="399" y="193"/>
                    <a:pt x="396" y="196"/>
                    <a:pt x="397" y="199"/>
                  </a:cubicBezTo>
                  <a:moveTo>
                    <a:pt x="399" y="207"/>
                  </a:moveTo>
                  <a:cubicBezTo>
                    <a:pt x="399" y="209"/>
                    <a:pt x="395" y="210"/>
                    <a:pt x="394" y="207"/>
                  </a:cubicBezTo>
                  <a:cubicBezTo>
                    <a:pt x="393" y="202"/>
                    <a:pt x="400" y="201"/>
                    <a:pt x="402" y="205"/>
                  </a:cubicBezTo>
                  <a:cubicBezTo>
                    <a:pt x="404" y="208"/>
                    <a:pt x="401" y="210"/>
                    <a:pt x="399" y="211"/>
                  </a:cubicBezTo>
                  <a:cubicBezTo>
                    <a:pt x="397" y="213"/>
                    <a:pt x="394" y="214"/>
                    <a:pt x="394" y="216"/>
                  </a:cubicBezTo>
                  <a:cubicBezTo>
                    <a:pt x="393" y="217"/>
                    <a:pt x="393" y="221"/>
                    <a:pt x="397" y="222"/>
                  </a:cubicBezTo>
                  <a:cubicBezTo>
                    <a:pt x="401" y="223"/>
                    <a:pt x="404" y="218"/>
                    <a:pt x="401" y="216"/>
                  </a:cubicBezTo>
                  <a:cubicBezTo>
                    <a:pt x="399" y="214"/>
                    <a:pt x="396" y="217"/>
                    <a:pt x="397" y="219"/>
                  </a:cubicBezTo>
                  <a:moveTo>
                    <a:pt x="397" y="228"/>
                  </a:moveTo>
                  <a:cubicBezTo>
                    <a:pt x="397" y="230"/>
                    <a:pt x="393" y="230"/>
                    <a:pt x="393" y="227"/>
                  </a:cubicBezTo>
                  <a:cubicBezTo>
                    <a:pt x="392" y="222"/>
                    <a:pt x="399" y="222"/>
                    <a:pt x="401" y="225"/>
                  </a:cubicBezTo>
                  <a:cubicBezTo>
                    <a:pt x="402" y="229"/>
                    <a:pt x="399" y="231"/>
                    <a:pt x="397" y="232"/>
                  </a:cubicBezTo>
                  <a:cubicBezTo>
                    <a:pt x="395" y="233"/>
                    <a:pt x="392" y="234"/>
                    <a:pt x="391" y="236"/>
                  </a:cubicBezTo>
                  <a:cubicBezTo>
                    <a:pt x="391" y="237"/>
                    <a:pt x="390" y="241"/>
                    <a:pt x="394" y="242"/>
                  </a:cubicBezTo>
                  <a:cubicBezTo>
                    <a:pt x="398" y="244"/>
                    <a:pt x="401" y="239"/>
                    <a:pt x="399" y="237"/>
                  </a:cubicBezTo>
                  <a:cubicBezTo>
                    <a:pt x="397" y="234"/>
                    <a:pt x="393" y="237"/>
                    <a:pt x="394" y="239"/>
                  </a:cubicBezTo>
                  <a:moveTo>
                    <a:pt x="394" y="248"/>
                  </a:moveTo>
                  <a:cubicBezTo>
                    <a:pt x="393" y="250"/>
                    <a:pt x="389" y="250"/>
                    <a:pt x="389" y="246"/>
                  </a:cubicBezTo>
                  <a:cubicBezTo>
                    <a:pt x="389" y="242"/>
                    <a:pt x="396" y="242"/>
                    <a:pt x="397" y="246"/>
                  </a:cubicBezTo>
                  <a:cubicBezTo>
                    <a:pt x="398" y="250"/>
                    <a:pt x="395" y="251"/>
                    <a:pt x="393" y="252"/>
                  </a:cubicBezTo>
                  <a:cubicBezTo>
                    <a:pt x="391" y="253"/>
                    <a:pt x="387" y="254"/>
                    <a:pt x="387" y="255"/>
                  </a:cubicBezTo>
                  <a:cubicBezTo>
                    <a:pt x="386" y="257"/>
                    <a:pt x="385" y="260"/>
                    <a:pt x="388" y="262"/>
                  </a:cubicBezTo>
                  <a:cubicBezTo>
                    <a:pt x="392" y="264"/>
                    <a:pt x="396" y="260"/>
                    <a:pt x="394" y="257"/>
                  </a:cubicBezTo>
                  <a:cubicBezTo>
                    <a:pt x="392" y="254"/>
                    <a:pt x="388" y="256"/>
                    <a:pt x="389" y="259"/>
                  </a:cubicBezTo>
                  <a:moveTo>
                    <a:pt x="388" y="268"/>
                  </a:moveTo>
                  <a:cubicBezTo>
                    <a:pt x="387" y="270"/>
                    <a:pt x="383" y="269"/>
                    <a:pt x="383" y="266"/>
                  </a:cubicBezTo>
                  <a:cubicBezTo>
                    <a:pt x="384" y="261"/>
                    <a:pt x="391" y="262"/>
                    <a:pt x="392" y="266"/>
                  </a:cubicBezTo>
                  <a:cubicBezTo>
                    <a:pt x="392" y="270"/>
                    <a:pt x="389" y="271"/>
                    <a:pt x="387" y="272"/>
                  </a:cubicBezTo>
                  <a:cubicBezTo>
                    <a:pt x="384" y="273"/>
                    <a:pt x="381" y="273"/>
                    <a:pt x="380" y="274"/>
                  </a:cubicBezTo>
                  <a:cubicBezTo>
                    <a:pt x="379" y="276"/>
                    <a:pt x="378" y="279"/>
                    <a:pt x="381" y="281"/>
                  </a:cubicBezTo>
                  <a:cubicBezTo>
                    <a:pt x="385" y="284"/>
                    <a:pt x="389" y="280"/>
                    <a:pt x="387" y="277"/>
                  </a:cubicBezTo>
                  <a:cubicBezTo>
                    <a:pt x="386" y="274"/>
                    <a:pt x="382" y="276"/>
                    <a:pt x="382" y="278"/>
                  </a:cubicBezTo>
                  <a:moveTo>
                    <a:pt x="380" y="287"/>
                  </a:moveTo>
                  <a:cubicBezTo>
                    <a:pt x="379" y="289"/>
                    <a:pt x="375" y="288"/>
                    <a:pt x="376" y="284"/>
                  </a:cubicBezTo>
                  <a:cubicBezTo>
                    <a:pt x="377" y="280"/>
                    <a:pt x="383" y="282"/>
                    <a:pt x="384" y="286"/>
                  </a:cubicBezTo>
                  <a:cubicBezTo>
                    <a:pt x="384" y="290"/>
                    <a:pt x="381" y="291"/>
                    <a:pt x="378" y="291"/>
                  </a:cubicBezTo>
                  <a:cubicBezTo>
                    <a:pt x="376" y="291"/>
                    <a:pt x="373" y="291"/>
                    <a:pt x="372" y="293"/>
                  </a:cubicBezTo>
                  <a:cubicBezTo>
                    <a:pt x="371" y="294"/>
                    <a:pt x="369" y="297"/>
                    <a:pt x="372" y="300"/>
                  </a:cubicBezTo>
                  <a:cubicBezTo>
                    <a:pt x="375" y="303"/>
                    <a:pt x="380" y="299"/>
                    <a:pt x="378" y="296"/>
                  </a:cubicBezTo>
                  <a:cubicBezTo>
                    <a:pt x="377" y="293"/>
                    <a:pt x="373" y="294"/>
                    <a:pt x="373" y="297"/>
                  </a:cubicBezTo>
                  <a:moveTo>
                    <a:pt x="370" y="305"/>
                  </a:moveTo>
                  <a:cubicBezTo>
                    <a:pt x="369" y="307"/>
                    <a:pt x="365" y="305"/>
                    <a:pt x="366" y="302"/>
                  </a:cubicBezTo>
                  <a:cubicBezTo>
                    <a:pt x="368" y="298"/>
                    <a:pt x="374" y="300"/>
                    <a:pt x="374" y="304"/>
                  </a:cubicBezTo>
                  <a:cubicBezTo>
                    <a:pt x="374" y="308"/>
                    <a:pt x="370" y="309"/>
                    <a:pt x="368" y="309"/>
                  </a:cubicBezTo>
                  <a:cubicBezTo>
                    <a:pt x="366" y="309"/>
                    <a:pt x="362" y="309"/>
                    <a:pt x="361" y="310"/>
                  </a:cubicBezTo>
                  <a:cubicBezTo>
                    <a:pt x="360" y="311"/>
                    <a:pt x="358" y="314"/>
                    <a:pt x="361" y="317"/>
                  </a:cubicBezTo>
                  <a:cubicBezTo>
                    <a:pt x="364" y="320"/>
                    <a:pt x="369" y="317"/>
                    <a:pt x="368" y="314"/>
                  </a:cubicBezTo>
                  <a:cubicBezTo>
                    <a:pt x="367" y="311"/>
                    <a:pt x="362" y="311"/>
                    <a:pt x="362" y="314"/>
                  </a:cubicBezTo>
                  <a:moveTo>
                    <a:pt x="358" y="322"/>
                  </a:moveTo>
                  <a:cubicBezTo>
                    <a:pt x="357" y="324"/>
                    <a:pt x="353" y="322"/>
                    <a:pt x="355" y="319"/>
                  </a:cubicBezTo>
                  <a:cubicBezTo>
                    <a:pt x="357" y="314"/>
                    <a:pt x="363" y="318"/>
                    <a:pt x="362" y="322"/>
                  </a:cubicBezTo>
                  <a:cubicBezTo>
                    <a:pt x="362" y="326"/>
                    <a:pt x="358" y="326"/>
                    <a:pt x="356" y="326"/>
                  </a:cubicBezTo>
                  <a:cubicBezTo>
                    <a:pt x="354" y="325"/>
                    <a:pt x="350" y="325"/>
                    <a:pt x="349" y="326"/>
                  </a:cubicBezTo>
                  <a:cubicBezTo>
                    <a:pt x="348" y="327"/>
                    <a:pt x="345" y="329"/>
                    <a:pt x="348" y="333"/>
                  </a:cubicBezTo>
                  <a:cubicBezTo>
                    <a:pt x="351" y="336"/>
                    <a:pt x="356" y="334"/>
                    <a:pt x="355" y="330"/>
                  </a:cubicBezTo>
                  <a:cubicBezTo>
                    <a:pt x="354" y="327"/>
                    <a:pt x="350" y="328"/>
                    <a:pt x="349" y="330"/>
                  </a:cubicBezTo>
                  <a:moveTo>
                    <a:pt x="345" y="338"/>
                  </a:moveTo>
                  <a:cubicBezTo>
                    <a:pt x="344" y="339"/>
                    <a:pt x="340" y="337"/>
                    <a:pt x="342" y="334"/>
                  </a:cubicBezTo>
                  <a:cubicBezTo>
                    <a:pt x="344" y="330"/>
                    <a:pt x="350" y="334"/>
                    <a:pt x="349" y="338"/>
                  </a:cubicBezTo>
                  <a:cubicBezTo>
                    <a:pt x="348" y="342"/>
                    <a:pt x="344" y="341"/>
                    <a:pt x="342" y="341"/>
                  </a:cubicBezTo>
                  <a:cubicBezTo>
                    <a:pt x="340" y="341"/>
                    <a:pt x="337" y="340"/>
                    <a:pt x="335" y="341"/>
                  </a:cubicBezTo>
                  <a:cubicBezTo>
                    <a:pt x="334" y="342"/>
                    <a:pt x="331" y="344"/>
                    <a:pt x="333" y="347"/>
                  </a:cubicBezTo>
                  <a:cubicBezTo>
                    <a:pt x="336" y="351"/>
                    <a:pt x="341" y="349"/>
                    <a:pt x="341" y="346"/>
                  </a:cubicBezTo>
                  <a:cubicBezTo>
                    <a:pt x="340" y="342"/>
                    <a:pt x="336" y="342"/>
                    <a:pt x="335" y="345"/>
                  </a:cubicBezTo>
                  <a:moveTo>
                    <a:pt x="330" y="352"/>
                  </a:moveTo>
                  <a:cubicBezTo>
                    <a:pt x="328" y="353"/>
                    <a:pt x="325" y="350"/>
                    <a:pt x="327" y="348"/>
                  </a:cubicBezTo>
                  <a:cubicBezTo>
                    <a:pt x="330" y="344"/>
                    <a:pt x="335" y="349"/>
                    <a:pt x="334" y="352"/>
                  </a:cubicBezTo>
                  <a:cubicBezTo>
                    <a:pt x="333" y="356"/>
                    <a:pt x="329" y="355"/>
                    <a:pt x="327" y="355"/>
                  </a:cubicBezTo>
                  <a:cubicBezTo>
                    <a:pt x="325" y="354"/>
                    <a:pt x="321" y="353"/>
                    <a:pt x="320" y="354"/>
                  </a:cubicBezTo>
                  <a:cubicBezTo>
                    <a:pt x="319" y="355"/>
                    <a:pt x="316" y="356"/>
                    <a:pt x="317" y="360"/>
                  </a:cubicBezTo>
                  <a:cubicBezTo>
                    <a:pt x="319" y="364"/>
                    <a:pt x="325" y="363"/>
                    <a:pt x="325" y="359"/>
                  </a:cubicBezTo>
                  <a:cubicBezTo>
                    <a:pt x="325" y="356"/>
                    <a:pt x="321" y="356"/>
                    <a:pt x="320" y="358"/>
                  </a:cubicBezTo>
                  <a:moveTo>
                    <a:pt x="313" y="365"/>
                  </a:moveTo>
                  <a:cubicBezTo>
                    <a:pt x="312" y="366"/>
                    <a:pt x="309" y="363"/>
                    <a:pt x="311" y="360"/>
                  </a:cubicBezTo>
                  <a:cubicBezTo>
                    <a:pt x="315" y="357"/>
                    <a:pt x="319" y="362"/>
                    <a:pt x="318" y="365"/>
                  </a:cubicBezTo>
                  <a:cubicBezTo>
                    <a:pt x="316" y="369"/>
                    <a:pt x="312" y="368"/>
                    <a:pt x="310" y="367"/>
                  </a:cubicBezTo>
                  <a:cubicBezTo>
                    <a:pt x="308" y="366"/>
                    <a:pt x="305" y="365"/>
                    <a:pt x="304" y="365"/>
                  </a:cubicBezTo>
                  <a:cubicBezTo>
                    <a:pt x="302" y="366"/>
                    <a:pt x="299" y="367"/>
                    <a:pt x="300" y="372"/>
                  </a:cubicBezTo>
                  <a:cubicBezTo>
                    <a:pt x="302" y="376"/>
                    <a:pt x="308" y="375"/>
                    <a:pt x="308" y="371"/>
                  </a:cubicBezTo>
                  <a:cubicBezTo>
                    <a:pt x="308" y="368"/>
                    <a:pt x="304" y="367"/>
                    <a:pt x="303" y="370"/>
                  </a:cubicBezTo>
                  <a:moveTo>
                    <a:pt x="296" y="375"/>
                  </a:moveTo>
                  <a:cubicBezTo>
                    <a:pt x="294" y="376"/>
                    <a:pt x="291" y="373"/>
                    <a:pt x="294" y="371"/>
                  </a:cubicBezTo>
                  <a:cubicBezTo>
                    <a:pt x="298" y="368"/>
                    <a:pt x="302" y="373"/>
                    <a:pt x="300" y="377"/>
                  </a:cubicBezTo>
                  <a:cubicBezTo>
                    <a:pt x="298" y="380"/>
                    <a:pt x="294" y="379"/>
                    <a:pt x="292" y="377"/>
                  </a:cubicBezTo>
                  <a:cubicBezTo>
                    <a:pt x="290" y="376"/>
                    <a:pt x="287" y="374"/>
                    <a:pt x="286" y="375"/>
                  </a:cubicBezTo>
                  <a:cubicBezTo>
                    <a:pt x="284" y="375"/>
                    <a:pt x="281" y="377"/>
                    <a:pt x="282" y="381"/>
                  </a:cubicBezTo>
                  <a:cubicBezTo>
                    <a:pt x="283" y="385"/>
                    <a:pt x="289" y="385"/>
                    <a:pt x="290" y="382"/>
                  </a:cubicBezTo>
                  <a:cubicBezTo>
                    <a:pt x="290" y="378"/>
                    <a:pt x="286" y="377"/>
                    <a:pt x="284" y="379"/>
                  </a:cubicBezTo>
                  <a:moveTo>
                    <a:pt x="277" y="384"/>
                  </a:moveTo>
                  <a:cubicBezTo>
                    <a:pt x="275" y="385"/>
                    <a:pt x="273" y="381"/>
                    <a:pt x="276" y="379"/>
                  </a:cubicBezTo>
                  <a:cubicBezTo>
                    <a:pt x="280" y="377"/>
                    <a:pt x="283" y="383"/>
                    <a:pt x="281" y="386"/>
                  </a:cubicBezTo>
                  <a:cubicBezTo>
                    <a:pt x="279" y="389"/>
                    <a:pt x="275" y="387"/>
                    <a:pt x="274" y="386"/>
                  </a:cubicBezTo>
                  <a:cubicBezTo>
                    <a:pt x="272" y="385"/>
                    <a:pt x="269" y="382"/>
                    <a:pt x="267" y="383"/>
                  </a:cubicBezTo>
                  <a:cubicBezTo>
                    <a:pt x="266" y="383"/>
                    <a:pt x="262" y="384"/>
                    <a:pt x="263" y="388"/>
                  </a:cubicBezTo>
                  <a:cubicBezTo>
                    <a:pt x="263" y="393"/>
                    <a:pt x="269" y="393"/>
                    <a:pt x="270" y="390"/>
                  </a:cubicBezTo>
                  <a:cubicBezTo>
                    <a:pt x="271" y="387"/>
                    <a:pt x="267" y="385"/>
                    <a:pt x="266" y="387"/>
                  </a:cubicBezTo>
                  <a:moveTo>
                    <a:pt x="258" y="391"/>
                  </a:moveTo>
                  <a:cubicBezTo>
                    <a:pt x="256" y="392"/>
                    <a:pt x="254" y="388"/>
                    <a:pt x="257" y="386"/>
                  </a:cubicBezTo>
                  <a:cubicBezTo>
                    <a:pt x="261" y="384"/>
                    <a:pt x="264" y="390"/>
                    <a:pt x="261" y="393"/>
                  </a:cubicBezTo>
                  <a:cubicBezTo>
                    <a:pt x="259" y="396"/>
                    <a:pt x="256" y="394"/>
                    <a:pt x="254" y="392"/>
                  </a:cubicBezTo>
                  <a:cubicBezTo>
                    <a:pt x="252" y="391"/>
                    <a:pt x="250" y="388"/>
                    <a:pt x="248" y="389"/>
                  </a:cubicBezTo>
                  <a:cubicBezTo>
                    <a:pt x="246" y="389"/>
                    <a:pt x="243" y="389"/>
                    <a:pt x="243" y="394"/>
                  </a:cubicBezTo>
                  <a:cubicBezTo>
                    <a:pt x="243" y="398"/>
                    <a:pt x="249" y="399"/>
                    <a:pt x="250" y="396"/>
                  </a:cubicBezTo>
                  <a:cubicBezTo>
                    <a:pt x="252" y="393"/>
                    <a:pt x="248" y="391"/>
                    <a:pt x="246" y="392"/>
                  </a:cubicBezTo>
                  <a:moveTo>
                    <a:pt x="238" y="396"/>
                  </a:moveTo>
                  <a:cubicBezTo>
                    <a:pt x="236" y="396"/>
                    <a:pt x="234" y="392"/>
                    <a:pt x="237" y="391"/>
                  </a:cubicBezTo>
                  <a:cubicBezTo>
                    <a:pt x="242" y="389"/>
                    <a:pt x="244" y="396"/>
                    <a:pt x="241" y="398"/>
                  </a:cubicBezTo>
                  <a:cubicBezTo>
                    <a:pt x="238" y="401"/>
                    <a:pt x="235" y="398"/>
                    <a:pt x="234" y="397"/>
                  </a:cubicBezTo>
                  <a:cubicBezTo>
                    <a:pt x="232" y="395"/>
                    <a:pt x="230" y="392"/>
                    <a:pt x="228" y="392"/>
                  </a:cubicBezTo>
                  <a:cubicBezTo>
                    <a:pt x="227" y="392"/>
                    <a:pt x="223" y="393"/>
                    <a:pt x="223" y="397"/>
                  </a:cubicBezTo>
                  <a:cubicBezTo>
                    <a:pt x="222" y="401"/>
                    <a:pt x="228" y="403"/>
                    <a:pt x="230" y="400"/>
                  </a:cubicBezTo>
                  <a:cubicBezTo>
                    <a:pt x="232" y="397"/>
                    <a:pt x="228" y="394"/>
                    <a:pt x="226" y="396"/>
                  </a:cubicBezTo>
                  <a:moveTo>
                    <a:pt x="217" y="399"/>
                  </a:moveTo>
                  <a:cubicBezTo>
                    <a:pt x="215" y="399"/>
                    <a:pt x="214" y="394"/>
                    <a:pt x="217" y="394"/>
                  </a:cubicBezTo>
                  <a:cubicBezTo>
                    <a:pt x="222" y="392"/>
                    <a:pt x="224" y="399"/>
                    <a:pt x="220" y="401"/>
                  </a:cubicBezTo>
                  <a:cubicBezTo>
                    <a:pt x="217" y="404"/>
                    <a:pt x="215" y="401"/>
                    <a:pt x="213" y="399"/>
                  </a:cubicBezTo>
                  <a:cubicBezTo>
                    <a:pt x="212" y="397"/>
                    <a:pt x="210" y="394"/>
                    <a:pt x="208" y="394"/>
                  </a:cubicBezTo>
                  <a:cubicBezTo>
                    <a:pt x="207" y="394"/>
                    <a:pt x="203" y="394"/>
                    <a:pt x="202" y="398"/>
                  </a:cubicBezTo>
                  <a:cubicBezTo>
                    <a:pt x="202" y="402"/>
                    <a:pt x="207" y="404"/>
                    <a:pt x="209" y="402"/>
                  </a:cubicBezTo>
                  <a:cubicBezTo>
                    <a:pt x="211" y="399"/>
                    <a:pt x="208" y="396"/>
                    <a:pt x="205" y="397"/>
                  </a:cubicBezTo>
                  <a:moveTo>
                    <a:pt x="197" y="399"/>
                  </a:moveTo>
                  <a:cubicBezTo>
                    <a:pt x="195" y="399"/>
                    <a:pt x="194" y="395"/>
                    <a:pt x="197" y="394"/>
                  </a:cubicBezTo>
                  <a:cubicBezTo>
                    <a:pt x="202" y="393"/>
                    <a:pt x="203" y="400"/>
                    <a:pt x="199" y="402"/>
                  </a:cubicBezTo>
                  <a:cubicBezTo>
                    <a:pt x="196" y="404"/>
                    <a:pt x="194" y="401"/>
                    <a:pt x="193" y="399"/>
                  </a:cubicBezTo>
                  <a:cubicBezTo>
                    <a:pt x="191" y="397"/>
                    <a:pt x="190" y="394"/>
                    <a:pt x="188" y="394"/>
                  </a:cubicBezTo>
                  <a:cubicBezTo>
                    <a:pt x="187" y="393"/>
                    <a:pt x="183" y="393"/>
                    <a:pt x="182" y="397"/>
                  </a:cubicBezTo>
                  <a:cubicBezTo>
                    <a:pt x="181" y="401"/>
                    <a:pt x="186" y="404"/>
                    <a:pt x="188" y="401"/>
                  </a:cubicBezTo>
                  <a:cubicBezTo>
                    <a:pt x="190" y="399"/>
                    <a:pt x="187" y="396"/>
                    <a:pt x="185" y="397"/>
                  </a:cubicBezTo>
                  <a:moveTo>
                    <a:pt x="176" y="397"/>
                  </a:moveTo>
                  <a:cubicBezTo>
                    <a:pt x="174" y="397"/>
                    <a:pt x="174" y="393"/>
                    <a:pt x="177" y="393"/>
                  </a:cubicBezTo>
                  <a:cubicBezTo>
                    <a:pt x="182" y="392"/>
                    <a:pt x="182" y="399"/>
                    <a:pt x="179" y="401"/>
                  </a:cubicBezTo>
                  <a:cubicBezTo>
                    <a:pt x="175" y="402"/>
                    <a:pt x="173" y="399"/>
                    <a:pt x="172" y="397"/>
                  </a:cubicBezTo>
                  <a:cubicBezTo>
                    <a:pt x="171" y="395"/>
                    <a:pt x="170" y="392"/>
                    <a:pt x="168" y="391"/>
                  </a:cubicBezTo>
                  <a:cubicBezTo>
                    <a:pt x="167" y="391"/>
                    <a:pt x="163" y="390"/>
                    <a:pt x="162" y="394"/>
                  </a:cubicBezTo>
                  <a:cubicBezTo>
                    <a:pt x="160" y="398"/>
                    <a:pt x="165" y="401"/>
                    <a:pt x="167" y="399"/>
                  </a:cubicBezTo>
                  <a:cubicBezTo>
                    <a:pt x="170" y="397"/>
                    <a:pt x="167" y="393"/>
                    <a:pt x="165" y="394"/>
                  </a:cubicBezTo>
                  <a:moveTo>
                    <a:pt x="156" y="394"/>
                  </a:moveTo>
                  <a:cubicBezTo>
                    <a:pt x="154" y="393"/>
                    <a:pt x="154" y="389"/>
                    <a:pt x="158" y="389"/>
                  </a:cubicBezTo>
                  <a:cubicBezTo>
                    <a:pt x="162" y="389"/>
                    <a:pt x="162" y="396"/>
                    <a:pt x="158" y="397"/>
                  </a:cubicBezTo>
                  <a:cubicBezTo>
                    <a:pt x="154" y="398"/>
                    <a:pt x="153" y="395"/>
                    <a:pt x="152" y="393"/>
                  </a:cubicBezTo>
                  <a:cubicBezTo>
                    <a:pt x="151" y="391"/>
                    <a:pt x="150" y="387"/>
                    <a:pt x="149" y="387"/>
                  </a:cubicBezTo>
                  <a:cubicBezTo>
                    <a:pt x="147" y="386"/>
                    <a:pt x="144" y="385"/>
                    <a:pt x="142" y="388"/>
                  </a:cubicBezTo>
                  <a:cubicBezTo>
                    <a:pt x="140" y="392"/>
                    <a:pt x="144" y="396"/>
                    <a:pt x="147" y="394"/>
                  </a:cubicBezTo>
                  <a:cubicBezTo>
                    <a:pt x="150" y="392"/>
                    <a:pt x="148" y="388"/>
                    <a:pt x="145" y="389"/>
                  </a:cubicBezTo>
                  <a:moveTo>
                    <a:pt x="136" y="388"/>
                  </a:moveTo>
                  <a:cubicBezTo>
                    <a:pt x="134" y="387"/>
                    <a:pt x="135" y="383"/>
                    <a:pt x="138" y="383"/>
                  </a:cubicBezTo>
                  <a:cubicBezTo>
                    <a:pt x="143" y="384"/>
                    <a:pt x="142" y="391"/>
                    <a:pt x="138" y="392"/>
                  </a:cubicBezTo>
                  <a:cubicBezTo>
                    <a:pt x="134" y="392"/>
                    <a:pt x="133" y="389"/>
                    <a:pt x="132" y="387"/>
                  </a:cubicBezTo>
                  <a:cubicBezTo>
                    <a:pt x="131" y="384"/>
                    <a:pt x="131" y="381"/>
                    <a:pt x="130" y="380"/>
                  </a:cubicBezTo>
                  <a:cubicBezTo>
                    <a:pt x="128" y="379"/>
                    <a:pt x="125" y="378"/>
                    <a:pt x="123" y="381"/>
                  </a:cubicBezTo>
                  <a:cubicBezTo>
                    <a:pt x="120" y="385"/>
                    <a:pt x="124" y="389"/>
                    <a:pt x="127" y="387"/>
                  </a:cubicBezTo>
                  <a:cubicBezTo>
                    <a:pt x="130" y="386"/>
                    <a:pt x="128" y="382"/>
                    <a:pt x="126" y="382"/>
                  </a:cubicBezTo>
                  <a:moveTo>
                    <a:pt x="117" y="380"/>
                  </a:moveTo>
                  <a:cubicBezTo>
                    <a:pt x="115" y="379"/>
                    <a:pt x="116" y="375"/>
                    <a:pt x="120" y="376"/>
                  </a:cubicBezTo>
                  <a:cubicBezTo>
                    <a:pt x="124" y="377"/>
                    <a:pt x="122" y="383"/>
                    <a:pt x="118" y="384"/>
                  </a:cubicBezTo>
                  <a:cubicBezTo>
                    <a:pt x="114" y="384"/>
                    <a:pt x="113" y="381"/>
                    <a:pt x="113" y="378"/>
                  </a:cubicBezTo>
                  <a:cubicBezTo>
                    <a:pt x="113" y="376"/>
                    <a:pt x="113" y="373"/>
                    <a:pt x="111" y="372"/>
                  </a:cubicBezTo>
                  <a:cubicBezTo>
                    <a:pt x="110" y="371"/>
                    <a:pt x="107" y="369"/>
                    <a:pt x="104" y="372"/>
                  </a:cubicBezTo>
                  <a:cubicBezTo>
                    <a:pt x="101" y="375"/>
                    <a:pt x="105" y="380"/>
                    <a:pt x="108" y="378"/>
                  </a:cubicBezTo>
                  <a:cubicBezTo>
                    <a:pt x="111" y="377"/>
                    <a:pt x="110" y="373"/>
                    <a:pt x="107" y="373"/>
                  </a:cubicBezTo>
                  <a:moveTo>
                    <a:pt x="99" y="370"/>
                  </a:moveTo>
                  <a:cubicBezTo>
                    <a:pt x="97" y="369"/>
                    <a:pt x="99" y="365"/>
                    <a:pt x="102" y="366"/>
                  </a:cubicBezTo>
                  <a:cubicBezTo>
                    <a:pt x="106" y="368"/>
                    <a:pt x="104" y="374"/>
                    <a:pt x="100" y="374"/>
                  </a:cubicBezTo>
                  <a:cubicBezTo>
                    <a:pt x="96" y="374"/>
                    <a:pt x="95" y="370"/>
                    <a:pt x="95" y="368"/>
                  </a:cubicBezTo>
                  <a:cubicBezTo>
                    <a:pt x="95" y="366"/>
                    <a:pt x="95" y="362"/>
                    <a:pt x="94" y="361"/>
                  </a:cubicBezTo>
                  <a:cubicBezTo>
                    <a:pt x="93" y="360"/>
                    <a:pt x="90" y="358"/>
                    <a:pt x="87" y="361"/>
                  </a:cubicBezTo>
                  <a:cubicBezTo>
                    <a:pt x="84" y="364"/>
                    <a:pt x="87" y="369"/>
                    <a:pt x="90" y="368"/>
                  </a:cubicBezTo>
                  <a:cubicBezTo>
                    <a:pt x="93" y="367"/>
                    <a:pt x="93" y="362"/>
                    <a:pt x="90" y="362"/>
                  </a:cubicBezTo>
                  <a:moveTo>
                    <a:pt x="82" y="358"/>
                  </a:moveTo>
                  <a:cubicBezTo>
                    <a:pt x="80" y="357"/>
                    <a:pt x="82" y="353"/>
                    <a:pt x="85" y="355"/>
                  </a:cubicBezTo>
                  <a:cubicBezTo>
                    <a:pt x="90" y="357"/>
                    <a:pt x="86" y="363"/>
                    <a:pt x="82" y="362"/>
                  </a:cubicBezTo>
                  <a:cubicBezTo>
                    <a:pt x="78" y="362"/>
                    <a:pt x="78" y="358"/>
                    <a:pt x="78" y="356"/>
                  </a:cubicBezTo>
                  <a:cubicBezTo>
                    <a:pt x="79" y="354"/>
                    <a:pt x="79" y="350"/>
                    <a:pt x="78" y="349"/>
                  </a:cubicBezTo>
                  <a:cubicBezTo>
                    <a:pt x="77" y="348"/>
                    <a:pt x="75" y="345"/>
                    <a:pt x="71" y="348"/>
                  </a:cubicBezTo>
                  <a:cubicBezTo>
                    <a:pt x="68" y="351"/>
                    <a:pt x="70" y="356"/>
                    <a:pt x="74" y="355"/>
                  </a:cubicBezTo>
                  <a:cubicBezTo>
                    <a:pt x="77" y="354"/>
                    <a:pt x="76" y="350"/>
                    <a:pt x="74" y="349"/>
                  </a:cubicBezTo>
                  <a:moveTo>
                    <a:pt x="66" y="345"/>
                  </a:moveTo>
                  <a:cubicBezTo>
                    <a:pt x="65" y="344"/>
                    <a:pt x="67" y="340"/>
                    <a:pt x="70" y="342"/>
                  </a:cubicBezTo>
                  <a:cubicBezTo>
                    <a:pt x="74" y="344"/>
                    <a:pt x="70" y="350"/>
                    <a:pt x="66" y="349"/>
                  </a:cubicBezTo>
                  <a:cubicBezTo>
                    <a:pt x="62" y="348"/>
                    <a:pt x="63" y="344"/>
                    <a:pt x="63" y="342"/>
                  </a:cubicBezTo>
                  <a:cubicBezTo>
                    <a:pt x="63" y="340"/>
                    <a:pt x="64" y="337"/>
                    <a:pt x="63" y="335"/>
                  </a:cubicBezTo>
                  <a:cubicBezTo>
                    <a:pt x="62" y="334"/>
                    <a:pt x="60" y="331"/>
                    <a:pt x="57" y="333"/>
                  </a:cubicBezTo>
                  <a:cubicBezTo>
                    <a:pt x="53" y="336"/>
                    <a:pt x="55" y="341"/>
                    <a:pt x="58" y="341"/>
                  </a:cubicBezTo>
                  <a:cubicBezTo>
                    <a:pt x="62" y="340"/>
                    <a:pt x="62" y="336"/>
                    <a:pt x="59" y="335"/>
                  </a:cubicBezTo>
                  <a:moveTo>
                    <a:pt x="52" y="330"/>
                  </a:moveTo>
                  <a:cubicBezTo>
                    <a:pt x="51" y="328"/>
                    <a:pt x="54" y="325"/>
                    <a:pt x="56" y="327"/>
                  </a:cubicBezTo>
                  <a:cubicBezTo>
                    <a:pt x="60" y="330"/>
                    <a:pt x="55" y="335"/>
                    <a:pt x="52" y="334"/>
                  </a:cubicBezTo>
                  <a:cubicBezTo>
                    <a:pt x="48" y="333"/>
                    <a:pt x="49" y="329"/>
                    <a:pt x="49" y="327"/>
                  </a:cubicBezTo>
                  <a:cubicBezTo>
                    <a:pt x="50" y="325"/>
                    <a:pt x="51" y="321"/>
                    <a:pt x="50" y="320"/>
                  </a:cubicBezTo>
                  <a:cubicBezTo>
                    <a:pt x="49" y="319"/>
                    <a:pt x="48" y="316"/>
                    <a:pt x="44" y="317"/>
                  </a:cubicBezTo>
                  <a:cubicBezTo>
                    <a:pt x="40" y="319"/>
                    <a:pt x="41" y="325"/>
                    <a:pt x="45" y="325"/>
                  </a:cubicBezTo>
                  <a:cubicBezTo>
                    <a:pt x="48" y="325"/>
                    <a:pt x="48" y="321"/>
                    <a:pt x="46" y="320"/>
                  </a:cubicBezTo>
                  <a:moveTo>
                    <a:pt x="39" y="313"/>
                  </a:moveTo>
                  <a:cubicBezTo>
                    <a:pt x="38" y="312"/>
                    <a:pt x="41" y="309"/>
                    <a:pt x="44" y="311"/>
                  </a:cubicBezTo>
                  <a:cubicBezTo>
                    <a:pt x="47" y="315"/>
                    <a:pt x="42" y="319"/>
                    <a:pt x="39" y="318"/>
                  </a:cubicBezTo>
                  <a:cubicBezTo>
                    <a:pt x="35" y="316"/>
                    <a:pt x="36" y="312"/>
                    <a:pt x="37" y="310"/>
                  </a:cubicBezTo>
                  <a:cubicBezTo>
                    <a:pt x="38" y="308"/>
                    <a:pt x="39" y="305"/>
                    <a:pt x="39" y="304"/>
                  </a:cubicBezTo>
                  <a:cubicBezTo>
                    <a:pt x="38" y="302"/>
                    <a:pt x="37" y="299"/>
                    <a:pt x="32" y="300"/>
                  </a:cubicBezTo>
                  <a:cubicBezTo>
                    <a:pt x="28" y="302"/>
                    <a:pt x="29" y="308"/>
                    <a:pt x="33" y="308"/>
                  </a:cubicBezTo>
                  <a:cubicBezTo>
                    <a:pt x="36" y="308"/>
                    <a:pt x="37" y="304"/>
                    <a:pt x="34" y="303"/>
                  </a:cubicBezTo>
                  <a:moveTo>
                    <a:pt x="29" y="296"/>
                  </a:moveTo>
                  <a:cubicBezTo>
                    <a:pt x="28" y="294"/>
                    <a:pt x="31" y="291"/>
                    <a:pt x="33" y="294"/>
                  </a:cubicBezTo>
                  <a:cubicBezTo>
                    <a:pt x="36" y="298"/>
                    <a:pt x="31" y="302"/>
                    <a:pt x="27" y="300"/>
                  </a:cubicBezTo>
                  <a:cubicBezTo>
                    <a:pt x="24" y="298"/>
                    <a:pt x="25" y="294"/>
                    <a:pt x="27" y="292"/>
                  </a:cubicBezTo>
                  <a:cubicBezTo>
                    <a:pt x="28" y="290"/>
                    <a:pt x="30" y="287"/>
                    <a:pt x="29" y="286"/>
                  </a:cubicBezTo>
                  <a:cubicBezTo>
                    <a:pt x="29" y="284"/>
                    <a:pt x="27" y="281"/>
                    <a:pt x="23" y="282"/>
                  </a:cubicBezTo>
                  <a:cubicBezTo>
                    <a:pt x="19" y="283"/>
                    <a:pt x="19" y="289"/>
                    <a:pt x="22" y="290"/>
                  </a:cubicBezTo>
                  <a:cubicBezTo>
                    <a:pt x="26" y="290"/>
                    <a:pt x="27" y="286"/>
                    <a:pt x="25" y="284"/>
                  </a:cubicBezTo>
                  <a:moveTo>
                    <a:pt x="20" y="277"/>
                  </a:moveTo>
                  <a:cubicBezTo>
                    <a:pt x="19" y="275"/>
                    <a:pt x="23" y="273"/>
                    <a:pt x="25" y="276"/>
                  </a:cubicBezTo>
                  <a:cubicBezTo>
                    <a:pt x="27" y="280"/>
                    <a:pt x="21" y="283"/>
                    <a:pt x="18" y="281"/>
                  </a:cubicBezTo>
                  <a:cubicBezTo>
                    <a:pt x="15" y="279"/>
                    <a:pt x="17" y="275"/>
                    <a:pt x="18" y="274"/>
                  </a:cubicBezTo>
                  <a:cubicBezTo>
                    <a:pt x="19" y="272"/>
                    <a:pt x="22" y="269"/>
                    <a:pt x="21" y="267"/>
                  </a:cubicBezTo>
                  <a:cubicBezTo>
                    <a:pt x="21" y="266"/>
                    <a:pt x="20" y="262"/>
                    <a:pt x="16" y="263"/>
                  </a:cubicBezTo>
                  <a:cubicBezTo>
                    <a:pt x="11" y="263"/>
                    <a:pt x="11" y="269"/>
                    <a:pt x="14" y="270"/>
                  </a:cubicBezTo>
                  <a:cubicBezTo>
                    <a:pt x="17" y="271"/>
                    <a:pt x="19" y="267"/>
                    <a:pt x="17" y="266"/>
                  </a:cubicBezTo>
                  <a:moveTo>
                    <a:pt x="13" y="258"/>
                  </a:moveTo>
                  <a:cubicBezTo>
                    <a:pt x="12" y="256"/>
                    <a:pt x="16" y="254"/>
                    <a:pt x="18" y="257"/>
                  </a:cubicBezTo>
                  <a:cubicBezTo>
                    <a:pt x="20" y="261"/>
                    <a:pt x="14" y="264"/>
                    <a:pt x="11" y="261"/>
                  </a:cubicBezTo>
                  <a:cubicBezTo>
                    <a:pt x="8" y="259"/>
                    <a:pt x="10" y="256"/>
                    <a:pt x="12" y="254"/>
                  </a:cubicBezTo>
                  <a:cubicBezTo>
                    <a:pt x="13" y="252"/>
                    <a:pt x="16" y="250"/>
                    <a:pt x="15" y="248"/>
                  </a:cubicBezTo>
                  <a:cubicBezTo>
                    <a:pt x="15" y="246"/>
                    <a:pt x="15" y="243"/>
                    <a:pt x="10" y="243"/>
                  </a:cubicBezTo>
                  <a:cubicBezTo>
                    <a:pt x="6" y="243"/>
                    <a:pt x="5" y="249"/>
                    <a:pt x="8" y="250"/>
                  </a:cubicBezTo>
                  <a:cubicBezTo>
                    <a:pt x="11" y="252"/>
                    <a:pt x="13" y="248"/>
                    <a:pt x="12" y="246"/>
                  </a:cubicBezTo>
                  <a:moveTo>
                    <a:pt x="8" y="238"/>
                  </a:moveTo>
                  <a:cubicBezTo>
                    <a:pt x="8" y="236"/>
                    <a:pt x="12" y="234"/>
                    <a:pt x="13" y="237"/>
                  </a:cubicBezTo>
                  <a:cubicBezTo>
                    <a:pt x="15" y="242"/>
                    <a:pt x="8" y="244"/>
                    <a:pt x="6" y="241"/>
                  </a:cubicBezTo>
                  <a:cubicBezTo>
                    <a:pt x="3" y="238"/>
                    <a:pt x="6" y="235"/>
                    <a:pt x="7" y="234"/>
                  </a:cubicBezTo>
                  <a:cubicBezTo>
                    <a:pt x="9" y="232"/>
                    <a:pt x="12" y="230"/>
                    <a:pt x="12" y="228"/>
                  </a:cubicBezTo>
                  <a:cubicBezTo>
                    <a:pt x="12" y="227"/>
                    <a:pt x="11" y="223"/>
                    <a:pt x="7" y="223"/>
                  </a:cubicBezTo>
                  <a:cubicBezTo>
                    <a:pt x="3" y="222"/>
                    <a:pt x="1" y="228"/>
                    <a:pt x="4" y="230"/>
                  </a:cubicBezTo>
                  <a:cubicBezTo>
                    <a:pt x="7" y="232"/>
                    <a:pt x="10" y="228"/>
                    <a:pt x="8" y="226"/>
                  </a:cubicBezTo>
                  <a:moveTo>
                    <a:pt x="5" y="217"/>
                  </a:moveTo>
                  <a:cubicBezTo>
                    <a:pt x="5" y="215"/>
                    <a:pt x="10" y="214"/>
                    <a:pt x="10" y="217"/>
                  </a:cubicBezTo>
                  <a:cubicBezTo>
                    <a:pt x="12" y="222"/>
                    <a:pt x="5" y="224"/>
                    <a:pt x="3" y="220"/>
                  </a:cubicBezTo>
                  <a:cubicBezTo>
                    <a:pt x="0" y="217"/>
                    <a:pt x="3" y="215"/>
                    <a:pt x="5" y="213"/>
                  </a:cubicBezTo>
                  <a:cubicBezTo>
                    <a:pt x="7" y="212"/>
                    <a:pt x="10" y="210"/>
                    <a:pt x="10" y="208"/>
                  </a:cubicBezTo>
                  <a:cubicBezTo>
                    <a:pt x="10" y="207"/>
                    <a:pt x="10" y="203"/>
                    <a:pt x="6" y="202"/>
                  </a:cubicBezTo>
                  <a:cubicBezTo>
                    <a:pt x="2" y="202"/>
                    <a:pt x="0" y="207"/>
                    <a:pt x="2" y="209"/>
                  </a:cubicBezTo>
                  <a:cubicBezTo>
                    <a:pt x="5" y="211"/>
                    <a:pt x="8" y="208"/>
                    <a:pt x="7" y="205"/>
                  </a:cubicBezTo>
                  <a:moveTo>
                    <a:pt x="5" y="197"/>
                  </a:moveTo>
                  <a:cubicBezTo>
                    <a:pt x="5" y="195"/>
                    <a:pt x="9" y="194"/>
                    <a:pt x="10" y="197"/>
                  </a:cubicBezTo>
                  <a:cubicBezTo>
                    <a:pt x="11" y="202"/>
                    <a:pt x="4" y="203"/>
                    <a:pt x="2" y="199"/>
                  </a:cubicBezTo>
                  <a:cubicBezTo>
                    <a:pt x="0" y="196"/>
                    <a:pt x="3" y="194"/>
                    <a:pt x="5" y="193"/>
                  </a:cubicBezTo>
                  <a:cubicBezTo>
                    <a:pt x="7" y="191"/>
                    <a:pt x="10" y="190"/>
                    <a:pt x="10" y="188"/>
                  </a:cubicBezTo>
                  <a:cubicBezTo>
                    <a:pt x="11" y="187"/>
                    <a:pt x="11" y="183"/>
                    <a:pt x="7" y="182"/>
                  </a:cubicBezTo>
                  <a:cubicBezTo>
                    <a:pt x="3" y="181"/>
                    <a:pt x="0" y="186"/>
                    <a:pt x="3" y="188"/>
                  </a:cubicBezTo>
                  <a:cubicBezTo>
                    <a:pt x="5" y="190"/>
                    <a:pt x="8" y="187"/>
                    <a:pt x="7" y="185"/>
                  </a:cubicBezTo>
                  <a:moveTo>
                    <a:pt x="7" y="176"/>
                  </a:moveTo>
                  <a:cubicBezTo>
                    <a:pt x="7" y="174"/>
                    <a:pt x="11" y="174"/>
                    <a:pt x="11" y="177"/>
                  </a:cubicBezTo>
                  <a:cubicBezTo>
                    <a:pt x="12" y="182"/>
                    <a:pt x="5" y="182"/>
                    <a:pt x="3" y="179"/>
                  </a:cubicBezTo>
                  <a:cubicBezTo>
                    <a:pt x="2" y="175"/>
                    <a:pt x="5" y="173"/>
                    <a:pt x="7" y="172"/>
                  </a:cubicBezTo>
                  <a:cubicBezTo>
                    <a:pt x="9" y="171"/>
                    <a:pt x="12" y="170"/>
                    <a:pt x="13" y="168"/>
                  </a:cubicBezTo>
                  <a:cubicBezTo>
                    <a:pt x="13" y="167"/>
                    <a:pt x="14" y="163"/>
                    <a:pt x="10" y="162"/>
                  </a:cubicBezTo>
                  <a:cubicBezTo>
                    <a:pt x="6" y="160"/>
                    <a:pt x="3" y="165"/>
                    <a:pt x="5" y="167"/>
                  </a:cubicBezTo>
                  <a:cubicBezTo>
                    <a:pt x="7" y="170"/>
                    <a:pt x="11" y="167"/>
                    <a:pt x="10" y="165"/>
                  </a:cubicBezTo>
                  <a:moveTo>
                    <a:pt x="10" y="156"/>
                  </a:moveTo>
                  <a:cubicBezTo>
                    <a:pt x="11" y="154"/>
                    <a:pt x="15" y="154"/>
                    <a:pt x="15" y="158"/>
                  </a:cubicBezTo>
                  <a:cubicBezTo>
                    <a:pt x="15" y="162"/>
                    <a:pt x="8" y="162"/>
                    <a:pt x="7" y="158"/>
                  </a:cubicBezTo>
                  <a:cubicBezTo>
                    <a:pt x="6" y="154"/>
                    <a:pt x="9" y="153"/>
                    <a:pt x="11" y="152"/>
                  </a:cubicBezTo>
                  <a:cubicBezTo>
                    <a:pt x="13" y="151"/>
                    <a:pt x="17" y="150"/>
                    <a:pt x="17" y="149"/>
                  </a:cubicBezTo>
                  <a:cubicBezTo>
                    <a:pt x="18" y="147"/>
                    <a:pt x="19" y="144"/>
                    <a:pt x="16" y="142"/>
                  </a:cubicBezTo>
                  <a:cubicBezTo>
                    <a:pt x="12" y="140"/>
                    <a:pt x="8" y="144"/>
                    <a:pt x="10" y="147"/>
                  </a:cubicBezTo>
                  <a:cubicBezTo>
                    <a:pt x="12" y="150"/>
                    <a:pt x="16" y="148"/>
                    <a:pt x="15" y="145"/>
                  </a:cubicBezTo>
                  <a:moveTo>
                    <a:pt x="16" y="136"/>
                  </a:moveTo>
                  <a:cubicBezTo>
                    <a:pt x="17" y="134"/>
                    <a:pt x="21" y="135"/>
                    <a:pt x="21" y="138"/>
                  </a:cubicBezTo>
                  <a:cubicBezTo>
                    <a:pt x="20" y="143"/>
                    <a:pt x="13" y="142"/>
                    <a:pt x="12" y="138"/>
                  </a:cubicBezTo>
                  <a:cubicBezTo>
                    <a:pt x="12" y="134"/>
                    <a:pt x="15" y="133"/>
                    <a:pt x="17" y="132"/>
                  </a:cubicBezTo>
                  <a:cubicBezTo>
                    <a:pt x="20" y="131"/>
                    <a:pt x="23" y="131"/>
                    <a:pt x="24" y="130"/>
                  </a:cubicBezTo>
                  <a:cubicBezTo>
                    <a:pt x="25" y="128"/>
                    <a:pt x="26" y="125"/>
                    <a:pt x="23" y="123"/>
                  </a:cubicBezTo>
                  <a:cubicBezTo>
                    <a:pt x="19" y="120"/>
                    <a:pt x="15" y="124"/>
                    <a:pt x="17" y="127"/>
                  </a:cubicBezTo>
                  <a:cubicBezTo>
                    <a:pt x="18" y="130"/>
                    <a:pt x="22" y="128"/>
                    <a:pt x="22" y="126"/>
                  </a:cubicBezTo>
                  <a:moveTo>
                    <a:pt x="24" y="117"/>
                  </a:moveTo>
                  <a:cubicBezTo>
                    <a:pt x="25" y="115"/>
                    <a:pt x="29" y="116"/>
                    <a:pt x="28" y="120"/>
                  </a:cubicBezTo>
                  <a:cubicBezTo>
                    <a:pt x="27" y="124"/>
                    <a:pt x="21" y="122"/>
                    <a:pt x="20" y="118"/>
                  </a:cubicBezTo>
                  <a:cubicBezTo>
                    <a:pt x="20" y="114"/>
                    <a:pt x="23" y="113"/>
                    <a:pt x="26" y="113"/>
                  </a:cubicBezTo>
                  <a:cubicBezTo>
                    <a:pt x="28" y="113"/>
                    <a:pt x="31" y="113"/>
                    <a:pt x="32" y="111"/>
                  </a:cubicBezTo>
                  <a:cubicBezTo>
                    <a:pt x="33" y="110"/>
                    <a:pt x="35" y="107"/>
                    <a:pt x="32" y="104"/>
                  </a:cubicBezTo>
                  <a:cubicBezTo>
                    <a:pt x="29" y="101"/>
                    <a:pt x="24" y="105"/>
                    <a:pt x="26" y="108"/>
                  </a:cubicBezTo>
                  <a:cubicBezTo>
                    <a:pt x="27" y="111"/>
                    <a:pt x="31" y="110"/>
                    <a:pt x="31" y="107"/>
                  </a:cubicBezTo>
                  <a:moveTo>
                    <a:pt x="34" y="99"/>
                  </a:moveTo>
                  <a:cubicBezTo>
                    <a:pt x="35" y="97"/>
                    <a:pt x="39" y="99"/>
                    <a:pt x="38" y="102"/>
                  </a:cubicBezTo>
                  <a:cubicBezTo>
                    <a:pt x="36" y="106"/>
                    <a:pt x="30" y="104"/>
                    <a:pt x="30" y="100"/>
                  </a:cubicBezTo>
                  <a:cubicBezTo>
                    <a:pt x="30" y="96"/>
                    <a:pt x="34" y="95"/>
                    <a:pt x="36" y="95"/>
                  </a:cubicBezTo>
                  <a:cubicBezTo>
                    <a:pt x="38" y="95"/>
                    <a:pt x="42" y="95"/>
                    <a:pt x="43" y="94"/>
                  </a:cubicBezTo>
                  <a:cubicBezTo>
                    <a:pt x="44" y="93"/>
                    <a:pt x="46" y="90"/>
                    <a:pt x="43" y="87"/>
                  </a:cubicBezTo>
                  <a:cubicBezTo>
                    <a:pt x="40" y="84"/>
                    <a:pt x="35" y="87"/>
                    <a:pt x="36" y="90"/>
                  </a:cubicBezTo>
                  <a:cubicBezTo>
                    <a:pt x="37" y="93"/>
                    <a:pt x="42" y="93"/>
                    <a:pt x="42" y="90"/>
                  </a:cubicBezTo>
                  <a:moveTo>
                    <a:pt x="46" y="82"/>
                  </a:moveTo>
                  <a:cubicBezTo>
                    <a:pt x="47" y="80"/>
                    <a:pt x="51" y="82"/>
                    <a:pt x="49" y="85"/>
                  </a:cubicBezTo>
                  <a:cubicBezTo>
                    <a:pt x="47" y="90"/>
                    <a:pt x="41" y="86"/>
                    <a:pt x="42" y="82"/>
                  </a:cubicBezTo>
                  <a:cubicBezTo>
                    <a:pt x="42" y="78"/>
                    <a:pt x="46" y="78"/>
                    <a:pt x="48" y="78"/>
                  </a:cubicBezTo>
                  <a:cubicBezTo>
                    <a:pt x="50" y="79"/>
                    <a:pt x="54" y="79"/>
                    <a:pt x="55" y="78"/>
                  </a:cubicBezTo>
                  <a:cubicBezTo>
                    <a:pt x="56" y="77"/>
                    <a:pt x="59" y="75"/>
                    <a:pt x="56" y="71"/>
                  </a:cubicBezTo>
                  <a:cubicBezTo>
                    <a:pt x="53" y="68"/>
                    <a:pt x="48" y="70"/>
                    <a:pt x="49" y="74"/>
                  </a:cubicBezTo>
                  <a:cubicBezTo>
                    <a:pt x="50" y="77"/>
                    <a:pt x="54" y="76"/>
                    <a:pt x="55" y="74"/>
                  </a:cubicBezTo>
                  <a:moveTo>
                    <a:pt x="59" y="66"/>
                  </a:moveTo>
                  <a:cubicBezTo>
                    <a:pt x="60" y="65"/>
                    <a:pt x="64" y="67"/>
                    <a:pt x="62" y="70"/>
                  </a:cubicBezTo>
                  <a:cubicBezTo>
                    <a:pt x="60" y="74"/>
                    <a:pt x="54" y="70"/>
                    <a:pt x="55" y="66"/>
                  </a:cubicBezTo>
                  <a:cubicBezTo>
                    <a:pt x="56" y="62"/>
                    <a:pt x="60" y="63"/>
                    <a:pt x="62" y="63"/>
                  </a:cubicBezTo>
                  <a:cubicBezTo>
                    <a:pt x="64" y="63"/>
                    <a:pt x="67" y="64"/>
                    <a:pt x="69" y="63"/>
                  </a:cubicBezTo>
                  <a:cubicBezTo>
                    <a:pt x="70" y="62"/>
                    <a:pt x="73" y="60"/>
                    <a:pt x="71" y="57"/>
                  </a:cubicBezTo>
                  <a:cubicBezTo>
                    <a:pt x="68" y="53"/>
                    <a:pt x="63" y="55"/>
                    <a:pt x="63" y="58"/>
                  </a:cubicBezTo>
                  <a:cubicBezTo>
                    <a:pt x="64" y="62"/>
                    <a:pt x="68" y="62"/>
                    <a:pt x="69" y="59"/>
                  </a:cubicBezTo>
                  <a:moveTo>
                    <a:pt x="74" y="52"/>
                  </a:moveTo>
                  <a:cubicBezTo>
                    <a:pt x="76" y="51"/>
                    <a:pt x="79" y="54"/>
                    <a:pt x="77" y="56"/>
                  </a:cubicBezTo>
                  <a:cubicBezTo>
                    <a:pt x="74" y="60"/>
                    <a:pt x="69" y="55"/>
                    <a:pt x="70" y="52"/>
                  </a:cubicBezTo>
                  <a:cubicBezTo>
                    <a:pt x="71" y="48"/>
                    <a:pt x="75" y="49"/>
                    <a:pt x="77" y="49"/>
                  </a:cubicBezTo>
                  <a:cubicBezTo>
                    <a:pt x="79" y="50"/>
                    <a:pt x="83" y="51"/>
                    <a:pt x="84" y="50"/>
                  </a:cubicBezTo>
                  <a:cubicBezTo>
                    <a:pt x="85" y="49"/>
                    <a:pt x="88" y="48"/>
                    <a:pt x="87" y="44"/>
                  </a:cubicBezTo>
                  <a:cubicBezTo>
                    <a:pt x="85" y="40"/>
                    <a:pt x="79" y="41"/>
                    <a:pt x="79" y="45"/>
                  </a:cubicBezTo>
                  <a:cubicBezTo>
                    <a:pt x="79" y="48"/>
                    <a:pt x="83" y="48"/>
                    <a:pt x="84" y="46"/>
                  </a:cubicBezTo>
                  <a:moveTo>
                    <a:pt x="91" y="39"/>
                  </a:moveTo>
                  <a:cubicBezTo>
                    <a:pt x="92" y="38"/>
                    <a:pt x="95" y="41"/>
                    <a:pt x="93" y="44"/>
                  </a:cubicBezTo>
                  <a:cubicBezTo>
                    <a:pt x="89" y="47"/>
                    <a:pt x="85" y="42"/>
                    <a:pt x="86" y="39"/>
                  </a:cubicBezTo>
                  <a:cubicBezTo>
                    <a:pt x="88" y="35"/>
                    <a:pt x="92" y="36"/>
                    <a:pt x="94" y="37"/>
                  </a:cubicBezTo>
                  <a:cubicBezTo>
                    <a:pt x="96" y="38"/>
                    <a:pt x="99" y="39"/>
                    <a:pt x="100" y="39"/>
                  </a:cubicBezTo>
                  <a:cubicBezTo>
                    <a:pt x="102" y="38"/>
                    <a:pt x="105" y="37"/>
                    <a:pt x="104" y="32"/>
                  </a:cubicBezTo>
                  <a:cubicBezTo>
                    <a:pt x="102" y="28"/>
                    <a:pt x="96" y="29"/>
                    <a:pt x="96" y="33"/>
                  </a:cubicBezTo>
                  <a:cubicBezTo>
                    <a:pt x="96" y="36"/>
                    <a:pt x="100" y="37"/>
                    <a:pt x="101" y="34"/>
                  </a:cubicBezTo>
                  <a:moveTo>
                    <a:pt x="108" y="29"/>
                  </a:moveTo>
                  <a:cubicBezTo>
                    <a:pt x="110" y="28"/>
                    <a:pt x="113" y="31"/>
                    <a:pt x="110" y="33"/>
                  </a:cubicBezTo>
                  <a:cubicBezTo>
                    <a:pt x="106" y="36"/>
                    <a:pt x="102" y="31"/>
                    <a:pt x="104" y="27"/>
                  </a:cubicBezTo>
                  <a:cubicBezTo>
                    <a:pt x="106" y="24"/>
                    <a:pt x="110" y="25"/>
                    <a:pt x="112" y="27"/>
                  </a:cubicBezTo>
                  <a:cubicBezTo>
                    <a:pt x="114" y="28"/>
                    <a:pt x="117" y="30"/>
                    <a:pt x="118" y="29"/>
                  </a:cubicBezTo>
                  <a:cubicBezTo>
                    <a:pt x="120" y="29"/>
                    <a:pt x="123" y="27"/>
                    <a:pt x="122" y="23"/>
                  </a:cubicBezTo>
                  <a:cubicBezTo>
                    <a:pt x="121" y="19"/>
                    <a:pt x="115" y="19"/>
                    <a:pt x="114" y="22"/>
                  </a:cubicBezTo>
                  <a:cubicBezTo>
                    <a:pt x="114" y="26"/>
                    <a:pt x="118" y="27"/>
                    <a:pt x="120" y="25"/>
                  </a:cubicBezTo>
                  <a:moveTo>
                    <a:pt x="127" y="20"/>
                  </a:moveTo>
                  <a:cubicBezTo>
                    <a:pt x="129" y="19"/>
                    <a:pt x="131" y="23"/>
                    <a:pt x="128" y="25"/>
                  </a:cubicBezTo>
                  <a:cubicBezTo>
                    <a:pt x="124" y="27"/>
                    <a:pt x="121" y="21"/>
                    <a:pt x="123" y="18"/>
                  </a:cubicBezTo>
                  <a:cubicBezTo>
                    <a:pt x="125" y="15"/>
                    <a:pt x="129" y="17"/>
                    <a:pt x="130" y="18"/>
                  </a:cubicBezTo>
                  <a:cubicBezTo>
                    <a:pt x="132" y="19"/>
                    <a:pt x="135" y="22"/>
                    <a:pt x="137" y="21"/>
                  </a:cubicBezTo>
                  <a:cubicBezTo>
                    <a:pt x="138" y="21"/>
                    <a:pt x="142" y="20"/>
                    <a:pt x="141" y="16"/>
                  </a:cubicBezTo>
                  <a:cubicBezTo>
                    <a:pt x="141" y="11"/>
                    <a:pt x="135" y="11"/>
                    <a:pt x="134" y="14"/>
                  </a:cubicBezTo>
                  <a:cubicBezTo>
                    <a:pt x="133" y="17"/>
                    <a:pt x="137" y="19"/>
                    <a:pt x="138" y="17"/>
                  </a:cubicBezTo>
                  <a:moveTo>
                    <a:pt x="146" y="13"/>
                  </a:moveTo>
                  <a:cubicBezTo>
                    <a:pt x="148" y="12"/>
                    <a:pt x="150" y="16"/>
                    <a:pt x="147" y="18"/>
                  </a:cubicBezTo>
                  <a:cubicBezTo>
                    <a:pt x="143" y="20"/>
                    <a:pt x="140" y="14"/>
                    <a:pt x="143" y="11"/>
                  </a:cubicBezTo>
                  <a:cubicBezTo>
                    <a:pt x="145" y="8"/>
                    <a:pt x="148" y="10"/>
                    <a:pt x="150" y="12"/>
                  </a:cubicBezTo>
                  <a:cubicBezTo>
                    <a:pt x="152" y="13"/>
                    <a:pt x="154" y="16"/>
                    <a:pt x="156" y="15"/>
                  </a:cubicBezTo>
                  <a:cubicBezTo>
                    <a:pt x="158" y="15"/>
                    <a:pt x="161" y="15"/>
                    <a:pt x="161" y="10"/>
                  </a:cubicBezTo>
                  <a:cubicBezTo>
                    <a:pt x="161" y="6"/>
                    <a:pt x="155" y="5"/>
                    <a:pt x="154" y="8"/>
                  </a:cubicBezTo>
                  <a:cubicBezTo>
                    <a:pt x="152" y="11"/>
                    <a:pt x="156" y="13"/>
                    <a:pt x="158" y="12"/>
                  </a:cubicBezTo>
                  <a:moveTo>
                    <a:pt x="166" y="8"/>
                  </a:moveTo>
                  <a:cubicBezTo>
                    <a:pt x="168" y="8"/>
                    <a:pt x="170" y="12"/>
                    <a:pt x="167" y="13"/>
                  </a:cubicBezTo>
                  <a:cubicBezTo>
                    <a:pt x="162" y="15"/>
                    <a:pt x="160" y="8"/>
                    <a:pt x="163" y="6"/>
                  </a:cubicBezTo>
                  <a:cubicBezTo>
                    <a:pt x="166" y="3"/>
                    <a:pt x="169" y="6"/>
                    <a:pt x="170" y="7"/>
                  </a:cubicBezTo>
                  <a:cubicBezTo>
                    <a:pt x="172" y="9"/>
                    <a:pt x="174" y="12"/>
                    <a:pt x="176" y="12"/>
                  </a:cubicBezTo>
                  <a:cubicBezTo>
                    <a:pt x="177" y="12"/>
                    <a:pt x="181" y="11"/>
                    <a:pt x="181" y="7"/>
                  </a:cubicBezTo>
                  <a:cubicBezTo>
                    <a:pt x="182" y="3"/>
                    <a:pt x="176" y="1"/>
                    <a:pt x="174" y="4"/>
                  </a:cubicBezTo>
                  <a:cubicBezTo>
                    <a:pt x="172" y="7"/>
                    <a:pt x="176" y="10"/>
                    <a:pt x="178" y="8"/>
                  </a:cubicBezTo>
                  <a:moveTo>
                    <a:pt x="195" y="18"/>
                  </a:moveTo>
                  <a:lnTo>
                    <a:pt x="202" y="25"/>
                  </a:lnTo>
                  <a:lnTo>
                    <a:pt x="209" y="18"/>
                  </a:lnTo>
                  <a:moveTo>
                    <a:pt x="190" y="17"/>
                  </a:moveTo>
                  <a:lnTo>
                    <a:pt x="202" y="31"/>
                  </a:lnTo>
                  <a:lnTo>
                    <a:pt x="215" y="18"/>
                  </a:lnTo>
                  <a:moveTo>
                    <a:pt x="186" y="18"/>
                  </a:moveTo>
                  <a:lnTo>
                    <a:pt x="202" y="37"/>
                  </a:lnTo>
                  <a:lnTo>
                    <a:pt x="217" y="19"/>
                  </a:lnTo>
                  <a:moveTo>
                    <a:pt x="183" y="18"/>
                  </a:moveTo>
                  <a:lnTo>
                    <a:pt x="203" y="42"/>
                  </a:lnTo>
                  <a:lnTo>
                    <a:pt x="222" y="18"/>
                  </a:lnTo>
                  <a:moveTo>
                    <a:pt x="184" y="26"/>
                  </a:moveTo>
                  <a:lnTo>
                    <a:pt x="197" y="41"/>
                  </a:lnTo>
                  <a:moveTo>
                    <a:pt x="208" y="42"/>
                  </a:moveTo>
                  <a:lnTo>
                    <a:pt x="221" y="26"/>
                  </a:lnTo>
                  <a:moveTo>
                    <a:pt x="185" y="35"/>
                  </a:moveTo>
                  <a:lnTo>
                    <a:pt x="191" y="42"/>
                  </a:lnTo>
                  <a:moveTo>
                    <a:pt x="214" y="42"/>
                  </a:moveTo>
                  <a:lnTo>
                    <a:pt x="220" y="35"/>
                  </a:lnTo>
                  <a:moveTo>
                    <a:pt x="234" y="21"/>
                  </a:moveTo>
                  <a:lnTo>
                    <a:pt x="239" y="29"/>
                  </a:lnTo>
                  <a:lnTo>
                    <a:pt x="247" y="23"/>
                  </a:lnTo>
                  <a:moveTo>
                    <a:pt x="229" y="19"/>
                  </a:moveTo>
                  <a:lnTo>
                    <a:pt x="238" y="35"/>
                  </a:lnTo>
                  <a:lnTo>
                    <a:pt x="253" y="24"/>
                  </a:lnTo>
                  <a:moveTo>
                    <a:pt x="225" y="19"/>
                  </a:moveTo>
                  <a:lnTo>
                    <a:pt x="237" y="40"/>
                  </a:lnTo>
                  <a:lnTo>
                    <a:pt x="255" y="26"/>
                  </a:lnTo>
                  <a:moveTo>
                    <a:pt x="221" y="18"/>
                  </a:moveTo>
                  <a:lnTo>
                    <a:pt x="236" y="45"/>
                  </a:lnTo>
                  <a:lnTo>
                    <a:pt x="259" y="26"/>
                  </a:lnTo>
                  <a:moveTo>
                    <a:pt x="221" y="26"/>
                  </a:moveTo>
                  <a:lnTo>
                    <a:pt x="231" y="44"/>
                  </a:lnTo>
                  <a:moveTo>
                    <a:pt x="241" y="47"/>
                  </a:moveTo>
                  <a:lnTo>
                    <a:pt x="257" y="34"/>
                  </a:lnTo>
                  <a:moveTo>
                    <a:pt x="220" y="35"/>
                  </a:moveTo>
                  <a:lnTo>
                    <a:pt x="225" y="43"/>
                  </a:lnTo>
                  <a:moveTo>
                    <a:pt x="247" y="48"/>
                  </a:moveTo>
                  <a:lnTo>
                    <a:pt x="255" y="42"/>
                  </a:lnTo>
                  <a:moveTo>
                    <a:pt x="271" y="31"/>
                  </a:moveTo>
                  <a:lnTo>
                    <a:pt x="274" y="41"/>
                  </a:lnTo>
                  <a:lnTo>
                    <a:pt x="283" y="37"/>
                  </a:lnTo>
                  <a:moveTo>
                    <a:pt x="266" y="28"/>
                  </a:moveTo>
                  <a:lnTo>
                    <a:pt x="272" y="46"/>
                  </a:lnTo>
                  <a:lnTo>
                    <a:pt x="289" y="39"/>
                  </a:lnTo>
                  <a:moveTo>
                    <a:pt x="263" y="28"/>
                  </a:moveTo>
                  <a:lnTo>
                    <a:pt x="270" y="51"/>
                  </a:lnTo>
                  <a:lnTo>
                    <a:pt x="291" y="41"/>
                  </a:lnTo>
                  <a:moveTo>
                    <a:pt x="259" y="26"/>
                  </a:moveTo>
                  <a:lnTo>
                    <a:pt x="268" y="56"/>
                  </a:lnTo>
                  <a:lnTo>
                    <a:pt x="295" y="42"/>
                  </a:lnTo>
                  <a:moveTo>
                    <a:pt x="257" y="34"/>
                  </a:moveTo>
                  <a:lnTo>
                    <a:pt x="263" y="53"/>
                  </a:lnTo>
                  <a:moveTo>
                    <a:pt x="273" y="58"/>
                  </a:moveTo>
                  <a:lnTo>
                    <a:pt x="291" y="49"/>
                  </a:lnTo>
                  <a:moveTo>
                    <a:pt x="255" y="42"/>
                  </a:moveTo>
                  <a:lnTo>
                    <a:pt x="257" y="51"/>
                  </a:lnTo>
                  <a:moveTo>
                    <a:pt x="278" y="61"/>
                  </a:moveTo>
                  <a:lnTo>
                    <a:pt x="287" y="57"/>
                  </a:lnTo>
                  <a:moveTo>
                    <a:pt x="305" y="49"/>
                  </a:moveTo>
                  <a:lnTo>
                    <a:pt x="306" y="59"/>
                  </a:lnTo>
                  <a:lnTo>
                    <a:pt x="316" y="57"/>
                  </a:lnTo>
                  <a:moveTo>
                    <a:pt x="301" y="45"/>
                  </a:moveTo>
                  <a:lnTo>
                    <a:pt x="303" y="64"/>
                  </a:lnTo>
                  <a:lnTo>
                    <a:pt x="321" y="60"/>
                  </a:lnTo>
                  <a:moveTo>
                    <a:pt x="297" y="44"/>
                  </a:moveTo>
                  <a:lnTo>
                    <a:pt x="300" y="68"/>
                  </a:lnTo>
                  <a:lnTo>
                    <a:pt x="322" y="63"/>
                  </a:lnTo>
                  <a:moveTo>
                    <a:pt x="295" y="42"/>
                  </a:moveTo>
                  <a:lnTo>
                    <a:pt x="297" y="73"/>
                  </a:lnTo>
                  <a:lnTo>
                    <a:pt x="326" y="65"/>
                  </a:lnTo>
                  <a:moveTo>
                    <a:pt x="291" y="49"/>
                  </a:moveTo>
                  <a:lnTo>
                    <a:pt x="292" y="69"/>
                  </a:lnTo>
                  <a:moveTo>
                    <a:pt x="301" y="76"/>
                  </a:moveTo>
                  <a:lnTo>
                    <a:pt x="321" y="71"/>
                  </a:lnTo>
                  <a:moveTo>
                    <a:pt x="287" y="57"/>
                  </a:moveTo>
                  <a:lnTo>
                    <a:pt x="287" y="66"/>
                  </a:lnTo>
                  <a:moveTo>
                    <a:pt x="306" y="80"/>
                  </a:moveTo>
                  <a:lnTo>
                    <a:pt x="315" y="78"/>
                  </a:lnTo>
                  <a:moveTo>
                    <a:pt x="334" y="74"/>
                  </a:moveTo>
                  <a:lnTo>
                    <a:pt x="333" y="84"/>
                  </a:lnTo>
                  <a:lnTo>
                    <a:pt x="344" y="84"/>
                  </a:lnTo>
                  <a:moveTo>
                    <a:pt x="331" y="69"/>
                  </a:moveTo>
                  <a:lnTo>
                    <a:pt x="329" y="88"/>
                  </a:lnTo>
                  <a:lnTo>
                    <a:pt x="348" y="88"/>
                  </a:lnTo>
                  <a:moveTo>
                    <a:pt x="328" y="67"/>
                  </a:moveTo>
                  <a:lnTo>
                    <a:pt x="325" y="92"/>
                  </a:lnTo>
                  <a:lnTo>
                    <a:pt x="349" y="91"/>
                  </a:lnTo>
                  <a:moveTo>
                    <a:pt x="326" y="65"/>
                  </a:moveTo>
                  <a:lnTo>
                    <a:pt x="321" y="95"/>
                  </a:lnTo>
                  <a:lnTo>
                    <a:pt x="352" y="94"/>
                  </a:lnTo>
                  <a:moveTo>
                    <a:pt x="321" y="71"/>
                  </a:moveTo>
                  <a:lnTo>
                    <a:pt x="318" y="91"/>
                  </a:lnTo>
                  <a:moveTo>
                    <a:pt x="325" y="99"/>
                  </a:moveTo>
                  <a:lnTo>
                    <a:pt x="346" y="98"/>
                  </a:lnTo>
                  <a:moveTo>
                    <a:pt x="315" y="78"/>
                  </a:moveTo>
                  <a:lnTo>
                    <a:pt x="314" y="87"/>
                  </a:lnTo>
                  <a:moveTo>
                    <a:pt x="329" y="104"/>
                  </a:moveTo>
                  <a:lnTo>
                    <a:pt x="338" y="104"/>
                  </a:lnTo>
                  <a:moveTo>
                    <a:pt x="358" y="104"/>
                  </a:moveTo>
                  <a:lnTo>
                    <a:pt x="355" y="114"/>
                  </a:lnTo>
                  <a:lnTo>
                    <a:pt x="365" y="116"/>
                  </a:lnTo>
                  <a:moveTo>
                    <a:pt x="356" y="99"/>
                  </a:moveTo>
                  <a:lnTo>
                    <a:pt x="350" y="117"/>
                  </a:lnTo>
                  <a:lnTo>
                    <a:pt x="368" y="121"/>
                  </a:lnTo>
                  <a:moveTo>
                    <a:pt x="353" y="97"/>
                  </a:moveTo>
                  <a:lnTo>
                    <a:pt x="345" y="120"/>
                  </a:lnTo>
                  <a:lnTo>
                    <a:pt x="368" y="124"/>
                  </a:lnTo>
                  <a:moveTo>
                    <a:pt x="352" y="93"/>
                  </a:moveTo>
                  <a:lnTo>
                    <a:pt x="341" y="122"/>
                  </a:lnTo>
                  <a:lnTo>
                    <a:pt x="371" y="127"/>
                  </a:lnTo>
                  <a:moveTo>
                    <a:pt x="345" y="99"/>
                  </a:moveTo>
                  <a:lnTo>
                    <a:pt x="339" y="118"/>
                  </a:lnTo>
                  <a:moveTo>
                    <a:pt x="344" y="127"/>
                  </a:moveTo>
                  <a:lnTo>
                    <a:pt x="364" y="130"/>
                  </a:lnTo>
                  <a:moveTo>
                    <a:pt x="338" y="104"/>
                  </a:moveTo>
                  <a:lnTo>
                    <a:pt x="335" y="113"/>
                  </a:lnTo>
                  <a:moveTo>
                    <a:pt x="347" y="132"/>
                  </a:moveTo>
                  <a:lnTo>
                    <a:pt x="356" y="134"/>
                  </a:lnTo>
                  <a:moveTo>
                    <a:pt x="375" y="139"/>
                  </a:moveTo>
                  <a:lnTo>
                    <a:pt x="370" y="148"/>
                  </a:lnTo>
                  <a:lnTo>
                    <a:pt x="379" y="152"/>
                  </a:lnTo>
                  <a:moveTo>
                    <a:pt x="374" y="133"/>
                  </a:moveTo>
                  <a:lnTo>
                    <a:pt x="365" y="149"/>
                  </a:lnTo>
                  <a:lnTo>
                    <a:pt x="381" y="157"/>
                  </a:lnTo>
                  <a:moveTo>
                    <a:pt x="372" y="130"/>
                  </a:moveTo>
                  <a:lnTo>
                    <a:pt x="360" y="151"/>
                  </a:lnTo>
                  <a:lnTo>
                    <a:pt x="381" y="160"/>
                  </a:lnTo>
                  <a:moveTo>
                    <a:pt x="371" y="127"/>
                  </a:moveTo>
                  <a:lnTo>
                    <a:pt x="355" y="153"/>
                  </a:lnTo>
                  <a:lnTo>
                    <a:pt x="383" y="164"/>
                  </a:lnTo>
                  <a:moveTo>
                    <a:pt x="364" y="131"/>
                  </a:moveTo>
                  <a:lnTo>
                    <a:pt x="353" y="148"/>
                  </a:lnTo>
                  <a:moveTo>
                    <a:pt x="356" y="158"/>
                  </a:moveTo>
                  <a:lnTo>
                    <a:pt x="375" y="166"/>
                  </a:lnTo>
                  <a:moveTo>
                    <a:pt x="356" y="134"/>
                  </a:moveTo>
                  <a:lnTo>
                    <a:pt x="351" y="142"/>
                  </a:lnTo>
                  <a:moveTo>
                    <a:pt x="358" y="164"/>
                  </a:moveTo>
                  <a:lnTo>
                    <a:pt x="367" y="168"/>
                  </a:lnTo>
                  <a:moveTo>
                    <a:pt x="384" y="176"/>
                  </a:moveTo>
                  <a:lnTo>
                    <a:pt x="378" y="184"/>
                  </a:lnTo>
                  <a:lnTo>
                    <a:pt x="386" y="190"/>
                  </a:lnTo>
                  <a:moveTo>
                    <a:pt x="385" y="171"/>
                  </a:moveTo>
                  <a:lnTo>
                    <a:pt x="372" y="184"/>
                  </a:lnTo>
                  <a:lnTo>
                    <a:pt x="387" y="195"/>
                  </a:lnTo>
                  <a:moveTo>
                    <a:pt x="383" y="167"/>
                  </a:moveTo>
                  <a:lnTo>
                    <a:pt x="367" y="185"/>
                  </a:lnTo>
                  <a:lnTo>
                    <a:pt x="386" y="198"/>
                  </a:lnTo>
                  <a:moveTo>
                    <a:pt x="383" y="164"/>
                  </a:moveTo>
                  <a:lnTo>
                    <a:pt x="361" y="186"/>
                  </a:lnTo>
                  <a:lnTo>
                    <a:pt x="387" y="202"/>
                  </a:lnTo>
                  <a:moveTo>
                    <a:pt x="375" y="166"/>
                  </a:moveTo>
                  <a:lnTo>
                    <a:pt x="361" y="180"/>
                  </a:lnTo>
                  <a:moveTo>
                    <a:pt x="362" y="191"/>
                  </a:moveTo>
                  <a:lnTo>
                    <a:pt x="379" y="203"/>
                  </a:lnTo>
                  <a:moveTo>
                    <a:pt x="367" y="168"/>
                  </a:moveTo>
                  <a:lnTo>
                    <a:pt x="360" y="175"/>
                  </a:lnTo>
                  <a:moveTo>
                    <a:pt x="362" y="197"/>
                  </a:moveTo>
                  <a:lnTo>
                    <a:pt x="370" y="203"/>
                  </a:lnTo>
                  <a:moveTo>
                    <a:pt x="386" y="215"/>
                  </a:moveTo>
                  <a:lnTo>
                    <a:pt x="378" y="221"/>
                  </a:lnTo>
                  <a:lnTo>
                    <a:pt x="384" y="228"/>
                  </a:lnTo>
                  <a:moveTo>
                    <a:pt x="387" y="209"/>
                  </a:moveTo>
                  <a:lnTo>
                    <a:pt x="372" y="220"/>
                  </a:lnTo>
                  <a:lnTo>
                    <a:pt x="384" y="234"/>
                  </a:lnTo>
                  <a:moveTo>
                    <a:pt x="387" y="206"/>
                  </a:moveTo>
                  <a:lnTo>
                    <a:pt x="367" y="220"/>
                  </a:lnTo>
                  <a:lnTo>
                    <a:pt x="383" y="236"/>
                  </a:lnTo>
                  <a:moveTo>
                    <a:pt x="387" y="202"/>
                  </a:moveTo>
                  <a:lnTo>
                    <a:pt x="361" y="219"/>
                  </a:lnTo>
                  <a:lnTo>
                    <a:pt x="383" y="241"/>
                  </a:lnTo>
                  <a:moveTo>
                    <a:pt x="379" y="203"/>
                  </a:moveTo>
                  <a:lnTo>
                    <a:pt x="362" y="214"/>
                  </a:lnTo>
                  <a:moveTo>
                    <a:pt x="361" y="225"/>
                  </a:moveTo>
                  <a:lnTo>
                    <a:pt x="375" y="239"/>
                  </a:lnTo>
                  <a:moveTo>
                    <a:pt x="370" y="203"/>
                  </a:moveTo>
                  <a:lnTo>
                    <a:pt x="362" y="208"/>
                  </a:lnTo>
                  <a:moveTo>
                    <a:pt x="360" y="231"/>
                  </a:moveTo>
                  <a:lnTo>
                    <a:pt x="366" y="238"/>
                  </a:lnTo>
                  <a:moveTo>
                    <a:pt x="379" y="253"/>
                  </a:moveTo>
                  <a:lnTo>
                    <a:pt x="370" y="257"/>
                  </a:lnTo>
                  <a:lnTo>
                    <a:pt x="375" y="266"/>
                  </a:lnTo>
                  <a:moveTo>
                    <a:pt x="382" y="247"/>
                  </a:moveTo>
                  <a:lnTo>
                    <a:pt x="365" y="255"/>
                  </a:lnTo>
                  <a:lnTo>
                    <a:pt x="373" y="271"/>
                  </a:lnTo>
                  <a:moveTo>
                    <a:pt x="382" y="244"/>
                  </a:moveTo>
                  <a:lnTo>
                    <a:pt x="359" y="253"/>
                  </a:lnTo>
                  <a:lnTo>
                    <a:pt x="372" y="273"/>
                  </a:lnTo>
                  <a:moveTo>
                    <a:pt x="383" y="240"/>
                  </a:moveTo>
                  <a:lnTo>
                    <a:pt x="354" y="252"/>
                  </a:lnTo>
                  <a:lnTo>
                    <a:pt x="371" y="277"/>
                  </a:lnTo>
                  <a:moveTo>
                    <a:pt x="375" y="239"/>
                  </a:moveTo>
                  <a:lnTo>
                    <a:pt x="356" y="247"/>
                  </a:lnTo>
                  <a:moveTo>
                    <a:pt x="352" y="257"/>
                  </a:moveTo>
                  <a:lnTo>
                    <a:pt x="364" y="274"/>
                  </a:lnTo>
                  <a:moveTo>
                    <a:pt x="366" y="238"/>
                  </a:moveTo>
                  <a:lnTo>
                    <a:pt x="358" y="241"/>
                  </a:lnTo>
                  <a:moveTo>
                    <a:pt x="350" y="263"/>
                  </a:moveTo>
                  <a:lnTo>
                    <a:pt x="355" y="271"/>
                  </a:lnTo>
                  <a:moveTo>
                    <a:pt x="365" y="288"/>
                  </a:moveTo>
                  <a:lnTo>
                    <a:pt x="355" y="290"/>
                  </a:lnTo>
                  <a:lnTo>
                    <a:pt x="358" y="300"/>
                  </a:lnTo>
                  <a:moveTo>
                    <a:pt x="368" y="284"/>
                  </a:moveTo>
                  <a:lnTo>
                    <a:pt x="350" y="288"/>
                  </a:lnTo>
                  <a:lnTo>
                    <a:pt x="355" y="305"/>
                  </a:lnTo>
                  <a:moveTo>
                    <a:pt x="369" y="280"/>
                  </a:moveTo>
                  <a:lnTo>
                    <a:pt x="345" y="285"/>
                  </a:lnTo>
                  <a:lnTo>
                    <a:pt x="353" y="307"/>
                  </a:lnTo>
                  <a:moveTo>
                    <a:pt x="371" y="277"/>
                  </a:moveTo>
                  <a:lnTo>
                    <a:pt x="341" y="283"/>
                  </a:lnTo>
                  <a:lnTo>
                    <a:pt x="351" y="311"/>
                  </a:lnTo>
                  <a:moveTo>
                    <a:pt x="363" y="274"/>
                  </a:moveTo>
                  <a:lnTo>
                    <a:pt x="343" y="278"/>
                  </a:lnTo>
                  <a:moveTo>
                    <a:pt x="338" y="287"/>
                  </a:moveTo>
                  <a:lnTo>
                    <a:pt x="345" y="306"/>
                  </a:lnTo>
                  <a:moveTo>
                    <a:pt x="355" y="271"/>
                  </a:moveTo>
                  <a:lnTo>
                    <a:pt x="346" y="273"/>
                  </a:lnTo>
                  <a:moveTo>
                    <a:pt x="335" y="292"/>
                  </a:moveTo>
                  <a:lnTo>
                    <a:pt x="338" y="301"/>
                  </a:lnTo>
                  <a:moveTo>
                    <a:pt x="343" y="320"/>
                  </a:moveTo>
                  <a:lnTo>
                    <a:pt x="333" y="320"/>
                  </a:lnTo>
                  <a:lnTo>
                    <a:pt x="334" y="330"/>
                  </a:lnTo>
                  <a:moveTo>
                    <a:pt x="348" y="317"/>
                  </a:moveTo>
                  <a:lnTo>
                    <a:pt x="329" y="317"/>
                  </a:lnTo>
                  <a:lnTo>
                    <a:pt x="330" y="335"/>
                  </a:lnTo>
                  <a:moveTo>
                    <a:pt x="349" y="313"/>
                  </a:moveTo>
                  <a:lnTo>
                    <a:pt x="325" y="313"/>
                  </a:lnTo>
                  <a:lnTo>
                    <a:pt x="328" y="336"/>
                  </a:lnTo>
                  <a:moveTo>
                    <a:pt x="352" y="311"/>
                  </a:moveTo>
                  <a:lnTo>
                    <a:pt x="321" y="310"/>
                  </a:lnTo>
                  <a:lnTo>
                    <a:pt x="325" y="339"/>
                  </a:lnTo>
                  <a:moveTo>
                    <a:pt x="345" y="306"/>
                  </a:moveTo>
                  <a:lnTo>
                    <a:pt x="325" y="306"/>
                  </a:lnTo>
                  <a:moveTo>
                    <a:pt x="317" y="313"/>
                  </a:moveTo>
                  <a:lnTo>
                    <a:pt x="320" y="334"/>
                  </a:lnTo>
                  <a:moveTo>
                    <a:pt x="337" y="301"/>
                  </a:moveTo>
                  <a:lnTo>
                    <a:pt x="328" y="301"/>
                  </a:lnTo>
                  <a:moveTo>
                    <a:pt x="313" y="318"/>
                  </a:moveTo>
                  <a:lnTo>
                    <a:pt x="314" y="327"/>
                  </a:lnTo>
                  <a:moveTo>
                    <a:pt x="315" y="347"/>
                  </a:moveTo>
                  <a:lnTo>
                    <a:pt x="305" y="345"/>
                  </a:lnTo>
                  <a:lnTo>
                    <a:pt x="304" y="355"/>
                  </a:lnTo>
                  <a:moveTo>
                    <a:pt x="320" y="344"/>
                  </a:moveTo>
                  <a:lnTo>
                    <a:pt x="302" y="340"/>
                  </a:lnTo>
                  <a:lnTo>
                    <a:pt x="300" y="359"/>
                  </a:lnTo>
                  <a:moveTo>
                    <a:pt x="323" y="341"/>
                  </a:moveTo>
                  <a:lnTo>
                    <a:pt x="299" y="336"/>
                  </a:lnTo>
                  <a:lnTo>
                    <a:pt x="297" y="359"/>
                  </a:lnTo>
                  <a:moveTo>
                    <a:pt x="326" y="339"/>
                  </a:moveTo>
                  <a:lnTo>
                    <a:pt x="296" y="332"/>
                  </a:lnTo>
                  <a:lnTo>
                    <a:pt x="294" y="362"/>
                  </a:lnTo>
                  <a:moveTo>
                    <a:pt x="320" y="334"/>
                  </a:moveTo>
                  <a:lnTo>
                    <a:pt x="300" y="329"/>
                  </a:lnTo>
                  <a:moveTo>
                    <a:pt x="291" y="335"/>
                  </a:moveTo>
                  <a:lnTo>
                    <a:pt x="290" y="356"/>
                  </a:lnTo>
                  <a:moveTo>
                    <a:pt x="314" y="327"/>
                  </a:moveTo>
                  <a:lnTo>
                    <a:pt x="305" y="325"/>
                  </a:lnTo>
                  <a:moveTo>
                    <a:pt x="286" y="338"/>
                  </a:moveTo>
                  <a:lnTo>
                    <a:pt x="285" y="348"/>
                  </a:lnTo>
                  <a:moveTo>
                    <a:pt x="283" y="367"/>
                  </a:moveTo>
                  <a:lnTo>
                    <a:pt x="274" y="363"/>
                  </a:lnTo>
                  <a:lnTo>
                    <a:pt x="270" y="373"/>
                  </a:lnTo>
                  <a:moveTo>
                    <a:pt x="288" y="366"/>
                  </a:moveTo>
                  <a:lnTo>
                    <a:pt x="271" y="358"/>
                  </a:lnTo>
                  <a:lnTo>
                    <a:pt x="265" y="376"/>
                  </a:lnTo>
                  <a:moveTo>
                    <a:pt x="291" y="364"/>
                  </a:moveTo>
                  <a:lnTo>
                    <a:pt x="269" y="353"/>
                  </a:lnTo>
                  <a:lnTo>
                    <a:pt x="263" y="376"/>
                  </a:lnTo>
                  <a:moveTo>
                    <a:pt x="294" y="362"/>
                  </a:moveTo>
                  <a:lnTo>
                    <a:pt x="267" y="349"/>
                  </a:lnTo>
                  <a:lnTo>
                    <a:pt x="259" y="378"/>
                  </a:lnTo>
                  <a:moveTo>
                    <a:pt x="290" y="355"/>
                  </a:moveTo>
                  <a:lnTo>
                    <a:pt x="272" y="347"/>
                  </a:lnTo>
                  <a:moveTo>
                    <a:pt x="262" y="351"/>
                  </a:moveTo>
                  <a:lnTo>
                    <a:pt x="256" y="371"/>
                  </a:lnTo>
                  <a:moveTo>
                    <a:pt x="285" y="348"/>
                  </a:moveTo>
                  <a:lnTo>
                    <a:pt x="277" y="344"/>
                  </a:lnTo>
                  <a:moveTo>
                    <a:pt x="256" y="353"/>
                  </a:moveTo>
                  <a:lnTo>
                    <a:pt x="253" y="362"/>
                  </a:lnTo>
                  <a:moveTo>
                    <a:pt x="247" y="381"/>
                  </a:moveTo>
                  <a:lnTo>
                    <a:pt x="238" y="375"/>
                  </a:lnTo>
                  <a:lnTo>
                    <a:pt x="233" y="383"/>
                  </a:lnTo>
                  <a:moveTo>
                    <a:pt x="252" y="380"/>
                  </a:moveTo>
                  <a:lnTo>
                    <a:pt x="237" y="369"/>
                  </a:lnTo>
                  <a:lnTo>
                    <a:pt x="228" y="385"/>
                  </a:lnTo>
                  <a:moveTo>
                    <a:pt x="255" y="379"/>
                  </a:moveTo>
                  <a:lnTo>
                    <a:pt x="236" y="364"/>
                  </a:lnTo>
                  <a:lnTo>
                    <a:pt x="225" y="384"/>
                  </a:lnTo>
                  <a:moveTo>
                    <a:pt x="259" y="378"/>
                  </a:moveTo>
                  <a:lnTo>
                    <a:pt x="235" y="359"/>
                  </a:lnTo>
                  <a:lnTo>
                    <a:pt x="221" y="386"/>
                  </a:lnTo>
                  <a:moveTo>
                    <a:pt x="256" y="370"/>
                  </a:moveTo>
                  <a:lnTo>
                    <a:pt x="240" y="358"/>
                  </a:lnTo>
                  <a:moveTo>
                    <a:pt x="229" y="360"/>
                  </a:moveTo>
                  <a:lnTo>
                    <a:pt x="220" y="378"/>
                  </a:lnTo>
                  <a:moveTo>
                    <a:pt x="253" y="362"/>
                  </a:moveTo>
                  <a:lnTo>
                    <a:pt x="246" y="356"/>
                  </a:lnTo>
                  <a:moveTo>
                    <a:pt x="224" y="361"/>
                  </a:moveTo>
                  <a:lnTo>
                    <a:pt x="219" y="369"/>
                  </a:lnTo>
                  <a:moveTo>
                    <a:pt x="209" y="386"/>
                  </a:moveTo>
                  <a:lnTo>
                    <a:pt x="202" y="378"/>
                  </a:lnTo>
                  <a:lnTo>
                    <a:pt x="195" y="386"/>
                  </a:lnTo>
                  <a:moveTo>
                    <a:pt x="214" y="387"/>
                  </a:moveTo>
                  <a:lnTo>
                    <a:pt x="202" y="373"/>
                  </a:lnTo>
                  <a:lnTo>
                    <a:pt x="189" y="386"/>
                  </a:lnTo>
                  <a:moveTo>
                    <a:pt x="218" y="386"/>
                  </a:moveTo>
                  <a:lnTo>
                    <a:pt x="202" y="367"/>
                  </a:lnTo>
                  <a:lnTo>
                    <a:pt x="187" y="385"/>
                  </a:lnTo>
                  <a:moveTo>
                    <a:pt x="221" y="386"/>
                  </a:moveTo>
                  <a:lnTo>
                    <a:pt x="201" y="362"/>
                  </a:lnTo>
                  <a:lnTo>
                    <a:pt x="182" y="386"/>
                  </a:lnTo>
                  <a:moveTo>
                    <a:pt x="220" y="378"/>
                  </a:moveTo>
                  <a:lnTo>
                    <a:pt x="207" y="362"/>
                  </a:lnTo>
                  <a:moveTo>
                    <a:pt x="196" y="362"/>
                  </a:moveTo>
                  <a:lnTo>
                    <a:pt x="183" y="378"/>
                  </a:lnTo>
                  <a:moveTo>
                    <a:pt x="219" y="369"/>
                  </a:moveTo>
                  <a:lnTo>
                    <a:pt x="213" y="362"/>
                  </a:lnTo>
                  <a:moveTo>
                    <a:pt x="190" y="362"/>
                  </a:moveTo>
                  <a:lnTo>
                    <a:pt x="184" y="369"/>
                  </a:lnTo>
                  <a:moveTo>
                    <a:pt x="170" y="383"/>
                  </a:moveTo>
                  <a:lnTo>
                    <a:pt x="165" y="374"/>
                  </a:lnTo>
                  <a:lnTo>
                    <a:pt x="157" y="380"/>
                  </a:lnTo>
                  <a:moveTo>
                    <a:pt x="175" y="385"/>
                  </a:moveTo>
                  <a:lnTo>
                    <a:pt x="166" y="369"/>
                  </a:lnTo>
                  <a:lnTo>
                    <a:pt x="151" y="380"/>
                  </a:lnTo>
                  <a:moveTo>
                    <a:pt x="179" y="385"/>
                  </a:moveTo>
                  <a:lnTo>
                    <a:pt x="167" y="364"/>
                  </a:lnTo>
                  <a:lnTo>
                    <a:pt x="149" y="378"/>
                  </a:lnTo>
                  <a:moveTo>
                    <a:pt x="183" y="386"/>
                  </a:moveTo>
                  <a:lnTo>
                    <a:pt x="168" y="359"/>
                  </a:lnTo>
                  <a:lnTo>
                    <a:pt x="145" y="378"/>
                  </a:lnTo>
                  <a:moveTo>
                    <a:pt x="183" y="378"/>
                  </a:moveTo>
                  <a:lnTo>
                    <a:pt x="173" y="360"/>
                  </a:lnTo>
                  <a:moveTo>
                    <a:pt x="163" y="357"/>
                  </a:moveTo>
                  <a:lnTo>
                    <a:pt x="147" y="370"/>
                  </a:lnTo>
                  <a:moveTo>
                    <a:pt x="184" y="369"/>
                  </a:moveTo>
                  <a:lnTo>
                    <a:pt x="179" y="361"/>
                  </a:lnTo>
                  <a:moveTo>
                    <a:pt x="157" y="356"/>
                  </a:moveTo>
                  <a:lnTo>
                    <a:pt x="149" y="361"/>
                  </a:lnTo>
                  <a:moveTo>
                    <a:pt x="133" y="373"/>
                  </a:moveTo>
                  <a:lnTo>
                    <a:pt x="130" y="363"/>
                  </a:lnTo>
                  <a:lnTo>
                    <a:pt x="121" y="367"/>
                  </a:lnTo>
                  <a:moveTo>
                    <a:pt x="138" y="376"/>
                  </a:moveTo>
                  <a:lnTo>
                    <a:pt x="132" y="358"/>
                  </a:lnTo>
                  <a:lnTo>
                    <a:pt x="115" y="365"/>
                  </a:lnTo>
                  <a:moveTo>
                    <a:pt x="141" y="376"/>
                  </a:moveTo>
                  <a:lnTo>
                    <a:pt x="134" y="353"/>
                  </a:lnTo>
                  <a:lnTo>
                    <a:pt x="113" y="363"/>
                  </a:lnTo>
                  <a:moveTo>
                    <a:pt x="145" y="378"/>
                  </a:moveTo>
                  <a:lnTo>
                    <a:pt x="136" y="348"/>
                  </a:lnTo>
                  <a:lnTo>
                    <a:pt x="109" y="362"/>
                  </a:lnTo>
                  <a:moveTo>
                    <a:pt x="147" y="370"/>
                  </a:moveTo>
                  <a:lnTo>
                    <a:pt x="141" y="351"/>
                  </a:lnTo>
                  <a:moveTo>
                    <a:pt x="131" y="346"/>
                  </a:moveTo>
                  <a:lnTo>
                    <a:pt x="113" y="355"/>
                  </a:lnTo>
                  <a:moveTo>
                    <a:pt x="149" y="361"/>
                  </a:moveTo>
                  <a:lnTo>
                    <a:pt x="147" y="352"/>
                  </a:lnTo>
                  <a:moveTo>
                    <a:pt x="126" y="343"/>
                  </a:moveTo>
                  <a:lnTo>
                    <a:pt x="117" y="347"/>
                  </a:lnTo>
                  <a:moveTo>
                    <a:pt x="99" y="355"/>
                  </a:moveTo>
                  <a:lnTo>
                    <a:pt x="98" y="344"/>
                  </a:lnTo>
                  <a:lnTo>
                    <a:pt x="88" y="347"/>
                  </a:lnTo>
                  <a:moveTo>
                    <a:pt x="103" y="359"/>
                  </a:moveTo>
                  <a:lnTo>
                    <a:pt x="101" y="340"/>
                  </a:lnTo>
                  <a:lnTo>
                    <a:pt x="83" y="344"/>
                  </a:lnTo>
                  <a:moveTo>
                    <a:pt x="107" y="360"/>
                  </a:moveTo>
                  <a:lnTo>
                    <a:pt x="104" y="336"/>
                  </a:lnTo>
                  <a:lnTo>
                    <a:pt x="82" y="341"/>
                  </a:lnTo>
                  <a:moveTo>
                    <a:pt x="109" y="362"/>
                  </a:moveTo>
                  <a:lnTo>
                    <a:pt x="107" y="331"/>
                  </a:lnTo>
                  <a:lnTo>
                    <a:pt x="78" y="339"/>
                  </a:lnTo>
                  <a:moveTo>
                    <a:pt x="113" y="355"/>
                  </a:moveTo>
                  <a:lnTo>
                    <a:pt x="112" y="335"/>
                  </a:lnTo>
                  <a:moveTo>
                    <a:pt x="103" y="328"/>
                  </a:moveTo>
                  <a:lnTo>
                    <a:pt x="83" y="333"/>
                  </a:lnTo>
                  <a:moveTo>
                    <a:pt x="117" y="347"/>
                  </a:moveTo>
                  <a:lnTo>
                    <a:pt x="117" y="338"/>
                  </a:lnTo>
                  <a:moveTo>
                    <a:pt x="98" y="324"/>
                  </a:moveTo>
                  <a:lnTo>
                    <a:pt x="89" y="326"/>
                  </a:lnTo>
                  <a:moveTo>
                    <a:pt x="70" y="330"/>
                  </a:moveTo>
                  <a:lnTo>
                    <a:pt x="71" y="320"/>
                  </a:lnTo>
                  <a:lnTo>
                    <a:pt x="60" y="320"/>
                  </a:lnTo>
                  <a:moveTo>
                    <a:pt x="73" y="335"/>
                  </a:moveTo>
                  <a:lnTo>
                    <a:pt x="75" y="316"/>
                  </a:lnTo>
                  <a:lnTo>
                    <a:pt x="56" y="316"/>
                  </a:lnTo>
                  <a:moveTo>
                    <a:pt x="76" y="337"/>
                  </a:moveTo>
                  <a:lnTo>
                    <a:pt x="79" y="312"/>
                  </a:lnTo>
                  <a:lnTo>
                    <a:pt x="55" y="313"/>
                  </a:lnTo>
                  <a:moveTo>
                    <a:pt x="78" y="339"/>
                  </a:moveTo>
                  <a:lnTo>
                    <a:pt x="83" y="309"/>
                  </a:lnTo>
                  <a:lnTo>
                    <a:pt x="52" y="310"/>
                  </a:lnTo>
                  <a:moveTo>
                    <a:pt x="83" y="333"/>
                  </a:moveTo>
                  <a:lnTo>
                    <a:pt x="86" y="313"/>
                  </a:lnTo>
                  <a:moveTo>
                    <a:pt x="79" y="305"/>
                  </a:moveTo>
                  <a:lnTo>
                    <a:pt x="58" y="306"/>
                  </a:lnTo>
                  <a:moveTo>
                    <a:pt x="89" y="326"/>
                  </a:moveTo>
                  <a:lnTo>
                    <a:pt x="90" y="317"/>
                  </a:lnTo>
                  <a:moveTo>
                    <a:pt x="75" y="300"/>
                  </a:moveTo>
                  <a:lnTo>
                    <a:pt x="66" y="300"/>
                  </a:lnTo>
                  <a:moveTo>
                    <a:pt x="46" y="300"/>
                  </a:moveTo>
                  <a:lnTo>
                    <a:pt x="49" y="290"/>
                  </a:lnTo>
                  <a:lnTo>
                    <a:pt x="39" y="288"/>
                  </a:lnTo>
                  <a:moveTo>
                    <a:pt x="48" y="305"/>
                  </a:moveTo>
                  <a:lnTo>
                    <a:pt x="54" y="287"/>
                  </a:lnTo>
                  <a:lnTo>
                    <a:pt x="36" y="283"/>
                  </a:lnTo>
                  <a:moveTo>
                    <a:pt x="51" y="307"/>
                  </a:moveTo>
                  <a:lnTo>
                    <a:pt x="59" y="284"/>
                  </a:lnTo>
                  <a:lnTo>
                    <a:pt x="36" y="280"/>
                  </a:lnTo>
                  <a:moveTo>
                    <a:pt x="52" y="311"/>
                  </a:moveTo>
                  <a:lnTo>
                    <a:pt x="63" y="282"/>
                  </a:lnTo>
                  <a:lnTo>
                    <a:pt x="33" y="277"/>
                  </a:lnTo>
                  <a:moveTo>
                    <a:pt x="59" y="305"/>
                  </a:moveTo>
                  <a:lnTo>
                    <a:pt x="65" y="286"/>
                  </a:lnTo>
                  <a:moveTo>
                    <a:pt x="60" y="277"/>
                  </a:moveTo>
                  <a:lnTo>
                    <a:pt x="40" y="273"/>
                  </a:lnTo>
                  <a:moveTo>
                    <a:pt x="66" y="300"/>
                  </a:moveTo>
                  <a:lnTo>
                    <a:pt x="69" y="291"/>
                  </a:lnTo>
                  <a:moveTo>
                    <a:pt x="57" y="271"/>
                  </a:moveTo>
                  <a:lnTo>
                    <a:pt x="48" y="270"/>
                  </a:lnTo>
                  <a:moveTo>
                    <a:pt x="29" y="265"/>
                  </a:moveTo>
                  <a:lnTo>
                    <a:pt x="34" y="256"/>
                  </a:lnTo>
                  <a:lnTo>
                    <a:pt x="25" y="252"/>
                  </a:lnTo>
                  <a:moveTo>
                    <a:pt x="30" y="271"/>
                  </a:moveTo>
                  <a:lnTo>
                    <a:pt x="39" y="254"/>
                  </a:lnTo>
                  <a:lnTo>
                    <a:pt x="23" y="247"/>
                  </a:lnTo>
                  <a:moveTo>
                    <a:pt x="32" y="274"/>
                  </a:moveTo>
                  <a:lnTo>
                    <a:pt x="45" y="253"/>
                  </a:lnTo>
                  <a:lnTo>
                    <a:pt x="23" y="244"/>
                  </a:lnTo>
                  <a:moveTo>
                    <a:pt x="33" y="277"/>
                  </a:moveTo>
                  <a:lnTo>
                    <a:pt x="49" y="251"/>
                  </a:lnTo>
                  <a:lnTo>
                    <a:pt x="21" y="240"/>
                  </a:lnTo>
                  <a:moveTo>
                    <a:pt x="40" y="273"/>
                  </a:moveTo>
                  <a:lnTo>
                    <a:pt x="51" y="256"/>
                  </a:lnTo>
                  <a:moveTo>
                    <a:pt x="48" y="246"/>
                  </a:moveTo>
                  <a:lnTo>
                    <a:pt x="29" y="238"/>
                  </a:lnTo>
                  <a:moveTo>
                    <a:pt x="48" y="269"/>
                  </a:moveTo>
                  <a:lnTo>
                    <a:pt x="53" y="262"/>
                  </a:lnTo>
                  <a:moveTo>
                    <a:pt x="46" y="240"/>
                  </a:moveTo>
                  <a:lnTo>
                    <a:pt x="37" y="236"/>
                  </a:lnTo>
                  <a:moveTo>
                    <a:pt x="20" y="228"/>
                  </a:moveTo>
                  <a:lnTo>
                    <a:pt x="26" y="220"/>
                  </a:lnTo>
                  <a:lnTo>
                    <a:pt x="18" y="214"/>
                  </a:lnTo>
                  <a:moveTo>
                    <a:pt x="19" y="233"/>
                  </a:moveTo>
                  <a:lnTo>
                    <a:pt x="32" y="219"/>
                  </a:lnTo>
                  <a:lnTo>
                    <a:pt x="17" y="208"/>
                  </a:lnTo>
                  <a:moveTo>
                    <a:pt x="21" y="237"/>
                  </a:moveTo>
                  <a:lnTo>
                    <a:pt x="37" y="219"/>
                  </a:lnTo>
                  <a:lnTo>
                    <a:pt x="18" y="206"/>
                  </a:lnTo>
                  <a:moveTo>
                    <a:pt x="21" y="240"/>
                  </a:moveTo>
                  <a:lnTo>
                    <a:pt x="43" y="218"/>
                  </a:lnTo>
                  <a:lnTo>
                    <a:pt x="17" y="201"/>
                  </a:lnTo>
                  <a:moveTo>
                    <a:pt x="29" y="238"/>
                  </a:moveTo>
                  <a:lnTo>
                    <a:pt x="43" y="224"/>
                  </a:lnTo>
                  <a:moveTo>
                    <a:pt x="42" y="213"/>
                  </a:moveTo>
                  <a:lnTo>
                    <a:pt x="25" y="201"/>
                  </a:lnTo>
                  <a:moveTo>
                    <a:pt x="37" y="236"/>
                  </a:moveTo>
                  <a:lnTo>
                    <a:pt x="44" y="229"/>
                  </a:lnTo>
                  <a:moveTo>
                    <a:pt x="42" y="207"/>
                  </a:moveTo>
                  <a:lnTo>
                    <a:pt x="34" y="201"/>
                  </a:lnTo>
                  <a:moveTo>
                    <a:pt x="18" y="189"/>
                  </a:moveTo>
                  <a:lnTo>
                    <a:pt x="26" y="183"/>
                  </a:lnTo>
                  <a:lnTo>
                    <a:pt x="20" y="176"/>
                  </a:lnTo>
                  <a:moveTo>
                    <a:pt x="17" y="195"/>
                  </a:moveTo>
                  <a:lnTo>
                    <a:pt x="32" y="184"/>
                  </a:lnTo>
                  <a:lnTo>
                    <a:pt x="20" y="170"/>
                  </a:lnTo>
                  <a:moveTo>
                    <a:pt x="17" y="198"/>
                  </a:moveTo>
                  <a:lnTo>
                    <a:pt x="37" y="184"/>
                  </a:lnTo>
                  <a:lnTo>
                    <a:pt x="21" y="167"/>
                  </a:lnTo>
                  <a:moveTo>
                    <a:pt x="17" y="202"/>
                  </a:moveTo>
                  <a:lnTo>
                    <a:pt x="43" y="185"/>
                  </a:lnTo>
                  <a:lnTo>
                    <a:pt x="21" y="163"/>
                  </a:lnTo>
                  <a:moveTo>
                    <a:pt x="25" y="201"/>
                  </a:moveTo>
                  <a:lnTo>
                    <a:pt x="42" y="190"/>
                  </a:lnTo>
                  <a:moveTo>
                    <a:pt x="43" y="179"/>
                  </a:moveTo>
                  <a:lnTo>
                    <a:pt x="29" y="165"/>
                  </a:lnTo>
                  <a:moveTo>
                    <a:pt x="34" y="201"/>
                  </a:moveTo>
                  <a:lnTo>
                    <a:pt x="42" y="196"/>
                  </a:lnTo>
                  <a:moveTo>
                    <a:pt x="44" y="173"/>
                  </a:moveTo>
                  <a:lnTo>
                    <a:pt x="38" y="166"/>
                  </a:lnTo>
                  <a:moveTo>
                    <a:pt x="25" y="151"/>
                  </a:moveTo>
                  <a:lnTo>
                    <a:pt x="34" y="147"/>
                  </a:lnTo>
                  <a:lnTo>
                    <a:pt x="29" y="138"/>
                  </a:lnTo>
                  <a:moveTo>
                    <a:pt x="22" y="156"/>
                  </a:moveTo>
                  <a:lnTo>
                    <a:pt x="39" y="149"/>
                  </a:lnTo>
                  <a:lnTo>
                    <a:pt x="31" y="133"/>
                  </a:lnTo>
                  <a:moveTo>
                    <a:pt x="22" y="160"/>
                  </a:moveTo>
                  <a:lnTo>
                    <a:pt x="45" y="151"/>
                  </a:lnTo>
                  <a:lnTo>
                    <a:pt x="32" y="131"/>
                  </a:lnTo>
                  <a:moveTo>
                    <a:pt x="21" y="163"/>
                  </a:moveTo>
                  <a:lnTo>
                    <a:pt x="50" y="152"/>
                  </a:lnTo>
                  <a:lnTo>
                    <a:pt x="33" y="126"/>
                  </a:lnTo>
                  <a:moveTo>
                    <a:pt x="29" y="165"/>
                  </a:moveTo>
                  <a:lnTo>
                    <a:pt x="48" y="157"/>
                  </a:lnTo>
                  <a:moveTo>
                    <a:pt x="52" y="147"/>
                  </a:moveTo>
                  <a:lnTo>
                    <a:pt x="40" y="129"/>
                  </a:lnTo>
                  <a:moveTo>
                    <a:pt x="38" y="166"/>
                  </a:moveTo>
                  <a:lnTo>
                    <a:pt x="46" y="163"/>
                  </a:lnTo>
                  <a:moveTo>
                    <a:pt x="54" y="141"/>
                  </a:moveTo>
                  <a:lnTo>
                    <a:pt x="49" y="133"/>
                  </a:lnTo>
                  <a:moveTo>
                    <a:pt x="39" y="116"/>
                  </a:moveTo>
                  <a:lnTo>
                    <a:pt x="49" y="113"/>
                  </a:lnTo>
                  <a:lnTo>
                    <a:pt x="46" y="104"/>
                  </a:lnTo>
                  <a:moveTo>
                    <a:pt x="36" y="120"/>
                  </a:moveTo>
                  <a:lnTo>
                    <a:pt x="54" y="116"/>
                  </a:lnTo>
                  <a:lnTo>
                    <a:pt x="49" y="99"/>
                  </a:lnTo>
                  <a:moveTo>
                    <a:pt x="35" y="124"/>
                  </a:moveTo>
                  <a:lnTo>
                    <a:pt x="59" y="119"/>
                  </a:lnTo>
                  <a:lnTo>
                    <a:pt x="51" y="97"/>
                  </a:lnTo>
                  <a:moveTo>
                    <a:pt x="33" y="127"/>
                  </a:moveTo>
                  <a:lnTo>
                    <a:pt x="63" y="121"/>
                  </a:lnTo>
                  <a:lnTo>
                    <a:pt x="53" y="93"/>
                  </a:lnTo>
                  <a:moveTo>
                    <a:pt x="41" y="129"/>
                  </a:moveTo>
                  <a:lnTo>
                    <a:pt x="61" y="126"/>
                  </a:lnTo>
                  <a:moveTo>
                    <a:pt x="66" y="117"/>
                  </a:moveTo>
                  <a:lnTo>
                    <a:pt x="59" y="97"/>
                  </a:lnTo>
                  <a:moveTo>
                    <a:pt x="49" y="133"/>
                  </a:moveTo>
                  <a:lnTo>
                    <a:pt x="58" y="131"/>
                  </a:lnTo>
                  <a:moveTo>
                    <a:pt x="69" y="112"/>
                  </a:moveTo>
                  <a:lnTo>
                    <a:pt x="66" y="103"/>
                  </a:lnTo>
                  <a:moveTo>
                    <a:pt x="61" y="84"/>
                  </a:moveTo>
                  <a:lnTo>
                    <a:pt x="71" y="84"/>
                  </a:lnTo>
                  <a:lnTo>
                    <a:pt x="70" y="73"/>
                  </a:lnTo>
                  <a:moveTo>
                    <a:pt x="57" y="87"/>
                  </a:moveTo>
                  <a:lnTo>
                    <a:pt x="75" y="87"/>
                  </a:lnTo>
                  <a:lnTo>
                    <a:pt x="74" y="69"/>
                  </a:lnTo>
                  <a:moveTo>
                    <a:pt x="55" y="91"/>
                  </a:moveTo>
                  <a:lnTo>
                    <a:pt x="79" y="91"/>
                  </a:lnTo>
                  <a:lnTo>
                    <a:pt x="76" y="68"/>
                  </a:lnTo>
                  <a:moveTo>
                    <a:pt x="52" y="93"/>
                  </a:moveTo>
                  <a:lnTo>
                    <a:pt x="83" y="94"/>
                  </a:lnTo>
                  <a:lnTo>
                    <a:pt x="79" y="64"/>
                  </a:lnTo>
                  <a:moveTo>
                    <a:pt x="59" y="98"/>
                  </a:moveTo>
                  <a:lnTo>
                    <a:pt x="79" y="98"/>
                  </a:lnTo>
                  <a:moveTo>
                    <a:pt x="87" y="90"/>
                  </a:moveTo>
                  <a:lnTo>
                    <a:pt x="84" y="70"/>
                  </a:lnTo>
                  <a:moveTo>
                    <a:pt x="67" y="102"/>
                  </a:moveTo>
                  <a:lnTo>
                    <a:pt x="76" y="103"/>
                  </a:lnTo>
                  <a:moveTo>
                    <a:pt x="91" y="86"/>
                  </a:moveTo>
                  <a:lnTo>
                    <a:pt x="90" y="77"/>
                  </a:lnTo>
                  <a:moveTo>
                    <a:pt x="89" y="57"/>
                  </a:moveTo>
                  <a:lnTo>
                    <a:pt x="99" y="59"/>
                  </a:lnTo>
                  <a:lnTo>
                    <a:pt x="100" y="49"/>
                  </a:lnTo>
                  <a:moveTo>
                    <a:pt x="84" y="60"/>
                  </a:moveTo>
                  <a:lnTo>
                    <a:pt x="102" y="63"/>
                  </a:lnTo>
                  <a:lnTo>
                    <a:pt x="104" y="45"/>
                  </a:lnTo>
                  <a:moveTo>
                    <a:pt x="81" y="62"/>
                  </a:moveTo>
                  <a:lnTo>
                    <a:pt x="105" y="68"/>
                  </a:lnTo>
                  <a:lnTo>
                    <a:pt x="107" y="45"/>
                  </a:lnTo>
                  <a:moveTo>
                    <a:pt x="78" y="64"/>
                  </a:moveTo>
                  <a:lnTo>
                    <a:pt x="108" y="72"/>
                  </a:lnTo>
                  <a:lnTo>
                    <a:pt x="110" y="42"/>
                  </a:lnTo>
                  <a:moveTo>
                    <a:pt x="84" y="70"/>
                  </a:moveTo>
                  <a:lnTo>
                    <a:pt x="104" y="75"/>
                  </a:lnTo>
                  <a:moveTo>
                    <a:pt x="113" y="69"/>
                  </a:moveTo>
                  <a:lnTo>
                    <a:pt x="114" y="48"/>
                  </a:lnTo>
                  <a:moveTo>
                    <a:pt x="90" y="77"/>
                  </a:moveTo>
                  <a:lnTo>
                    <a:pt x="99" y="79"/>
                  </a:lnTo>
                  <a:moveTo>
                    <a:pt x="118" y="66"/>
                  </a:moveTo>
                  <a:lnTo>
                    <a:pt x="119" y="56"/>
                  </a:lnTo>
                  <a:moveTo>
                    <a:pt x="121" y="37"/>
                  </a:moveTo>
                  <a:lnTo>
                    <a:pt x="131" y="41"/>
                  </a:lnTo>
                  <a:lnTo>
                    <a:pt x="134" y="31"/>
                  </a:lnTo>
                  <a:moveTo>
                    <a:pt x="116" y="38"/>
                  </a:moveTo>
                  <a:lnTo>
                    <a:pt x="133" y="46"/>
                  </a:lnTo>
                  <a:lnTo>
                    <a:pt x="139" y="28"/>
                  </a:lnTo>
                  <a:moveTo>
                    <a:pt x="113" y="40"/>
                  </a:moveTo>
                  <a:lnTo>
                    <a:pt x="135" y="51"/>
                  </a:lnTo>
                  <a:lnTo>
                    <a:pt x="141" y="28"/>
                  </a:lnTo>
                  <a:moveTo>
                    <a:pt x="110" y="42"/>
                  </a:moveTo>
                  <a:lnTo>
                    <a:pt x="137" y="55"/>
                  </a:lnTo>
                  <a:lnTo>
                    <a:pt x="145" y="26"/>
                  </a:lnTo>
                  <a:moveTo>
                    <a:pt x="114" y="49"/>
                  </a:moveTo>
                  <a:lnTo>
                    <a:pt x="132" y="57"/>
                  </a:lnTo>
                  <a:moveTo>
                    <a:pt x="142" y="53"/>
                  </a:moveTo>
                  <a:lnTo>
                    <a:pt x="148" y="33"/>
                  </a:lnTo>
                  <a:moveTo>
                    <a:pt x="119" y="56"/>
                  </a:moveTo>
                  <a:lnTo>
                    <a:pt x="127" y="60"/>
                  </a:lnTo>
                  <a:moveTo>
                    <a:pt x="148" y="51"/>
                  </a:moveTo>
                  <a:lnTo>
                    <a:pt x="151" y="42"/>
                  </a:lnTo>
                  <a:moveTo>
                    <a:pt x="157" y="23"/>
                  </a:moveTo>
                  <a:lnTo>
                    <a:pt x="166" y="29"/>
                  </a:lnTo>
                  <a:lnTo>
                    <a:pt x="171" y="20"/>
                  </a:lnTo>
                  <a:moveTo>
                    <a:pt x="152" y="24"/>
                  </a:moveTo>
                  <a:lnTo>
                    <a:pt x="167" y="35"/>
                  </a:lnTo>
                  <a:lnTo>
                    <a:pt x="176" y="19"/>
                  </a:lnTo>
                  <a:moveTo>
                    <a:pt x="149" y="25"/>
                  </a:moveTo>
                  <a:lnTo>
                    <a:pt x="168" y="40"/>
                  </a:lnTo>
                  <a:lnTo>
                    <a:pt x="179" y="19"/>
                  </a:lnTo>
                  <a:moveTo>
                    <a:pt x="145" y="26"/>
                  </a:moveTo>
                  <a:lnTo>
                    <a:pt x="169" y="45"/>
                  </a:lnTo>
                  <a:lnTo>
                    <a:pt x="183" y="18"/>
                  </a:lnTo>
                  <a:moveTo>
                    <a:pt x="148" y="34"/>
                  </a:moveTo>
                  <a:lnTo>
                    <a:pt x="164" y="46"/>
                  </a:lnTo>
                  <a:moveTo>
                    <a:pt x="175" y="44"/>
                  </a:moveTo>
                  <a:lnTo>
                    <a:pt x="184" y="26"/>
                  </a:lnTo>
                  <a:moveTo>
                    <a:pt x="151" y="42"/>
                  </a:moveTo>
                  <a:lnTo>
                    <a:pt x="158" y="48"/>
                  </a:lnTo>
                  <a:moveTo>
                    <a:pt x="180" y="43"/>
                  </a:moveTo>
                  <a:lnTo>
                    <a:pt x="185" y="35"/>
                  </a:lnTo>
                </a:path>
              </a:pathLst>
            </a:custGeom>
            <a:noFill/>
            <a:ln w="0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Oval 56">
              <a:extLst>
                <a:ext uri="{FF2B5EF4-FFF2-40B4-BE49-F238E27FC236}">
                  <a16:creationId xmlns:a16="http://schemas.microsoft.com/office/drawing/2014/main" id="{76236073-AAE5-4134-AE93-068A9D9A4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1652"/>
              <a:ext cx="1066" cy="1019"/>
            </a:xfrm>
            <a:prstGeom prst="ellipse">
              <a:avLst/>
            </a:prstGeom>
            <a:noFill/>
            <a:ln w="9525">
              <a:solidFill>
                <a:srgbClr val="00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68" name="Object 57">
              <a:extLst>
                <a:ext uri="{FF2B5EF4-FFF2-40B4-BE49-F238E27FC236}">
                  <a16:creationId xmlns:a16="http://schemas.microsoft.com/office/drawing/2014/main" id="{6876A36D-DF0F-406E-9C29-0696B4AF2A1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20" y="768"/>
            <a:ext cx="1469" cy="26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8" imgW="7056360" imgH="12809160" progId="">
                    <p:embed/>
                  </p:oleObj>
                </mc:Choice>
                <mc:Fallback>
                  <p:oleObj name="CorelDRAW" r:id="rId8" imgW="7056360" imgH="12809160" progId="">
                    <p:embed/>
                    <p:pic>
                      <p:nvPicPr>
                        <p:cNvPr id="3139" name="Object 57">
                          <a:extLst>
                            <a:ext uri="{FF2B5EF4-FFF2-40B4-BE49-F238E27FC236}">
                              <a16:creationId xmlns:a16="http://schemas.microsoft.com/office/drawing/2014/main" id="{6876A36D-DF0F-406E-9C29-0696B4AF2A1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lum bright="46000" contrast="-10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768"/>
                          <a:ext cx="1469" cy="2657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00CCFF"/>
                          </a:solidFill>
                          <a:miter lim="800000"/>
                          <a:headEnd/>
                          <a:tailEnd/>
                        </a:ln>
                        <a:effectLst>
                          <a:outerShdw dist="45791" dir="2021404" algn="ctr" rotWithShape="0">
                            <a:srgbClr val="CC6600">
                              <a:alpha val="50000"/>
                            </a:srgbClr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9" name="Group 58">
              <a:extLst>
                <a:ext uri="{FF2B5EF4-FFF2-40B4-BE49-F238E27FC236}">
                  <a16:creationId xmlns:a16="http://schemas.microsoft.com/office/drawing/2014/main" id="{D029C279-0C63-4B85-B23C-BA89BE628E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4" y="161"/>
              <a:ext cx="4185" cy="3999"/>
              <a:chOff x="644" y="161"/>
              <a:chExt cx="4185" cy="3999"/>
            </a:xfrm>
          </p:grpSpPr>
          <p:sp>
            <p:nvSpPr>
              <p:cNvPr id="70" name="Freeform 59">
                <a:extLst>
                  <a:ext uri="{FF2B5EF4-FFF2-40B4-BE49-F238E27FC236}">
                    <a16:creationId xmlns:a16="http://schemas.microsoft.com/office/drawing/2014/main" id="{4AC4CFD7-ACEC-4B09-BE3B-0A949F7CE6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4" y="161"/>
                <a:ext cx="4185" cy="3999"/>
              </a:xfrm>
              <a:custGeom>
                <a:avLst/>
                <a:gdLst>
                  <a:gd name="T0" fmla="*/ 2147483646 w 688"/>
                  <a:gd name="T1" fmla="*/ 2147483646 h 688"/>
                  <a:gd name="T2" fmla="*/ 2147483646 w 688"/>
                  <a:gd name="T3" fmla="*/ 2147483646 h 688"/>
                  <a:gd name="T4" fmla="*/ 2147483646 w 688"/>
                  <a:gd name="T5" fmla="*/ 2147483646 h 688"/>
                  <a:gd name="T6" fmla="*/ 2147483646 w 688"/>
                  <a:gd name="T7" fmla="*/ 2147483646 h 688"/>
                  <a:gd name="T8" fmla="*/ 2147483646 w 688"/>
                  <a:gd name="T9" fmla="*/ 2147483646 h 688"/>
                  <a:gd name="T10" fmla="*/ 2147483646 w 688"/>
                  <a:gd name="T11" fmla="*/ 2147483646 h 688"/>
                  <a:gd name="T12" fmla="*/ 2147483646 w 688"/>
                  <a:gd name="T13" fmla="*/ 2147483646 h 688"/>
                  <a:gd name="T14" fmla="*/ 2147483646 w 688"/>
                  <a:gd name="T15" fmla="*/ 2147483646 h 688"/>
                  <a:gd name="T16" fmla="*/ 2147483646 w 688"/>
                  <a:gd name="T17" fmla="*/ 2147483646 h 688"/>
                  <a:gd name="T18" fmla="*/ 2147483646 w 688"/>
                  <a:gd name="T19" fmla="*/ 2147483646 h 688"/>
                  <a:gd name="T20" fmla="*/ 2147483646 w 688"/>
                  <a:gd name="T21" fmla="*/ 2147483646 h 688"/>
                  <a:gd name="T22" fmla="*/ 2147483646 w 688"/>
                  <a:gd name="T23" fmla="*/ 2147483646 h 688"/>
                  <a:gd name="T24" fmla="*/ 2147483646 w 688"/>
                  <a:gd name="T25" fmla="*/ 2147483646 h 688"/>
                  <a:gd name="T26" fmla="*/ 2147483646 w 688"/>
                  <a:gd name="T27" fmla="*/ 2147483646 h 688"/>
                  <a:gd name="T28" fmla="*/ 2147483646 w 688"/>
                  <a:gd name="T29" fmla="*/ 2147483646 h 688"/>
                  <a:gd name="T30" fmla="*/ 2147483646 w 688"/>
                  <a:gd name="T31" fmla="*/ 2147483646 h 688"/>
                  <a:gd name="T32" fmla="*/ 2147483646 w 688"/>
                  <a:gd name="T33" fmla="*/ 2147483646 h 688"/>
                  <a:gd name="T34" fmla="*/ 2147483646 w 688"/>
                  <a:gd name="T35" fmla="*/ 2147483646 h 688"/>
                  <a:gd name="T36" fmla="*/ 2147483646 w 688"/>
                  <a:gd name="T37" fmla="*/ 2147483646 h 688"/>
                  <a:gd name="T38" fmla="*/ 2147483646 w 688"/>
                  <a:gd name="T39" fmla="*/ 2147483646 h 688"/>
                  <a:gd name="T40" fmla="*/ 2147483646 w 688"/>
                  <a:gd name="T41" fmla="*/ 2147483646 h 688"/>
                  <a:gd name="T42" fmla="*/ 2147483646 w 688"/>
                  <a:gd name="T43" fmla="*/ 2147483646 h 688"/>
                  <a:gd name="T44" fmla="*/ 2147483646 w 688"/>
                  <a:gd name="T45" fmla="*/ 2147483646 h 688"/>
                  <a:gd name="T46" fmla="*/ 2147483646 w 688"/>
                  <a:gd name="T47" fmla="*/ 2147483646 h 688"/>
                  <a:gd name="T48" fmla="*/ 2147483646 w 688"/>
                  <a:gd name="T49" fmla="*/ 2147483646 h 688"/>
                  <a:gd name="T50" fmla="*/ 2147483646 w 688"/>
                  <a:gd name="T51" fmla="*/ 2147483646 h 688"/>
                  <a:gd name="T52" fmla="*/ 2147483646 w 688"/>
                  <a:gd name="T53" fmla="*/ 2147483646 h 688"/>
                  <a:gd name="T54" fmla="*/ 2147483646 w 688"/>
                  <a:gd name="T55" fmla="*/ 2147483646 h 688"/>
                  <a:gd name="T56" fmla="*/ 2147483646 w 688"/>
                  <a:gd name="T57" fmla="*/ 2147483646 h 688"/>
                  <a:gd name="T58" fmla="*/ 2147483646 w 688"/>
                  <a:gd name="T59" fmla="*/ 2147483646 h 688"/>
                  <a:gd name="T60" fmla="*/ 2147483646 w 688"/>
                  <a:gd name="T61" fmla="*/ 2147483646 h 688"/>
                  <a:gd name="T62" fmla="*/ 2147483646 w 688"/>
                  <a:gd name="T63" fmla="*/ 2147483646 h 688"/>
                  <a:gd name="T64" fmla="*/ 2147483646 w 688"/>
                  <a:gd name="T65" fmla="*/ 2147483646 h 688"/>
                  <a:gd name="T66" fmla="*/ 2147483646 w 688"/>
                  <a:gd name="T67" fmla="*/ 2147483646 h 688"/>
                  <a:gd name="T68" fmla="*/ 2147483646 w 688"/>
                  <a:gd name="T69" fmla="*/ 2147483646 h 688"/>
                  <a:gd name="T70" fmla="*/ 2147483646 w 688"/>
                  <a:gd name="T71" fmla="*/ 2147483646 h 688"/>
                  <a:gd name="T72" fmla="*/ 2147483646 w 688"/>
                  <a:gd name="T73" fmla="*/ 2147483646 h 688"/>
                  <a:gd name="T74" fmla="*/ 2147483646 w 688"/>
                  <a:gd name="T75" fmla="*/ 2147483646 h 688"/>
                  <a:gd name="T76" fmla="*/ 2147483646 w 688"/>
                  <a:gd name="T77" fmla="*/ 2147483646 h 688"/>
                  <a:gd name="T78" fmla="*/ 2147483646 w 688"/>
                  <a:gd name="T79" fmla="*/ 2147483646 h 688"/>
                  <a:gd name="T80" fmla="*/ 2147483646 w 688"/>
                  <a:gd name="T81" fmla="*/ 2147483646 h 688"/>
                  <a:gd name="T82" fmla="*/ 2147483646 w 688"/>
                  <a:gd name="T83" fmla="*/ 2147483646 h 688"/>
                  <a:gd name="T84" fmla="*/ 2147483646 w 688"/>
                  <a:gd name="T85" fmla="*/ 2147483646 h 688"/>
                  <a:gd name="T86" fmla="*/ 2147483646 w 688"/>
                  <a:gd name="T87" fmla="*/ 2147483646 h 688"/>
                  <a:gd name="T88" fmla="*/ 0 w 688"/>
                  <a:gd name="T89" fmla="*/ 2147483646 h 688"/>
                  <a:gd name="T90" fmla="*/ 2147483646 w 688"/>
                  <a:gd name="T91" fmla="*/ 2147483646 h 688"/>
                  <a:gd name="T92" fmla="*/ 2147483646 w 688"/>
                  <a:gd name="T93" fmla="*/ 2147483646 h 688"/>
                  <a:gd name="T94" fmla="*/ 2147483646 w 688"/>
                  <a:gd name="T95" fmla="*/ 2147483646 h 688"/>
                  <a:gd name="T96" fmla="*/ 2147483646 w 688"/>
                  <a:gd name="T97" fmla="*/ 2147483646 h 688"/>
                  <a:gd name="T98" fmla="*/ 2147483646 w 688"/>
                  <a:gd name="T99" fmla="*/ 2147483646 h 688"/>
                  <a:gd name="T100" fmla="*/ 2147483646 w 688"/>
                  <a:gd name="T101" fmla="*/ 2147483646 h 688"/>
                  <a:gd name="T102" fmla="*/ 2147483646 w 688"/>
                  <a:gd name="T103" fmla="*/ 2147483646 h 688"/>
                  <a:gd name="T104" fmla="*/ 2147483646 w 688"/>
                  <a:gd name="T105" fmla="*/ 2147483646 h 688"/>
                  <a:gd name="T106" fmla="*/ 2147483646 w 688"/>
                  <a:gd name="T107" fmla="*/ 2147483646 h 688"/>
                  <a:gd name="T108" fmla="*/ 2147483646 w 688"/>
                  <a:gd name="T109" fmla="*/ 2147483646 h 688"/>
                  <a:gd name="T110" fmla="*/ 2147483646 w 688"/>
                  <a:gd name="T111" fmla="*/ 2147483646 h 688"/>
                  <a:gd name="T112" fmla="*/ 2147483646 w 688"/>
                  <a:gd name="T113" fmla="*/ 2147483646 h 688"/>
                  <a:gd name="T114" fmla="*/ 2147483646 w 688"/>
                  <a:gd name="T115" fmla="*/ 2147483646 h 688"/>
                  <a:gd name="T116" fmla="*/ 2147483646 w 688"/>
                  <a:gd name="T117" fmla="*/ 2147483646 h 688"/>
                  <a:gd name="T118" fmla="*/ 2147483646 w 688"/>
                  <a:gd name="T119" fmla="*/ 2147483646 h 68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88"/>
                  <a:gd name="T181" fmla="*/ 0 h 688"/>
                  <a:gd name="T182" fmla="*/ 688 w 688"/>
                  <a:gd name="T183" fmla="*/ 688 h 68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88" h="688">
                    <a:moveTo>
                      <a:pt x="349" y="688"/>
                    </a:moveTo>
                    <a:cubicBezTo>
                      <a:pt x="351" y="682"/>
                      <a:pt x="354" y="679"/>
                      <a:pt x="358" y="679"/>
                    </a:cubicBezTo>
                    <a:cubicBezTo>
                      <a:pt x="361" y="679"/>
                      <a:pt x="365" y="682"/>
                      <a:pt x="367" y="687"/>
                    </a:cubicBezTo>
                    <a:moveTo>
                      <a:pt x="347" y="688"/>
                    </a:moveTo>
                    <a:cubicBezTo>
                      <a:pt x="349" y="678"/>
                      <a:pt x="353" y="672"/>
                      <a:pt x="358" y="672"/>
                    </a:cubicBezTo>
                    <a:cubicBezTo>
                      <a:pt x="362" y="672"/>
                      <a:pt x="366" y="678"/>
                      <a:pt x="369" y="687"/>
                    </a:cubicBezTo>
                    <a:moveTo>
                      <a:pt x="342" y="688"/>
                    </a:moveTo>
                    <a:cubicBezTo>
                      <a:pt x="345" y="673"/>
                      <a:pt x="351" y="663"/>
                      <a:pt x="358" y="663"/>
                    </a:cubicBezTo>
                    <a:cubicBezTo>
                      <a:pt x="365" y="663"/>
                      <a:pt x="371" y="673"/>
                      <a:pt x="373" y="687"/>
                    </a:cubicBezTo>
                    <a:moveTo>
                      <a:pt x="370" y="671"/>
                    </a:moveTo>
                    <a:cubicBezTo>
                      <a:pt x="370" y="670"/>
                      <a:pt x="371" y="669"/>
                      <a:pt x="372" y="669"/>
                    </a:cubicBezTo>
                    <a:cubicBezTo>
                      <a:pt x="373" y="669"/>
                      <a:pt x="374" y="670"/>
                      <a:pt x="374" y="671"/>
                    </a:cubicBezTo>
                    <a:cubicBezTo>
                      <a:pt x="374" y="672"/>
                      <a:pt x="373" y="673"/>
                      <a:pt x="372" y="673"/>
                    </a:cubicBezTo>
                    <a:cubicBezTo>
                      <a:pt x="371" y="673"/>
                      <a:pt x="370" y="672"/>
                      <a:pt x="370" y="671"/>
                    </a:cubicBezTo>
                    <a:close/>
                    <a:moveTo>
                      <a:pt x="380" y="686"/>
                    </a:moveTo>
                    <a:cubicBezTo>
                      <a:pt x="381" y="680"/>
                      <a:pt x="384" y="676"/>
                      <a:pt x="388" y="676"/>
                    </a:cubicBezTo>
                    <a:cubicBezTo>
                      <a:pt x="392" y="676"/>
                      <a:pt x="395" y="679"/>
                      <a:pt x="398" y="684"/>
                    </a:cubicBezTo>
                    <a:moveTo>
                      <a:pt x="378" y="686"/>
                    </a:moveTo>
                    <a:cubicBezTo>
                      <a:pt x="379" y="676"/>
                      <a:pt x="383" y="669"/>
                      <a:pt x="387" y="669"/>
                    </a:cubicBezTo>
                    <a:cubicBezTo>
                      <a:pt x="392" y="669"/>
                      <a:pt x="397" y="674"/>
                      <a:pt x="400" y="684"/>
                    </a:cubicBezTo>
                    <a:moveTo>
                      <a:pt x="373" y="687"/>
                    </a:moveTo>
                    <a:cubicBezTo>
                      <a:pt x="375" y="672"/>
                      <a:pt x="380" y="661"/>
                      <a:pt x="387" y="660"/>
                    </a:cubicBezTo>
                    <a:cubicBezTo>
                      <a:pt x="393" y="659"/>
                      <a:pt x="400" y="669"/>
                      <a:pt x="404" y="683"/>
                    </a:cubicBezTo>
                    <a:moveTo>
                      <a:pt x="400" y="667"/>
                    </a:moveTo>
                    <a:cubicBezTo>
                      <a:pt x="400" y="666"/>
                      <a:pt x="401" y="665"/>
                      <a:pt x="402" y="665"/>
                    </a:cubicBezTo>
                    <a:cubicBezTo>
                      <a:pt x="403" y="665"/>
                      <a:pt x="404" y="666"/>
                      <a:pt x="404" y="667"/>
                    </a:cubicBezTo>
                    <a:cubicBezTo>
                      <a:pt x="404" y="668"/>
                      <a:pt x="403" y="669"/>
                      <a:pt x="402" y="669"/>
                    </a:cubicBezTo>
                    <a:cubicBezTo>
                      <a:pt x="401" y="669"/>
                      <a:pt x="400" y="668"/>
                      <a:pt x="400" y="667"/>
                    </a:cubicBezTo>
                    <a:close/>
                    <a:moveTo>
                      <a:pt x="411" y="682"/>
                    </a:moveTo>
                    <a:cubicBezTo>
                      <a:pt x="412" y="676"/>
                      <a:pt x="414" y="671"/>
                      <a:pt x="418" y="671"/>
                    </a:cubicBezTo>
                    <a:cubicBezTo>
                      <a:pt x="422" y="670"/>
                      <a:pt x="425" y="673"/>
                      <a:pt x="428" y="677"/>
                    </a:cubicBezTo>
                    <a:moveTo>
                      <a:pt x="409" y="682"/>
                    </a:moveTo>
                    <a:cubicBezTo>
                      <a:pt x="409" y="672"/>
                      <a:pt x="412" y="665"/>
                      <a:pt x="417" y="664"/>
                    </a:cubicBezTo>
                    <a:cubicBezTo>
                      <a:pt x="421" y="663"/>
                      <a:pt x="426" y="668"/>
                      <a:pt x="430" y="677"/>
                    </a:cubicBezTo>
                    <a:moveTo>
                      <a:pt x="404" y="682"/>
                    </a:moveTo>
                    <a:cubicBezTo>
                      <a:pt x="404" y="667"/>
                      <a:pt x="408" y="656"/>
                      <a:pt x="415" y="655"/>
                    </a:cubicBezTo>
                    <a:cubicBezTo>
                      <a:pt x="422" y="654"/>
                      <a:pt x="429" y="662"/>
                      <a:pt x="435" y="676"/>
                    </a:cubicBezTo>
                    <a:moveTo>
                      <a:pt x="429" y="661"/>
                    </a:moveTo>
                    <a:cubicBezTo>
                      <a:pt x="429" y="660"/>
                      <a:pt x="429" y="659"/>
                      <a:pt x="430" y="658"/>
                    </a:cubicBezTo>
                    <a:cubicBezTo>
                      <a:pt x="432" y="658"/>
                      <a:pt x="433" y="659"/>
                      <a:pt x="433" y="660"/>
                    </a:cubicBezTo>
                    <a:cubicBezTo>
                      <a:pt x="433" y="661"/>
                      <a:pt x="432" y="662"/>
                      <a:pt x="431" y="662"/>
                    </a:cubicBezTo>
                    <a:cubicBezTo>
                      <a:pt x="430" y="662"/>
                      <a:pt x="429" y="662"/>
                      <a:pt x="429" y="661"/>
                    </a:cubicBezTo>
                    <a:close/>
                    <a:moveTo>
                      <a:pt x="441" y="674"/>
                    </a:moveTo>
                    <a:cubicBezTo>
                      <a:pt x="441" y="668"/>
                      <a:pt x="444" y="664"/>
                      <a:pt x="447" y="662"/>
                    </a:cubicBezTo>
                    <a:cubicBezTo>
                      <a:pt x="451" y="662"/>
                      <a:pt x="455" y="664"/>
                      <a:pt x="458" y="668"/>
                    </a:cubicBezTo>
                    <a:moveTo>
                      <a:pt x="439" y="674"/>
                    </a:moveTo>
                    <a:cubicBezTo>
                      <a:pt x="439" y="664"/>
                      <a:pt x="441" y="657"/>
                      <a:pt x="445" y="656"/>
                    </a:cubicBezTo>
                    <a:cubicBezTo>
                      <a:pt x="450" y="655"/>
                      <a:pt x="455" y="660"/>
                      <a:pt x="460" y="668"/>
                    </a:cubicBezTo>
                    <a:moveTo>
                      <a:pt x="435" y="676"/>
                    </a:moveTo>
                    <a:cubicBezTo>
                      <a:pt x="433" y="661"/>
                      <a:pt x="436" y="649"/>
                      <a:pt x="443" y="647"/>
                    </a:cubicBezTo>
                    <a:cubicBezTo>
                      <a:pt x="450" y="645"/>
                      <a:pt x="458" y="653"/>
                      <a:pt x="464" y="666"/>
                    </a:cubicBezTo>
                    <a:moveTo>
                      <a:pt x="457" y="652"/>
                    </a:moveTo>
                    <a:cubicBezTo>
                      <a:pt x="457" y="651"/>
                      <a:pt x="458" y="649"/>
                      <a:pt x="459" y="649"/>
                    </a:cubicBezTo>
                    <a:cubicBezTo>
                      <a:pt x="460" y="649"/>
                      <a:pt x="461" y="650"/>
                      <a:pt x="461" y="651"/>
                    </a:cubicBezTo>
                    <a:cubicBezTo>
                      <a:pt x="461" y="652"/>
                      <a:pt x="461" y="653"/>
                      <a:pt x="460" y="653"/>
                    </a:cubicBezTo>
                    <a:cubicBezTo>
                      <a:pt x="459" y="653"/>
                      <a:pt x="458" y="653"/>
                      <a:pt x="457" y="652"/>
                    </a:cubicBezTo>
                    <a:close/>
                    <a:moveTo>
                      <a:pt x="470" y="664"/>
                    </a:moveTo>
                    <a:cubicBezTo>
                      <a:pt x="470" y="658"/>
                      <a:pt x="472" y="653"/>
                      <a:pt x="476" y="652"/>
                    </a:cubicBezTo>
                    <a:cubicBezTo>
                      <a:pt x="479" y="651"/>
                      <a:pt x="483" y="653"/>
                      <a:pt x="487" y="657"/>
                    </a:cubicBezTo>
                    <a:moveTo>
                      <a:pt x="469" y="664"/>
                    </a:moveTo>
                    <a:cubicBezTo>
                      <a:pt x="467" y="655"/>
                      <a:pt x="469" y="647"/>
                      <a:pt x="473" y="645"/>
                    </a:cubicBezTo>
                    <a:cubicBezTo>
                      <a:pt x="478" y="644"/>
                      <a:pt x="483" y="648"/>
                      <a:pt x="489" y="656"/>
                    </a:cubicBezTo>
                    <a:moveTo>
                      <a:pt x="464" y="666"/>
                    </a:moveTo>
                    <a:cubicBezTo>
                      <a:pt x="462" y="651"/>
                      <a:pt x="464" y="639"/>
                      <a:pt x="470" y="637"/>
                    </a:cubicBezTo>
                    <a:cubicBezTo>
                      <a:pt x="476" y="634"/>
                      <a:pt x="485" y="642"/>
                      <a:pt x="493" y="654"/>
                    </a:cubicBezTo>
                    <a:moveTo>
                      <a:pt x="485" y="640"/>
                    </a:moveTo>
                    <a:cubicBezTo>
                      <a:pt x="484" y="639"/>
                      <a:pt x="485" y="638"/>
                      <a:pt x="486" y="638"/>
                    </a:cubicBezTo>
                    <a:cubicBezTo>
                      <a:pt x="487" y="637"/>
                      <a:pt x="488" y="638"/>
                      <a:pt x="488" y="639"/>
                    </a:cubicBezTo>
                    <a:cubicBezTo>
                      <a:pt x="489" y="640"/>
                      <a:pt x="488" y="641"/>
                      <a:pt x="487" y="641"/>
                    </a:cubicBezTo>
                    <a:cubicBezTo>
                      <a:pt x="486" y="641"/>
                      <a:pt x="485" y="641"/>
                      <a:pt x="485" y="640"/>
                    </a:cubicBezTo>
                    <a:close/>
                    <a:moveTo>
                      <a:pt x="499" y="651"/>
                    </a:moveTo>
                    <a:cubicBezTo>
                      <a:pt x="498" y="645"/>
                      <a:pt x="500" y="640"/>
                      <a:pt x="503" y="639"/>
                    </a:cubicBezTo>
                    <a:cubicBezTo>
                      <a:pt x="506" y="637"/>
                      <a:pt x="511" y="639"/>
                      <a:pt x="515" y="642"/>
                    </a:cubicBezTo>
                    <a:moveTo>
                      <a:pt x="497" y="652"/>
                    </a:moveTo>
                    <a:cubicBezTo>
                      <a:pt x="495" y="642"/>
                      <a:pt x="496" y="634"/>
                      <a:pt x="500" y="632"/>
                    </a:cubicBezTo>
                    <a:cubicBezTo>
                      <a:pt x="504" y="630"/>
                      <a:pt x="510" y="634"/>
                      <a:pt x="517" y="642"/>
                    </a:cubicBezTo>
                    <a:moveTo>
                      <a:pt x="493" y="654"/>
                    </a:moveTo>
                    <a:cubicBezTo>
                      <a:pt x="489" y="639"/>
                      <a:pt x="490" y="627"/>
                      <a:pt x="496" y="624"/>
                    </a:cubicBezTo>
                    <a:cubicBezTo>
                      <a:pt x="502" y="621"/>
                      <a:pt x="512" y="628"/>
                      <a:pt x="521" y="639"/>
                    </a:cubicBezTo>
                    <a:moveTo>
                      <a:pt x="511" y="626"/>
                    </a:moveTo>
                    <a:cubicBezTo>
                      <a:pt x="511" y="625"/>
                      <a:pt x="511" y="624"/>
                      <a:pt x="512" y="624"/>
                    </a:cubicBezTo>
                    <a:cubicBezTo>
                      <a:pt x="513" y="623"/>
                      <a:pt x="514" y="623"/>
                      <a:pt x="514" y="624"/>
                    </a:cubicBezTo>
                    <a:cubicBezTo>
                      <a:pt x="515" y="625"/>
                      <a:pt x="514" y="626"/>
                      <a:pt x="514" y="627"/>
                    </a:cubicBezTo>
                    <a:cubicBezTo>
                      <a:pt x="513" y="627"/>
                      <a:pt x="511" y="627"/>
                      <a:pt x="511" y="626"/>
                    </a:cubicBezTo>
                    <a:close/>
                    <a:moveTo>
                      <a:pt x="526" y="636"/>
                    </a:moveTo>
                    <a:cubicBezTo>
                      <a:pt x="525" y="630"/>
                      <a:pt x="526" y="625"/>
                      <a:pt x="529" y="623"/>
                    </a:cubicBezTo>
                    <a:cubicBezTo>
                      <a:pt x="532" y="621"/>
                      <a:pt x="537" y="622"/>
                      <a:pt x="541" y="626"/>
                    </a:cubicBezTo>
                    <a:moveTo>
                      <a:pt x="525" y="637"/>
                    </a:moveTo>
                    <a:cubicBezTo>
                      <a:pt x="521" y="627"/>
                      <a:pt x="522" y="619"/>
                      <a:pt x="526" y="617"/>
                    </a:cubicBezTo>
                    <a:cubicBezTo>
                      <a:pt x="529" y="615"/>
                      <a:pt x="536" y="618"/>
                      <a:pt x="543" y="625"/>
                    </a:cubicBezTo>
                    <a:moveTo>
                      <a:pt x="521" y="639"/>
                    </a:moveTo>
                    <a:cubicBezTo>
                      <a:pt x="515" y="625"/>
                      <a:pt x="515" y="613"/>
                      <a:pt x="521" y="609"/>
                    </a:cubicBezTo>
                    <a:cubicBezTo>
                      <a:pt x="527" y="606"/>
                      <a:pt x="537" y="611"/>
                      <a:pt x="547" y="622"/>
                    </a:cubicBezTo>
                    <a:moveTo>
                      <a:pt x="536" y="610"/>
                    </a:moveTo>
                    <a:cubicBezTo>
                      <a:pt x="535" y="609"/>
                      <a:pt x="536" y="608"/>
                      <a:pt x="536" y="607"/>
                    </a:cubicBezTo>
                    <a:cubicBezTo>
                      <a:pt x="537" y="607"/>
                      <a:pt x="539" y="607"/>
                      <a:pt x="539" y="608"/>
                    </a:cubicBezTo>
                    <a:cubicBezTo>
                      <a:pt x="540" y="609"/>
                      <a:pt x="539" y="610"/>
                      <a:pt x="538" y="610"/>
                    </a:cubicBezTo>
                    <a:cubicBezTo>
                      <a:pt x="538" y="611"/>
                      <a:pt x="536" y="611"/>
                      <a:pt x="536" y="610"/>
                    </a:cubicBezTo>
                    <a:close/>
                    <a:moveTo>
                      <a:pt x="552" y="618"/>
                    </a:moveTo>
                    <a:cubicBezTo>
                      <a:pt x="550" y="612"/>
                      <a:pt x="551" y="607"/>
                      <a:pt x="554" y="605"/>
                    </a:cubicBezTo>
                    <a:cubicBezTo>
                      <a:pt x="557" y="603"/>
                      <a:pt x="561" y="604"/>
                      <a:pt x="566" y="607"/>
                    </a:cubicBezTo>
                    <a:moveTo>
                      <a:pt x="550" y="619"/>
                    </a:moveTo>
                    <a:cubicBezTo>
                      <a:pt x="546" y="610"/>
                      <a:pt x="546" y="602"/>
                      <a:pt x="550" y="600"/>
                    </a:cubicBezTo>
                    <a:cubicBezTo>
                      <a:pt x="553" y="597"/>
                      <a:pt x="560" y="599"/>
                      <a:pt x="567" y="606"/>
                    </a:cubicBezTo>
                    <a:moveTo>
                      <a:pt x="547" y="622"/>
                    </a:moveTo>
                    <a:cubicBezTo>
                      <a:pt x="540" y="608"/>
                      <a:pt x="539" y="596"/>
                      <a:pt x="544" y="592"/>
                    </a:cubicBezTo>
                    <a:cubicBezTo>
                      <a:pt x="550" y="588"/>
                      <a:pt x="560" y="593"/>
                      <a:pt x="571" y="603"/>
                    </a:cubicBezTo>
                    <a:moveTo>
                      <a:pt x="559" y="591"/>
                    </a:moveTo>
                    <a:cubicBezTo>
                      <a:pt x="559" y="590"/>
                      <a:pt x="559" y="589"/>
                      <a:pt x="560" y="589"/>
                    </a:cubicBezTo>
                    <a:cubicBezTo>
                      <a:pt x="560" y="588"/>
                      <a:pt x="562" y="588"/>
                      <a:pt x="562" y="589"/>
                    </a:cubicBezTo>
                    <a:cubicBezTo>
                      <a:pt x="563" y="590"/>
                      <a:pt x="563" y="591"/>
                      <a:pt x="562" y="592"/>
                    </a:cubicBezTo>
                    <a:cubicBezTo>
                      <a:pt x="561" y="592"/>
                      <a:pt x="560" y="592"/>
                      <a:pt x="559" y="591"/>
                    </a:cubicBezTo>
                    <a:close/>
                    <a:moveTo>
                      <a:pt x="576" y="598"/>
                    </a:moveTo>
                    <a:cubicBezTo>
                      <a:pt x="574" y="593"/>
                      <a:pt x="574" y="588"/>
                      <a:pt x="576" y="585"/>
                    </a:cubicBezTo>
                    <a:cubicBezTo>
                      <a:pt x="579" y="583"/>
                      <a:pt x="584" y="583"/>
                      <a:pt x="589" y="586"/>
                    </a:cubicBezTo>
                    <a:moveTo>
                      <a:pt x="574" y="599"/>
                    </a:moveTo>
                    <a:cubicBezTo>
                      <a:pt x="570" y="591"/>
                      <a:pt x="568" y="583"/>
                      <a:pt x="572" y="580"/>
                    </a:cubicBezTo>
                    <a:cubicBezTo>
                      <a:pt x="575" y="577"/>
                      <a:pt x="582" y="579"/>
                      <a:pt x="590" y="584"/>
                    </a:cubicBezTo>
                    <a:moveTo>
                      <a:pt x="571" y="602"/>
                    </a:moveTo>
                    <a:cubicBezTo>
                      <a:pt x="563" y="589"/>
                      <a:pt x="561" y="578"/>
                      <a:pt x="566" y="573"/>
                    </a:cubicBezTo>
                    <a:cubicBezTo>
                      <a:pt x="571" y="569"/>
                      <a:pt x="582" y="572"/>
                      <a:pt x="593" y="581"/>
                    </a:cubicBezTo>
                    <a:moveTo>
                      <a:pt x="581" y="571"/>
                    </a:moveTo>
                    <a:cubicBezTo>
                      <a:pt x="580" y="570"/>
                      <a:pt x="580" y="569"/>
                      <a:pt x="581" y="568"/>
                    </a:cubicBezTo>
                    <a:cubicBezTo>
                      <a:pt x="582" y="567"/>
                      <a:pt x="583" y="567"/>
                      <a:pt x="583" y="568"/>
                    </a:cubicBezTo>
                    <a:cubicBezTo>
                      <a:pt x="584" y="569"/>
                      <a:pt x="584" y="570"/>
                      <a:pt x="583" y="571"/>
                    </a:cubicBezTo>
                    <a:cubicBezTo>
                      <a:pt x="583" y="572"/>
                      <a:pt x="581" y="572"/>
                      <a:pt x="581" y="571"/>
                    </a:cubicBezTo>
                    <a:close/>
                    <a:moveTo>
                      <a:pt x="598" y="576"/>
                    </a:moveTo>
                    <a:cubicBezTo>
                      <a:pt x="595" y="571"/>
                      <a:pt x="595" y="566"/>
                      <a:pt x="597" y="563"/>
                    </a:cubicBezTo>
                    <a:cubicBezTo>
                      <a:pt x="600" y="560"/>
                      <a:pt x="604" y="560"/>
                      <a:pt x="610" y="562"/>
                    </a:cubicBezTo>
                    <a:moveTo>
                      <a:pt x="597" y="577"/>
                    </a:moveTo>
                    <a:cubicBezTo>
                      <a:pt x="591" y="569"/>
                      <a:pt x="589" y="562"/>
                      <a:pt x="592" y="558"/>
                    </a:cubicBezTo>
                    <a:cubicBezTo>
                      <a:pt x="595" y="555"/>
                      <a:pt x="603" y="556"/>
                      <a:pt x="611" y="561"/>
                    </a:cubicBezTo>
                    <a:moveTo>
                      <a:pt x="593" y="581"/>
                    </a:moveTo>
                    <a:cubicBezTo>
                      <a:pt x="584" y="569"/>
                      <a:pt x="581" y="557"/>
                      <a:pt x="586" y="552"/>
                    </a:cubicBezTo>
                    <a:cubicBezTo>
                      <a:pt x="590" y="547"/>
                      <a:pt x="602" y="550"/>
                      <a:pt x="614" y="557"/>
                    </a:cubicBezTo>
                    <a:moveTo>
                      <a:pt x="600" y="548"/>
                    </a:moveTo>
                    <a:cubicBezTo>
                      <a:pt x="599" y="548"/>
                      <a:pt x="599" y="546"/>
                      <a:pt x="600" y="546"/>
                    </a:cubicBezTo>
                    <a:cubicBezTo>
                      <a:pt x="601" y="545"/>
                      <a:pt x="602" y="545"/>
                      <a:pt x="603" y="546"/>
                    </a:cubicBezTo>
                    <a:cubicBezTo>
                      <a:pt x="604" y="546"/>
                      <a:pt x="604" y="548"/>
                      <a:pt x="603" y="548"/>
                    </a:cubicBezTo>
                    <a:cubicBezTo>
                      <a:pt x="602" y="549"/>
                      <a:pt x="601" y="549"/>
                      <a:pt x="600" y="548"/>
                    </a:cubicBezTo>
                    <a:close/>
                    <a:moveTo>
                      <a:pt x="618" y="552"/>
                    </a:moveTo>
                    <a:cubicBezTo>
                      <a:pt x="615" y="547"/>
                      <a:pt x="614" y="542"/>
                      <a:pt x="616" y="539"/>
                    </a:cubicBezTo>
                    <a:cubicBezTo>
                      <a:pt x="618" y="536"/>
                      <a:pt x="623" y="536"/>
                      <a:pt x="628" y="537"/>
                    </a:cubicBezTo>
                    <a:moveTo>
                      <a:pt x="617" y="553"/>
                    </a:moveTo>
                    <a:cubicBezTo>
                      <a:pt x="610" y="546"/>
                      <a:pt x="608" y="539"/>
                      <a:pt x="611" y="535"/>
                    </a:cubicBezTo>
                    <a:cubicBezTo>
                      <a:pt x="613" y="531"/>
                      <a:pt x="621" y="532"/>
                      <a:pt x="630" y="536"/>
                    </a:cubicBezTo>
                    <a:moveTo>
                      <a:pt x="614" y="557"/>
                    </a:moveTo>
                    <a:cubicBezTo>
                      <a:pt x="604" y="546"/>
                      <a:pt x="599" y="535"/>
                      <a:pt x="604" y="529"/>
                    </a:cubicBezTo>
                    <a:cubicBezTo>
                      <a:pt x="608" y="524"/>
                      <a:pt x="619" y="525"/>
                      <a:pt x="632" y="532"/>
                    </a:cubicBezTo>
                    <a:moveTo>
                      <a:pt x="618" y="524"/>
                    </a:moveTo>
                    <a:cubicBezTo>
                      <a:pt x="617" y="524"/>
                      <a:pt x="617" y="522"/>
                      <a:pt x="617" y="522"/>
                    </a:cubicBezTo>
                    <a:cubicBezTo>
                      <a:pt x="618" y="521"/>
                      <a:pt x="619" y="521"/>
                      <a:pt x="620" y="521"/>
                    </a:cubicBezTo>
                    <a:cubicBezTo>
                      <a:pt x="621" y="522"/>
                      <a:pt x="621" y="523"/>
                      <a:pt x="620" y="524"/>
                    </a:cubicBezTo>
                    <a:cubicBezTo>
                      <a:pt x="620" y="525"/>
                      <a:pt x="619" y="525"/>
                      <a:pt x="618" y="524"/>
                    </a:cubicBezTo>
                    <a:close/>
                    <a:moveTo>
                      <a:pt x="636" y="527"/>
                    </a:moveTo>
                    <a:cubicBezTo>
                      <a:pt x="632" y="522"/>
                      <a:pt x="631" y="517"/>
                      <a:pt x="633" y="514"/>
                    </a:cubicBezTo>
                    <a:cubicBezTo>
                      <a:pt x="635" y="511"/>
                      <a:pt x="639" y="510"/>
                      <a:pt x="645" y="511"/>
                    </a:cubicBezTo>
                    <a:moveTo>
                      <a:pt x="635" y="528"/>
                    </a:moveTo>
                    <a:cubicBezTo>
                      <a:pt x="628" y="521"/>
                      <a:pt x="624" y="514"/>
                      <a:pt x="627" y="510"/>
                    </a:cubicBezTo>
                    <a:cubicBezTo>
                      <a:pt x="629" y="506"/>
                      <a:pt x="637" y="506"/>
                      <a:pt x="646" y="509"/>
                    </a:cubicBezTo>
                    <a:moveTo>
                      <a:pt x="632" y="532"/>
                    </a:moveTo>
                    <a:cubicBezTo>
                      <a:pt x="621" y="521"/>
                      <a:pt x="615" y="511"/>
                      <a:pt x="619" y="505"/>
                    </a:cubicBezTo>
                    <a:cubicBezTo>
                      <a:pt x="623" y="499"/>
                      <a:pt x="635" y="500"/>
                      <a:pt x="648" y="505"/>
                    </a:cubicBezTo>
                    <a:moveTo>
                      <a:pt x="633" y="499"/>
                    </a:moveTo>
                    <a:cubicBezTo>
                      <a:pt x="632" y="498"/>
                      <a:pt x="632" y="497"/>
                      <a:pt x="632" y="496"/>
                    </a:cubicBezTo>
                    <a:cubicBezTo>
                      <a:pt x="633" y="495"/>
                      <a:pt x="634" y="495"/>
                      <a:pt x="635" y="496"/>
                    </a:cubicBezTo>
                    <a:cubicBezTo>
                      <a:pt x="636" y="496"/>
                      <a:pt x="636" y="497"/>
                      <a:pt x="636" y="498"/>
                    </a:cubicBezTo>
                    <a:cubicBezTo>
                      <a:pt x="635" y="499"/>
                      <a:pt x="634" y="499"/>
                      <a:pt x="633" y="499"/>
                    </a:cubicBezTo>
                    <a:close/>
                    <a:moveTo>
                      <a:pt x="651" y="499"/>
                    </a:moveTo>
                    <a:cubicBezTo>
                      <a:pt x="647" y="495"/>
                      <a:pt x="645" y="490"/>
                      <a:pt x="647" y="487"/>
                    </a:cubicBezTo>
                    <a:cubicBezTo>
                      <a:pt x="649" y="484"/>
                      <a:pt x="653" y="482"/>
                      <a:pt x="659" y="483"/>
                    </a:cubicBezTo>
                    <a:moveTo>
                      <a:pt x="650" y="501"/>
                    </a:moveTo>
                    <a:cubicBezTo>
                      <a:pt x="642" y="494"/>
                      <a:pt x="639" y="488"/>
                      <a:pt x="641" y="484"/>
                    </a:cubicBezTo>
                    <a:cubicBezTo>
                      <a:pt x="643" y="480"/>
                      <a:pt x="650" y="479"/>
                      <a:pt x="659" y="481"/>
                    </a:cubicBezTo>
                    <a:moveTo>
                      <a:pt x="648" y="505"/>
                    </a:moveTo>
                    <a:cubicBezTo>
                      <a:pt x="636" y="496"/>
                      <a:pt x="629" y="486"/>
                      <a:pt x="633" y="479"/>
                    </a:cubicBezTo>
                    <a:cubicBezTo>
                      <a:pt x="636" y="473"/>
                      <a:pt x="647" y="473"/>
                      <a:pt x="661" y="477"/>
                    </a:cubicBezTo>
                    <a:moveTo>
                      <a:pt x="646" y="472"/>
                    </a:moveTo>
                    <a:cubicBezTo>
                      <a:pt x="645" y="471"/>
                      <a:pt x="644" y="470"/>
                      <a:pt x="645" y="469"/>
                    </a:cubicBezTo>
                    <a:cubicBezTo>
                      <a:pt x="645" y="468"/>
                      <a:pt x="647" y="468"/>
                      <a:pt x="648" y="469"/>
                    </a:cubicBezTo>
                    <a:cubicBezTo>
                      <a:pt x="648" y="469"/>
                      <a:pt x="649" y="470"/>
                      <a:pt x="648" y="471"/>
                    </a:cubicBezTo>
                    <a:cubicBezTo>
                      <a:pt x="648" y="472"/>
                      <a:pt x="647" y="472"/>
                      <a:pt x="646" y="472"/>
                    </a:cubicBezTo>
                    <a:close/>
                    <a:moveTo>
                      <a:pt x="664" y="471"/>
                    </a:moveTo>
                    <a:cubicBezTo>
                      <a:pt x="659" y="467"/>
                      <a:pt x="657" y="462"/>
                      <a:pt x="659" y="459"/>
                    </a:cubicBezTo>
                    <a:cubicBezTo>
                      <a:pt x="660" y="455"/>
                      <a:pt x="664" y="454"/>
                      <a:pt x="670" y="454"/>
                    </a:cubicBezTo>
                    <a:moveTo>
                      <a:pt x="663" y="472"/>
                    </a:moveTo>
                    <a:cubicBezTo>
                      <a:pt x="655" y="467"/>
                      <a:pt x="650" y="460"/>
                      <a:pt x="652" y="456"/>
                    </a:cubicBezTo>
                    <a:cubicBezTo>
                      <a:pt x="654" y="452"/>
                      <a:pt x="661" y="451"/>
                      <a:pt x="671" y="452"/>
                    </a:cubicBezTo>
                    <a:moveTo>
                      <a:pt x="661" y="477"/>
                    </a:moveTo>
                    <a:cubicBezTo>
                      <a:pt x="648" y="469"/>
                      <a:pt x="641" y="459"/>
                      <a:pt x="644" y="453"/>
                    </a:cubicBezTo>
                    <a:cubicBezTo>
                      <a:pt x="646" y="446"/>
                      <a:pt x="658" y="445"/>
                      <a:pt x="672" y="448"/>
                    </a:cubicBezTo>
                    <a:moveTo>
                      <a:pt x="656" y="444"/>
                    </a:moveTo>
                    <a:cubicBezTo>
                      <a:pt x="655" y="444"/>
                      <a:pt x="655" y="443"/>
                      <a:pt x="655" y="442"/>
                    </a:cubicBezTo>
                    <a:cubicBezTo>
                      <a:pt x="655" y="441"/>
                      <a:pt x="657" y="440"/>
                      <a:pt x="658" y="441"/>
                    </a:cubicBezTo>
                    <a:cubicBezTo>
                      <a:pt x="659" y="441"/>
                      <a:pt x="659" y="442"/>
                      <a:pt x="659" y="443"/>
                    </a:cubicBezTo>
                    <a:cubicBezTo>
                      <a:pt x="658" y="444"/>
                      <a:pt x="657" y="444"/>
                      <a:pt x="656" y="444"/>
                    </a:cubicBezTo>
                    <a:close/>
                    <a:moveTo>
                      <a:pt x="674" y="441"/>
                    </a:moveTo>
                    <a:cubicBezTo>
                      <a:pt x="669" y="438"/>
                      <a:pt x="667" y="433"/>
                      <a:pt x="668" y="430"/>
                    </a:cubicBezTo>
                    <a:cubicBezTo>
                      <a:pt x="669" y="426"/>
                      <a:pt x="673" y="424"/>
                      <a:pt x="679" y="424"/>
                    </a:cubicBezTo>
                    <a:moveTo>
                      <a:pt x="673" y="443"/>
                    </a:moveTo>
                    <a:cubicBezTo>
                      <a:pt x="665" y="438"/>
                      <a:pt x="660" y="432"/>
                      <a:pt x="661" y="428"/>
                    </a:cubicBezTo>
                    <a:cubicBezTo>
                      <a:pt x="662" y="423"/>
                      <a:pt x="670" y="421"/>
                      <a:pt x="679" y="422"/>
                    </a:cubicBezTo>
                    <a:moveTo>
                      <a:pt x="672" y="447"/>
                    </a:moveTo>
                    <a:cubicBezTo>
                      <a:pt x="659" y="440"/>
                      <a:pt x="650" y="432"/>
                      <a:pt x="652" y="425"/>
                    </a:cubicBezTo>
                    <a:cubicBezTo>
                      <a:pt x="654" y="419"/>
                      <a:pt x="666" y="416"/>
                      <a:pt x="680" y="418"/>
                    </a:cubicBezTo>
                    <a:moveTo>
                      <a:pt x="664" y="415"/>
                    </a:moveTo>
                    <a:cubicBezTo>
                      <a:pt x="663" y="415"/>
                      <a:pt x="662" y="414"/>
                      <a:pt x="663" y="413"/>
                    </a:cubicBezTo>
                    <a:cubicBezTo>
                      <a:pt x="663" y="412"/>
                      <a:pt x="664" y="411"/>
                      <a:pt x="665" y="412"/>
                    </a:cubicBezTo>
                    <a:cubicBezTo>
                      <a:pt x="666" y="412"/>
                      <a:pt x="667" y="413"/>
                      <a:pt x="666" y="414"/>
                    </a:cubicBezTo>
                    <a:cubicBezTo>
                      <a:pt x="666" y="415"/>
                      <a:pt x="665" y="416"/>
                      <a:pt x="664" y="415"/>
                    </a:cubicBezTo>
                    <a:close/>
                    <a:moveTo>
                      <a:pt x="682" y="411"/>
                    </a:moveTo>
                    <a:cubicBezTo>
                      <a:pt x="676" y="408"/>
                      <a:pt x="673" y="404"/>
                      <a:pt x="674" y="400"/>
                    </a:cubicBezTo>
                    <a:cubicBezTo>
                      <a:pt x="675" y="397"/>
                      <a:pt x="679" y="394"/>
                      <a:pt x="684" y="393"/>
                    </a:cubicBezTo>
                    <a:moveTo>
                      <a:pt x="681" y="413"/>
                    </a:moveTo>
                    <a:cubicBezTo>
                      <a:pt x="672" y="409"/>
                      <a:pt x="666" y="403"/>
                      <a:pt x="667" y="399"/>
                    </a:cubicBezTo>
                    <a:cubicBezTo>
                      <a:pt x="668" y="394"/>
                      <a:pt x="675" y="392"/>
                      <a:pt x="685" y="391"/>
                    </a:cubicBezTo>
                    <a:moveTo>
                      <a:pt x="680" y="417"/>
                    </a:moveTo>
                    <a:cubicBezTo>
                      <a:pt x="666" y="412"/>
                      <a:pt x="657" y="404"/>
                      <a:pt x="658" y="397"/>
                    </a:cubicBezTo>
                    <a:cubicBezTo>
                      <a:pt x="660" y="390"/>
                      <a:pt x="671" y="386"/>
                      <a:pt x="685" y="387"/>
                    </a:cubicBezTo>
                    <a:moveTo>
                      <a:pt x="669" y="386"/>
                    </a:moveTo>
                    <a:cubicBezTo>
                      <a:pt x="668" y="386"/>
                      <a:pt x="667" y="385"/>
                      <a:pt x="668" y="384"/>
                    </a:cubicBezTo>
                    <a:cubicBezTo>
                      <a:pt x="668" y="383"/>
                      <a:pt x="669" y="382"/>
                      <a:pt x="670" y="382"/>
                    </a:cubicBezTo>
                    <a:cubicBezTo>
                      <a:pt x="671" y="383"/>
                      <a:pt x="672" y="384"/>
                      <a:pt x="671" y="385"/>
                    </a:cubicBezTo>
                    <a:cubicBezTo>
                      <a:pt x="671" y="386"/>
                      <a:pt x="670" y="386"/>
                      <a:pt x="669" y="386"/>
                    </a:cubicBezTo>
                    <a:close/>
                    <a:moveTo>
                      <a:pt x="686" y="380"/>
                    </a:moveTo>
                    <a:cubicBezTo>
                      <a:pt x="681" y="377"/>
                      <a:pt x="677" y="374"/>
                      <a:pt x="678" y="370"/>
                    </a:cubicBezTo>
                    <a:cubicBezTo>
                      <a:pt x="678" y="366"/>
                      <a:pt x="682" y="364"/>
                      <a:pt x="687" y="362"/>
                    </a:cubicBezTo>
                    <a:moveTo>
                      <a:pt x="686" y="382"/>
                    </a:moveTo>
                    <a:cubicBezTo>
                      <a:pt x="676" y="379"/>
                      <a:pt x="670" y="374"/>
                      <a:pt x="671" y="369"/>
                    </a:cubicBezTo>
                    <a:cubicBezTo>
                      <a:pt x="671" y="365"/>
                      <a:pt x="678" y="361"/>
                      <a:pt x="688" y="360"/>
                    </a:cubicBezTo>
                    <a:moveTo>
                      <a:pt x="685" y="386"/>
                    </a:moveTo>
                    <a:cubicBezTo>
                      <a:pt x="671" y="382"/>
                      <a:pt x="661" y="375"/>
                      <a:pt x="662" y="368"/>
                    </a:cubicBezTo>
                    <a:cubicBezTo>
                      <a:pt x="663" y="361"/>
                      <a:pt x="673" y="357"/>
                      <a:pt x="688" y="356"/>
                    </a:cubicBezTo>
                    <a:moveTo>
                      <a:pt x="672" y="356"/>
                    </a:moveTo>
                    <a:cubicBezTo>
                      <a:pt x="670" y="356"/>
                      <a:pt x="670" y="355"/>
                      <a:pt x="670" y="354"/>
                    </a:cubicBezTo>
                    <a:cubicBezTo>
                      <a:pt x="670" y="353"/>
                      <a:pt x="671" y="353"/>
                      <a:pt x="672" y="353"/>
                    </a:cubicBezTo>
                    <a:cubicBezTo>
                      <a:pt x="673" y="353"/>
                      <a:pt x="674" y="354"/>
                      <a:pt x="674" y="355"/>
                    </a:cubicBezTo>
                    <a:cubicBezTo>
                      <a:pt x="674" y="356"/>
                      <a:pt x="673" y="357"/>
                      <a:pt x="672" y="356"/>
                    </a:cubicBezTo>
                    <a:close/>
                    <a:moveTo>
                      <a:pt x="688" y="349"/>
                    </a:moveTo>
                    <a:cubicBezTo>
                      <a:pt x="682" y="347"/>
                      <a:pt x="679" y="343"/>
                      <a:pt x="679" y="340"/>
                    </a:cubicBezTo>
                    <a:cubicBezTo>
                      <a:pt x="679" y="336"/>
                      <a:pt x="682" y="333"/>
                      <a:pt x="688" y="331"/>
                    </a:cubicBezTo>
                    <a:moveTo>
                      <a:pt x="688" y="351"/>
                    </a:moveTo>
                    <a:cubicBezTo>
                      <a:pt x="678" y="348"/>
                      <a:pt x="672" y="344"/>
                      <a:pt x="672" y="339"/>
                    </a:cubicBezTo>
                    <a:cubicBezTo>
                      <a:pt x="672" y="335"/>
                      <a:pt x="678" y="331"/>
                      <a:pt x="688" y="329"/>
                    </a:cubicBezTo>
                    <a:moveTo>
                      <a:pt x="688" y="355"/>
                    </a:moveTo>
                    <a:cubicBezTo>
                      <a:pt x="673" y="352"/>
                      <a:pt x="663" y="346"/>
                      <a:pt x="663" y="339"/>
                    </a:cubicBezTo>
                    <a:cubicBezTo>
                      <a:pt x="663" y="332"/>
                      <a:pt x="673" y="327"/>
                      <a:pt x="688" y="324"/>
                    </a:cubicBezTo>
                    <a:moveTo>
                      <a:pt x="671" y="327"/>
                    </a:moveTo>
                    <a:cubicBezTo>
                      <a:pt x="670" y="327"/>
                      <a:pt x="669" y="326"/>
                      <a:pt x="669" y="325"/>
                    </a:cubicBezTo>
                    <a:cubicBezTo>
                      <a:pt x="669" y="324"/>
                      <a:pt x="670" y="323"/>
                      <a:pt x="671" y="323"/>
                    </a:cubicBezTo>
                    <a:cubicBezTo>
                      <a:pt x="672" y="323"/>
                      <a:pt x="673" y="324"/>
                      <a:pt x="673" y="325"/>
                    </a:cubicBezTo>
                    <a:cubicBezTo>
                      <a:pt x="673" y="326"/>
                      <a:pt x="672" y="327"/>
                      <a:pt x="671" y="327"/>
                    </a:cubicBezTo>
                    <a:close/>
                    <a:moveTo>
                      <a:pt x="687" y="318"/>
                    </a:moveTo>
                    <a:cubicBezTo>
                      <a:pt x="681" y="316"/>
                      <a:pt x="677" y="313"/>
                      <a:pt x="677" y="309"/>
                    </a:cubicBezTo>
                    <a:cubicBezTo>
                      <a:pt x="677" y="306"/>
                      <a:pt x="680" y="302"/>
                      <a:pt x="685" y="300"/>
                    </a:cubicBezTo>
                    <a:moveTo>
                      <a:pt x="687" y="320"/>
                    </a:moveTo>
                    <a:cubicBezTo>
                      <a:pt x="677" y="318"/>
                      <a:pt x="670" y="314"/>
                      <a:pt x="670" y="310"/>
                    </a:cubicBezTo>
                    <a:cubicBezTo>
                      <a:pt x="670" y="305"/>
                      <a:pt x="676" y="301"/>
                      <a:pt x="685" y="298"/>
                    </a:cubicBezTo>
                    <a:moveTo>
                      <a:pt x="687" y="324"/>
                    </a:moveTo>
                    <a:cubicBezTo>
                      <a:pt x="672" y="322"/>
                      <a:pt x="662" y="317"/>
                      <a:pt x="661" y="310"/>
                    </a:cubicBezTo>
                    <a:cubicBezTo>
                      <a:pt x="661" y="303"/>
                      <a:pt x="670" y="297"/>
                      <a:pt x="684" y="293"/>
                    </a:cubicBezTo>
                    <a:moveTo>
                      <a:pt x="668" y="297"/>
                    </a:moveTo>
                    <a:cubicBezTo>
                      <a:pt x="667" y="297"/>
                      <a:pt x="666" y="296"/>
                      <a:pt x="666" y="295"/>
                    </a:cubicBezTo>
                    <a:cubicBezTo>
                      <a:pt x="666" y="294"/>
                      <a:pt x="667" y="293"/>
                      <a:pt x="668" y="293"/>
                    </a:cubicBezTo>
                    <a:cubicBezTo>
                      <a:pt x="669" y="293"/>
                      <a:pt x="670" y="294"/>
                      <a:pt x="670" y="295"/>
                    </a:cubicBezTo>
                    <a:cubicBezTo>
                      <a:pt x="670" y="296"/>
                      <a:pt x="669" y="297"/>
                      <a:pt x="668" y="297"/>
                    </a:cubicBezTo>
                    <a:close/>
                    <a:moveTo>
                      <a:pt x="683" y="287"/>
                    </a:moveTo>
                    <a:cubicBezTo>
                      <a:pt x="677" y="286"/>
                      <a:pt x="673" y="283"/>
                      <a:pt x="672" y="279"/>
                    </a:cubicBezTo>
                    <a:cubicBezTo>
                      <a:pt x="672" y="276"/>
                      <a:pt x="675" y="272"/>
                      <a:pt x="680" y="269"/>
                    </a:cubicBezTo>
                    <a:moveTo>
                      <a:pt x="683" y="289"/>
                    </a:moveTo>
                    <a:cubicBezTo>
                      <a:pt x="673" y="288"/>
                      <a:pt x="666" y="285"/>
                      <a:pt x="666" y="280"/>
                    </a:cubicBezTo>
                    <a:cubicBezTo>
                      <a:pt x="665" y="276"/>
                      <a:pt x="670" y="271"/>
                      <a:pt x="679" y="267"/>
                    </a:cubicBezTo>
                    <a:moveTo>
                      <a:pt x="684" y="293"/>
                    </a:moveTo>
                    <a:cubicBezTo>
                      <a:pt x="669" y="293"/>
                      <a:pt x="658" y="288"/>
                      <a:pt x="657" y="282"/>
                    </a:cubicBezTo>
                    <a:cubicBezTo>
                      <a:pt x="656" y="275"/>
                      <a:pt x="665" y="268"/>
                      <a:pt x="678" y="263"/>
                    </a:cubicBezTo>
                    <a:moveTo>
                      <a:pt x="663" y="268"/>
                    </a:moveTo>
                    <a:cubicBezTo>
                      <a:pt x="662" y="268"/>
                      <a:pt x="661" y="267"/>
                      <a:pt x="661" y="266"/>
                    </a:cubicBezTo>
                    <a:cubicBezTo>
                      <a:pt x="660" y="265"/>
                      <a:pt x="661" y="264"/>
                      <a:pt x="662" y="264"/>
                    </a:cubicBezTo>
                    <a:cubicBezTo>
                      <a:pt x="663" y="264"/>
                      <a:pt x="664" y="265"/>
                      <a:pt x="664" y="266"/>
                    </a:cubicBezTo>
                    <a:cubicBezTo>
                      <a:pt x="665" y="267"/>
                      <a:pt x="664" y="268"/>
                      <a:pt x="663" y="268"/>
                    </a:cubicBezTo>
                    <a:close/>
                    <a:moveTo>
                      <a:pt x="677" y="256"/>
                    </a:moveTo>
                    <a:cubicBezTo>
                      <a:pt x="671" y="256"/>
                      <a:pt x="666" y="253"/>
                      <a:pt x="665" y="250"/>
                    </a:cubicBezTo>
                    <a:cubicBezTo>
                      <a:pt x="664" y="246"/>
                      <a:pt x="667" y="242"/>
                      <a:pt x="671" y="239"/>
                    </a:cubicBezTo>
                    <a:moveTo>
                      <a:pt x="677" y="258"/>
                    </a:moveTo>
                    <a:cubicBezTo>
                      <a:pt x="667" y="258"/>
                      <a:pt x="660" y="256"/>
                      <a:pt x="659" y="251"/>
                    </a:cubicBezTo>
                    <a:cubicBezTo>
                      <a:pt x="657" y="247"/>
                      <a:pt x="663" y="242"/>
                      <a:pt x="671" y="237"/>
                    </a:cubicBezTo>
                    <a:moveTo>
                      <a:pt x="678" y="262"/>
                    </a:moveTo>
                    <a:cubicBezTo>
                      <a:pt x="663" y="264"/>
                      <a:pt x="651" y="260"/>
                      <a:pt x="650" y="254"/>
                    </a:cubicBezTo>
                    <a:cubicBezTo>
                      <a:pt x="648" y="247"/>
                      <a:pt x="656" y="239"/>
                      <a:pt x="670" y="233"/>
                    </a:cubicBezTo>
                    <a:moveTo>
                      <a:pt x="655" y="239"/>
                    </a:moveTo>
                    <a:cubicBezTo>
                      <a:pt x="654" y="240"/>
                      <a:pt x="653" y="239"/>
                      <a:pt x="652" y="238"/>
                    </a:cubicBezTo>
                    <a:cubicBezTo>
                      <a:pt x="652" y="237"/>
                      <a:pt x="653" y="236"/>
                      <a:pt x="654" y="236"/>
                    </a:cubicBezTo>
                    <a:cubicBezTo>
                      <a:pt x="655" y="235"/>
                      <a:pt x="656" y="236"/>
                      <a:pt x="656" y="237"/>
                    </a:cubicBezTo>
                    <a:cubicBezTo>
                      <a:pt x="656" y="238"/>
                      <a:pt x="656" y="239"/>
                      <a:pt x="655" y="239"/>
                    </a:cubicBezTo>
                    <a:close/>
                    <a:moveTo>
                      <a:pt x="667" y="227"/>
                    </a:moveTo>
                    <a:cubicBezTo>
                      <a:pt x="661" y="226"/>
                      <a:pt x="657" y="225"/>
                      <a:pt x="655" y="221"/>
                    </a:cubicBezTo>
                    <a:cubicBezTo>
                      <a:pt x="654" y="218"/>
                      <a:pt x="656" y="213"/>
                      <a:pt x="661" y="210"/>
                    </a:cubicBezTo>
                    <a:moveTo>
                      <a:pt x="668" y="228"/>
                    </a:moveTo>
                    <a:cubicBezTo>
                      <a:pt x="658" y="229"/>
                      <a:pt x="650" y="228"/>
                      <a:pt x="649" y="223"/>
                    </a:cubicBezTo>
                    <a:cubicBezTo>
                      <a:pt x="647" y="219"/>
                      <a:pt x="652" y="213"/>
                      <a:pt x="660" y="208"/>
                    </a:cubicBezTo>
                    <a:moveTo>
                      <a:pt x="669" y="233"/>
                    </a:moveTo>
                    <a:cubicBezTo>
                      <a:pt x="654" y="235"/>
                      <a:pt x="643" y="233"/>
                      <a:pt x="640" y="226"/>
                    </a:cubicBezTo>
                    <a:cubicBezTo>
                      <a:pt x="638" y="220"/>
                      <a:pt x="646" y="211"/>
                      <a:pt x="658" y="204"/>
                    </a:cubicBezTo>
                    <a:moveTo>
                      <a:pt x="644" y="212"/>
                    </a:moveTo>
                    <a:cubicBezTo>
                      <a:pt x="643" y="212"/>
                      <a:pt x="642" y="211"/>
                      <a:pt x="641" y="210"/>
                    </a:cubicBezTo>
                    <a:cubicBezTo>
                      <a:pt x="641" y="209"/>
                      <a:pt x="642" y="208"/>
                      <a:pt x="643" y="208"/>
                    </a:cubicBezTo>
                    <a:cubicBezTo>
                      <a:pt x="644" y="208"/>
                      <a:pt x="645" y="208"/>
                      <a:pt x="645" y="209"/>
                    </a:cubicBezTo>
                    <a:cubicBezTo>
                      <a:pt x="645" y="210"/>
                      <a:pt x="645" y="211"/>
                      <a:pt x="644" y="212"/>
                    </a:cubicBezTo>
                    <a:close/>
                    <a:moveTo>
                      <a:pt x="656" y="198"/>
                    </a:moveTo>
                    <a:cubicBezTo>
                      <a:pt x="649" y="198"/>
                      <a:pt x="645" y="197"/>
                      <a:pt x="643" y="193"/>
                    </a:cubicBezTo>
                    <a:cubicBezTo>
                      <a:pt x="641" y="190"/>
                      <a:pt x="643" y="186"/>
                      <a:pt x="647" y="181"/>
                    </a:cubicBezTo>
                    <a:moveTo>
                      <a:pt x="656" y="199"/>
                    </a:moveTo>
                    <a:cubicBezTo>
                      <a:pt x="646" y="201"/>
                      <a:pt x="639" y="200"/>
                      <a:pt x="637" y="196"/>
                    </a:cubicBezTo>
                    <a:cubicBezTo>
                      <a:pt x="635" y="192"/>
                      <a:pt x="639" y="186"/>
                      <a:pt x="646" y="180"/>
                    </a:cubicBezTo>
                    <a:moveTo>
                      <a:pt x="658" y="204"/>
                    </a:moveTo>
                    <a:cubicBezTo>
                      <a:pt x="643" y="207"/>
                      <a:pt x="631" y="206"/>
                      <a:pt x="628" y="200"/>
                    </a:cubicBezTo>
                    <a:cubicBezTo>
                      <a:pt x="626" y="194"/>
                      <a:pt x="632" y="184"/>
                      <a:pt x="644" y="176"/>
                    </a:cubicBezTo>
                    <a:moveTo>
                      <a:pt x="631" y="185"/>
                    </a:moveTo>
                    <a:cubicBezTo>
                      <a:pt x="630" y="185"/>
                      <a:pt x="629" y="185"/>
                      <a:pt x="628" y="184"/>
                    </a:cubicBezTo>
                    <a:cubicBezTo>
                      <a:pt x="628" y="183"/>
                      <a:pt x="628" y="182"/>
                      <a:pt x="629" y="182"/>
                    </a:cubicBezTo>
                    <a:cubicBezTo>
                      <a:pt x="630" y="181"/>
                      <a:pt x="631" y="182"/>
                      <a:pt x="632" y="182"/>
                    </a:cubicBezTo>
                    <a:cubicBezTo>
                      <a:pt x="632" y="183"/>
                      <a:pt x="632" y="185"/>
                      <a:pt x="631" y="185"/>
                    </a:cubicBezTo>
                    <a:close/>
                    <a:moveTo>
                      <a:pt x="641" y="170"/>
                    </a:moveTo>
                    <a:cubicBezTo>
                      <a:pt x="635" y="171"/>
                      <a:pt x="630" y="170"/>
                      <a:pt x="628" y="167"/>
                    </a:cubicBezTo>
                    <a:cubicBezTo>
                      <a:pt x="626" y="164"/>
                      <a:pt x="628" y="159"/>
                      <a:pt x="631" y="155"/>
                    </a:cubicBezTo>
                    <a:moveTo>
                      <a:pt x="642" y="172"/>
                    </a:moveTo>
                    <a:cubicBezTo>
                      <a:pt x="632" y="175"/>
                      <a:pt x="624" y="174"/>
                      <a:pt x="622" y="170"/>
                    </a:cubicBezTo>
                    <a:cubicBezTo>
                      <a:pt x="620" y="166"/>
                      <a:pt x="623" y="160"/>
                      <a:pt x="630" y="153"/>
                    </a:cubicBezTo>
                    <a:moveTo>
                      <a:pt x="644" y="176"/>
                    </a:moveTo>
                    <a:cubicBezTo>
                      <a:pt x="630" y="181"/>
                      <a:pt x="618" y="181"/>
                      <a:pt x="614" y="175"/>
                    </a:cubicBezTo>
                    <a:cubicBezTo>
                      <a:pt x="611" y="169"/>
                      <a:pt x="617" y="159"/>
                      <a:pt x="628" y="149"/>
                    </a:cubicBezTo>
                    <a:moveTo>
                      <a:pt x="615" y="160"/>
                    </a:moveTo>
                    <a:cubicBezTo>
                      <a:pt x="614" y="160"/>
                      <a:pt x="613" y="160"/>
                      <a:pt x="612" y="159"/>
                    </a:cubicBezTo>
                    <a:cubicBezTo>
                      <a:pt x="612" y="158"/>
                      <a:pt x="612" y="157"/>
                      <a:pt x="613" y="156"/>
                    </a:cubicBezTo>
                    <a:cubicBezTo>
                      <a:pt x="614" y="156"/>
                      <a:pt x="615" y="156"/>
                      <a:pt x="616" y="157"/>
                    </a:cubicBezTo>
                    <a:cubicBezTo>
                      <a:pt x="616" y="158"/>
                      <a:pt x="616" y="159"/>
                      <a:pt x="615" y="160"/>
                    </a:cubicBezTo>
                    <a:close/>
                    <a:moveTo>
                      <a:pt x="624" y="144"/>
                    </a:moveTo>
                    <a:cubicBezTo>
                      <a:pt x="618" y="145"/>
                      <a:pt x="613" y="145"/>
                      <a:pt x="611" y="142"/>
                    </a:cubicBezTo>
                    <a:cubicBezTo>
                      <a:pt x="609" y="139"/>
                      <a:pt x="610" y="134"/>
                      <a:pt x="613" y="129"/>
                    </a:cubicBezTo>
                    <a:moveTo>
                      <a:pt x="625" y="145"/>
                    </a:moveTo>
                    <a:cubicBezTo>
                      <a:pt x="616" y="149"/>
                      <a:pt x="608" y="150"/>
                      <a:pt x="605" y="146"/>
                    </a:cubicBezTo>
                    <a:cubicBezTo>
                      <a:pt x="603" y="142"/>
                      <a:pt x="605" y="135"/>
                      <a:pt x="612" y="128"/>
                    </a:cubicBezTo>
                    <a:moveTo>
                      <a:pt x="627" y="149"/>
                    </a:moveTo>
                    <a:cubicBezTo>
                      <a:pt x="614" y="156"/>
                      <a:pt x="602" y="157"/>
                      <a:pt x="598" y="151"/>
                    </a:cubicBezTo>
                    <a:cubicBezTo>
                      <a:pt x="594" y="145"/>
                      <a:pt x="599" y="135"/>
                      <a:pt x="609" y="124"/>
                    </a:cubicBezTo>
                    <a:moveTo>
                      <a:pt x="597" y="136"/>
                    </a:moveTo>
                    <a:cubicBezTo>
                      <a:pt x="596" y="136"/>
                      <a:pt x="595" y="136"/>
                      <a:pt x="595" y="135"/>
                    </a:cubicBezTo>
                    <a:cubicBezTo>
                      <a:pt x="594" y="135"/>
                      <a:pt x="594" y="133"/>
                      <a:pt x="595" y="133"/>
                    </a:cubicBezTo>
                    <a:cubicBezTo>
                      <a:pt x="596" y="132"/>
                      <a:pt x="597" y="132"/>
                      <a:pt x="598" y="133"/>
                    </a:cubicBezTo>
                    <a:cubicBezTo>
                      <a:pt x="598" y="134"/>
                      <a:pt x="598" y="135"/>
                      <a:pt x="597" y="136"/>
                    </a:cubicBezTo>
                    <a:close/>
                    <a:moveTo>
                      <a:pt x="605" y="119"/>
                    </a:moveTo>
                    <a:cubicBezTo>
                      <a:pt x="599" y="121"/>
                      <a:pt x="594" y="121"/>
                      <a:pt x="591" y="118"/>
                    </a:cubicBezTo>
                    <a:cubicBezTo>
                      <a:pt x="589" y="116"/>
                      <a:pt x="590" y="111"/>
                      <a:pt x="592" y="106"/>
                    </a:cubicBezTo>
                    <a:moveTo>
                      <a:pt x="606" y="121"/>
                    </a:moveTo>
                    <a:cubicBezTo>
                      <a:pt x="597" y="125"/>
                      <a:pt x="589" y="126"/>
                      <a:pt x="586" y="123"/>
                    </a:cubicBezTo>
                    <a:cubicBezTo>
                      <a:pt x="583" y="119"/>
                      <a:pt x="585" y="112"/>
                      <a:pt x="591" y="105"/>
                    </a:cubicBezTo>
                    <a:moveTo>
                      <a:pt x="608" y="124"/>
                    </a:moveTo>
                    <a:cubicBezTo>
                      <a:pt x="595" y="132"/>
                      <a:pt x="584" y="134"/>
                      <a:pt x="579" y="129"/>
                    </a:cubicBezTo>
                    <a:cubicBezTo>
                      <a:pt x="575" y="123"/>
                      <a:pt x="579" y="112"/>
                      <a:pt x="588" y="101"/>
                    </a:cubicBezTo>
                    <a:moveTo>
                      <a:pt x="577" y="114"/>
                    </a:moveTo>
                    <a:cubicBezTo>
                      <a:pt x="576" y="114"/>
                      <a:pt x="575" y="114"/>
                      <a:pt x="575" y="114"/>
                    </a:cubicBezTo>
                    <a:cubicBezTo>
                      <a:pt x="574" y="113"/>
                      <a:pt x="574" y="112"/>
                      <a:pt x="575" y="111"/>
                    </a:cubicBezTo>
                    <a:cubicBezTo>
                      <a:pt x="576" y="110"/>
                      <a:pt x="577" y="110"/>
                      <a:pt x="578" y="111"/>
                    </a:cubicBezTo>
                    <a:cubicBezTo>
                      <a:pt x="578" y="112"/>
                      <a:pt x="578" y="113"/>
                      <a:pt x="577" y="114"/>
                    </a:cubicBezTo>
                    <a:close/>
                    <a:moveTo>
                      <a:pt x="583" y="97"/>
                    </a:moveTo>
                    <a:cubicBezTo>
                      <a:pt x="578" y="99"/>
                      <a:pt x="573" y="100"/>
                      <a:pt x="570" y="97"/>
                    </a:cubicBezTo>
                    <a:cubicBezTo>
                      <a:pt x="567" y="94"/>
                      <a:pt x="567" y="90"/>
                      <a:pt x="570" y="84"/>
                    </a:cubicBezTo>
                    <a:moveTo>
                      <a:pt x="584" y="98"/>
                    </a:moveTo>
                    <a:cubicBezTo>
                      <a:pt x="576" y="103"/>
                      <a:pt x="568" y="105"/>
                      <a:pt x="565" y="102"/>
                    </a:cubicBezTo>
                    <a:cubicBezTo>
                      <a:pt x="562" y="99"/>
                      <a:pt x="563" y="91"/>
                      <a:pt x="568" y="83"/>
                    </a:cubicBezTo>
                    <a:moveTo>
                      <a:pt x="587" y="101"/>
                    </a:moveTo>
                    <a:cubicBezTo>
                      <a:pt x="575" y="110"/>
                      <a:pt x="564" y="113"/>
                      <a:pt x="559" y="108"/>
                    </a:cubicBezTo>
                    <a:cubicBezTo>
                      <a:pt x="554" y="103"/>
                      <a:pt x="557" y="92"/>
                      <a:pt x="565" y="80"/>
                    </a:cubicBezTo>
                    <a:moveTo>
                      <a:pt x="555" y="94"/>
                    </a:moveTo>
                    <a:cubicBezTo>
                      <a:pt x="555" y="94"/>
                      <a:pt x="554" y="94"/>
                      <a:pt x="553" y="94"/>
                    </a:cubicBezTo>
                    <a:cubicBezTo>
                      <a:pt x="552" y="93"/>
                      <a:pt x="552" y="92"/>
                      <a:pt x="553" y="91"/>
                    </a:cubicBezTo>
                    <a:cubicBezTo>
                      <a:pt x="553" y="90"/>
                      <a:pt x="555" y="90"/>
                      <a:pt x="555" y="91"/>
                    </a:cubicBezTo>
                    <a:cubicBezTo>
                      <a:pt x="556" y="92"/>
                      <a:pt x="556" y="93"/>
                      <a:pt x="555" y="94"/>
                    </a:cubicBezTo>
                    <a:close/>
                    <a:moveTo>
                      <a:pt x="560" y="76"/>
                    </a:moveTo>
                    <a:cubicBezTo>
                      <a:pt x="555" y="79"/>
                      <a:pt x="550" y="80"/>
                      <a:pt x="547" y="77"/>
                    </a:cubicBezTo>
                    <a:cubicBezTo>
                      <a:pt x="544" y="75"/>
                      <a:pt x="543" y="70"/>
                      <a:pt x="545" y="65"/>
                    </a:cubicBezTo>
                    <a:moveTo>
                      <a:pt x="561" y="77"/>
                    </a:moveTo>
                    <a:cubicBezTo>
                      <a:pt x="553" y="83"/>
                      <a:pt x="546" y="86"/>
                      <a:pt x="542" y="83"/>
                    </a:cubicBezTo>
                    <a:cubicBezTo>
                      <a:pt x="539" y="80"/>
                      <a:pt x="540" y="73"/>
                      <a:pt x="544" y="64"/>
                    </a:cubicBezTo>
                    <a:moveTo>
                      <a:pt x="564" y="80"/>
                    </a:moveTo>
                    <a:cubicBezTo>
                      <a:pt x="553" y="90"/>
                      <a:pt x="542" y="94"/>
                      <a:pt x="536" y="90"/>
                    </a:cubicBezTo>
                    <a:cubicBezTo>
                      <a:pt x="531" y="85"/>
                      <a:pt x="533" y="74"/>
                      <a:pt x="540" y="61"/>
                    </a:cubicBezTo>
                    <a:moveTo>
                      <a:pt x="532" y="75"/>
                    </a:moveTo>
                    <a:cubicBezTo>
                      <a:pt x="531" y="76"/>
                      <a:pt x="530" y="76"/>
                      <a:pt x="529" y="76"/>
                    </a:cubicBezTo>
                    <a:cubicBezTo>
                      <a:pt x="528" y="75"/>
                      <a:pt x="528" y="74"/>
                      <a:pt x="529" y="73"/>
                    </a:cubicBezTo>
                    <a:cubicBezTo>
                      <a:pt x="530" y="72"/>
                      <a:pt x="531" y="72"/>
                      <a:pt x="532" y="73"/>
                    </a:cubicBezTo>
                    <a:cubicBezTo>
                      <a:pt x="532" y="73"/>
                      <a:pt x="533" y="75"/>
                      <a:pt x="532" y="75"/>
                    </a:cubicBezTo>
                    <a:close/>
                    <a:moveTo>
                      <a:pt x="535" y="58"/>
                    </a:moveTo>
                    <a:cubicBezTo>
                      <a:pt x="530" y="61"/>
                      <a:pt x="525" y="62"/>
                      <a:pt x="522" y="60"/>
                    </a:cubicBezTo>
                    <a:cubicBezTo>
                      <a:pt x="519" y="58"/>
                      <a:pt x="518" y="54"/>
                      <a:pt x="519" y="48"/>
                    </a:cubicBezTo>
                    <a:moveTo>
                      <a:pt x="536" y="59"/>
                    </a:moveTo>
                    <a:cubicBezTo>
                      <a:pt x="529" y="65"/>
                      <a:pt x="522" y="69"/>
                      <a:pt x="518" y="66"/>
                    </a:cubicBezTo>
                    <a:cubicBezTo>
                      <a:pt x="514" y="63"/>
                      <a:pt x="514" y="56"/>
                      <a:pt x="518" y="47"/>
                    </a:cubicBezTo>
                    <a:moveTo>
                      <a:pt x="540" y="61"/>
                    </a:moveTo>
                    <a:cubicBezTo>
                      <a:pt x="529" y="72"/>
                      <a:pt x="518" y="77"/>
                      <a:pt x="513" y="73"/>
                    </a:cubicBezTo>
                    <a:cubicBezTo>
                      <a:pt x="507" y="69"/>
                      <a:pt x="508" y="58"/>
                      <a:pt x="514" y="45"/>
                    </a:cubicBezTo>
                    <a:moveTo>
                      <a:pt x="507" y="60"/>
                    </a:moveTo>
                    <a:cubicBezTo>
                      <a:pt x="506" y="60"/>
                      <a:pt x="505" y="61"/>
                      <a:pt x="504" y="60"/>
                    </a:cubicBezTo>
                    <a:cubicBezTo>
                      <a:pt x="503" y="59"/>
                      <a:pt x="503" y="58"/>
                      <a:pt x="504" y="57"/>
                    </a:cubicBezTo>
                    <a:cubicBezTo>
                      <a:pt x="504" y="57"/>
                      <a:pt x="505" y="56"/>
                      <a:pt x="506" y="57"/>
                    </a:cubicBezTo>
                    <a:cubicBezTo>
                      <a:pt x="507" y="57"/>
                      <a:pt x="507" y="59"/>
                      <a:pt x="507" y="60"/>
                    </a:cubicBezTo>
                    <a:close/>
                    <a:moveTo>
                      <a:pt x="508" y="41"/>
                    </a:moveTo>
                    <a:cubicBezTo>
                      <a:pt x="503" y="45"/>
                      <a:pt x="498" y="47"/>
                      <a:pt x="495" y="45"/>
                    </a:cubicBezTo>
                    <a:cubicBezTo>
                      <a:pt x="492" y="43"/>
                      <a:pt x="491" y="39"/>
                      <a:pt x="492" y="33"/>
                    </a:cubicBezTo>
                    <a:moveTo>
                      <a:pt x="509" y="42"/>
                    </a:moveTo>
                    <a:cubicBezTo>
                      <a:pt x="503" y="50"/>
                      <a:pt x="496" y="54"/>
                      <a:pt x="492" y="51"/>
                    </a:cubicBezTo>
                    <a:cubicBezTo>
                      <a:pt x="488" y="49"/>
                      <a:pt x="487" y="42"/>
                      <a:pt x="490" y="32"/>
                    </a:cubicBezTo>
                    <a:moveTo>
                      <a:pt x="513" y="45"/>
                    </a:moveTo>
                    <a:cubicBezTo>
                      <a:pt x="504" y="56"/>
                      <a:pt x="493" y="63"/>
                      <a:pt x="487" y="59"/>
                    </a:cubicBezTo>
                    <a:cubicBezTo>
                      <a:pt x="481" y="56"/>
                      <a:pt x="481" y="44"/>
                      <a:pt x="486" y="30"/>
                    </a:cubicBezTo>
                    <a:moveTo>
                      <a:pt x="480" y="46"/>
                    </a:moveTo>
                    <a:cubicBezTo>
                      <a:pt x="480" y="47"/>
                      <a:pt x="479" y="47"/>
                      <a:pt x="478" y="47"/>
                    </a:cubicBezTo>
                    <a:cubicBezTo>
                      <a:pt x="477" y="46"/>
                      <a:pt x="476" y="45"/>
                      <a:pt x="477" y="44"/>
                    </a:cubicBezTo>
                    <a:cubicBezTo>
                      <a:pt x="478" y="43"/>
                      <a:pt x="479" y="43"/>
                      <a:pt x="480" y="43"/>
                    </a:cubicBezTo>
                    <a:cubicBezTo>
                      <a:pt x="480" y="44"/>
                      <a:pt x="481" y="45"/>
                      <a:pt x="480" y="46"/>
                    </a:cubicBezTo>
                    <a:close/>
                    <a:moveTo>
                      <a:pt x="480" y="28"/>
                    </a:moveTo>
                    <a:cubicBezTo>
                      <a:pt x="476" y="32"/>
                      <a:pt x="471" y="34"/>
                      <a:pt x="467" y="33"/>
                    </a:cubicBezTo>
                    <a:cubicBezTo>
                      <a:pt x="464" y="31"/>
                      <a:pt x="463" y="27"/>
                      <a:pt x="463" y="21"/>
                    </a:cubicBezTo>
                    <a:moveTo>
                      <a:pt x="481" y="29"/>
                    </a:moveTo>
                    <a:cubicBezTo>
                      <a:pt x="475" y="37"/>
                      <a:pt x="469" y="41"/>
                      <a:pt x="465" y="39"/>
                    </a:cubicBezTo>
                    <a:cubicBezTo>
                      <a:pt x="460" y="37"/>
                      <a:pt x="459" y="30"/>
                      <a:pt x="461" y="21"/>
                    </a:cubicBezTo>
                    <a:moveTo>
                      <a:pt x="485" y="31"/>
                    </a:moveTo>
                    <a:cubicBezTo>
                      <a:pt x="477" y="43"/>
                      <a:pt x="467" y="50"/>
                      <a:pt x="461" y="47"/>
                    </a:cubicBezTo>
                    <a:cubicBezTo>
                      <a:pt x="455" y="45"/>
                      <a:pt x="453" y="33"/>
                      <a:pt x="457" y="19"/>
                    </a:cubicBezTo>
                    <a:moveTo>
                      <a:pt x="453" y="35"/>
                    </a:moveTo>
                    <a:cubicBezTo>
                      <a:pt x="452" y="36"/>
                      <a:pt x="451" y="36"/>
                      <a:pt x="450" y="36"/>
                    </a:cubicBezTo>
                    <a:cubicBezTo>
                      <a:pt x="449" y="35"/>
                      <a:pt x="449" y="34"/>
                      <a:pt x="449" y="33"/>
                    </a:cubicBezTo>
                    <a:cubicBezTo>
                      <a:pt x="450" y="32"/>
                      <a:pt x="451" y="32"/>
                      <a:pt x="452" y="32"/>
                    </a:cubicBezTo>
                    <a:cubicBezTo>
                      <a:pt x="453" y="33"/>
                      <a:pt x="453" y="34"/>
                      <a:pt x="453" y="35"/>
                    </a:cubicBezTo>
                    <a:close/>
                    <a:moveTo>
                      <a:pt x="451" y="17"/>
                    </a:moveTo>
                    <a:cubicBezTo>
                      <a:pt x="447" y="22"/>
                      <a:pt x="442" y="24"/>
                      <a:pt x="439" y="23"/>
                    </a:cubicBezTo>
                    <a:cubicBezTo>
                      <a:pt x="435" y="22"/>
                      <a:pt x="433" y="17"/>
                      <a:pt x="433" y="12"/>
                    </a:cubicBezTo>
                    <a:moveTo>
                      <a:pt x="452" y="18"/>
                    </a:moveTo>
                    <a:cubicBezTo>
                      <a:pt x="447" y="26"/>
                      <a:pt x="441" y="31"/>
                      <a:pt x="437" y="29"/>
                    </a:cubicBezTo>
                    <a:cubicBezTo>
                      <a:pt x="432" y="28"/>
                      <a:pt x="430" y="21"/>
                      <a:pt x="431" y="11"/>
                    </a:cubicBezTo>
                    <a:moveTo>
                      <a:pt x="456" y="19"/>
                    </a:moveTo>
                    <a:cubicBezTo>
                      <a:pt x="449" y="32"/>
                      <a:pt x="440" y="40"/>
                      <a:pt x="434" y="38"/>
                    </a:cubicBezTo>
                    <a:cubicBezTo>
                      <a:pt x="427" y="36"/>
                      <a:pt x="425" y="24"/>
                      <a:pt x="427" y="10"/>
                    </a:cubicBezTo>
                    <a:moveTo>
                      <a:pt x="424" y="26"/>
                    </a:moveTo>
                    <a:cubicBezTo>
                      <a:pt x="424" y="27"/>
                      <a:pt x="423" y="28"/>
                      <a:pt x="422" y="27"/>
                    </a:cubicBezTo>
                    <a:cubicBezTo>
                      <a:pt x="421" y="27"/>
                      <a:pt x="420" y="26"/>
                      <a:pt x="421" y="25"/>
                    </a:cubicBezTo>
                    <a:cubicBezTo>
                      <a:pt x="421" y="24"/>
                      <a:pt x="422" y="23"/>
                      <a:pt x="423" y="24"/>
                    </a:cubicBezTo>
                    <a:cubicBezTo>
                      <a:pt x="424" y="24"/>
                      <a:pt x="425" y="25"/>
                      <a:pt x="424" y="26"/>
                    </a:cubicBezTo>
                    <a:close/>
                    <a:moveTo>
                      <a:pt x="421" y="8"/>
                    </a:moveTo>
                    <a:cubicBezTo>
                      <a:pt x="417" y="14"/>
                      <a:pt x="413" y="16"/>
                      <a:pt x="409" y="16"/>
                    </a:cubicBezTo>
                    <a:cubicBezTo>
                      <a:pt x="406" y="15"/>
                      <a:pt x="403" y="11"/>
                      <a:pt x="403" y="5"/>
                    </a:cubicBezTo>
                    <a:moveTo>
                      <a:pt x="422" y="9"/>
                    </a:moveTo>
                    <a:cubicBezTo>
                      <a:pt x="418" y="18"/>
                      <a:pt x="412" y="23"/>
                      <a:pt x="408" y="22"/>
                    </a:cubicBezTo>
                    <a:cubicBezTo>
                      <a:pt x="403" y="21"/>
                      <a:pt x="401" y="14"/>
                      <a:pt x="401" y="5"/>
                    </a:cubicBezTo>
                    <a:moveTo>
                      <a:pt x="427" y="10"/>
                    </a:moveTo>
                    <a:cubicBezTo>
                      <a:pt x="421" y="24"/>
                      <a:pt x="412" y="33"/>
                      <a:pt x="405" y="31"/>
                    </a:cubicBezTo>
                    <a:cubicBezTo>
                      <a:pt x="399" y="30"/>
                      <a:pt x="395" y="18"/>
                      <a:pt x="396" y="4"/>
                    </a:cubicBezTo>
                    <a:moveTo>
                      <a:pt x="395" y="20"/>
                    </a:moveTo>
                    <a:cubicBezTo>
                      <a:pt x="395" y="21"/>
                      <a:pt x="394" y="22"/>
                      <a:pt x="393" y="22"/>
                    </a:cubicBezTo>
                    <a:cubicBezTo>
                      <a:pt x="392" y="21"/>
                      <a:pt x="391" y="20"/>
                      <a:pt x="391" y="19"/>
                    </a:cubicBezTo>
                    <a:cubicBezTo>
                      <a:pt x="392" y="18"/>
                      <a:pt x="393" y="18"/>
                      <a:pt x="394" y="18"/>
                    </a:cubicBezTo>
                    <a:cubicBezTo>
                      <a:pt x="395" y="18"/>
                      <a:pt x="395" y="19"/>
                      <a:pt x="395" y="20"/>
                    </a:cubicBezTo>
                    <a:close/>
                    <a:moveTo>
                      <a:pt x="390" y="3"/>
                    </a:moveTo>
                    <a:cubicBezTo>
                      <a:pt x="387" y="8"/>
                      <a:pt x="383" y="12"/>
                      <a:pt x="379" y="11"/>
                    </a:cubicBezTo>
                    <a:cubicBezTo>
                      <a:pt x="376" y="11"/>
                      <a:pt x="373" y="7"/>
                      <a:pt x="372" y="1"/>
                    </a:cubicBezTo>
                    <a:moveTo>
                      <a:pt x="391" y="3"/>
                    </a:moveTo>
                    <a:cubicBezTo>
                      <a:pt x="388" y="13"/>
                      <a:pt x="383" y="19"/>
                      <a:pt x="378" y="18"/>
                    </a:cubicBezTo>
                    <a:cubicBezTo>
                      <a:pt x="374" y="17"/>
                      <a:pt x="371" y="10"/>
                      <a:pt x="370" y="1"/>
                    </a:cubicBezTo>
                    <a:moveTo>
                      <a:pt x="396" y="4"/>
                    </a:moveTo>
                    <a:cubicBezTo>
                      <a:pt x="391" y="18"/>
                      <a:pt x="384" y="28"/>
                      <a:pt x="377" y="27"/>
                    </a:cubicBezTo>
                    <a:cubicBezTo>
                      <a:pt x="370" y="26"/>
                      <a:pt x="366" y="15"/>
                      <a:pt x="365" y="1"/>
                    </a:cubicBezTo>
                    <a:moveTo>
                      <a:pt x="366" y="17"/>
                    </a:moveTo>
                    <a:cubicBezTo>
                      <a:pt x="365" y="18"/>
                      <a:pt x="364" y="19"/>
                      <a:pt x="363" y="19"/>
                    </a:cubicBezTo>
                    <a:cubicBezTo>
                      <a:pt x="362" y="18"/>
                      <a:pt x="362" y="17"/>
                      <a:pt x="362" y="16"/>
                    </a:cubicBezTo>
                    <a:cubicBezTo>
                      <a:pt x="362" y="15"/>
                      <a:pt x="363" y="15"/>
                      <a:pt x="364" y="15"/>
                    </a:cubicBezTo>
                    <a:cubicBezTo>
                      <a:pt x="365" y="15"/>
                      <a:pt x="366" y="16"/>
                      <a:pt x="366" y="17"/>
                    </a:cubicBezTo>
                    <a:close/>
                    <a:moveTo>
                      <a:pt x="359" y="0"/>
                    </a:moveTo>
                    <a:cubicBezTo>
                      <a:pt x="356" y="6"/>
                      <a:pt x="353" y="9"/>
                      <a:pt x="349" y="9"/>
                    </a:cubicBezTo>
                    <a:cubicBezTo>
                      <a:pt x="345" y="9"/>
                      <a:pt x="342" y="5"/>
                      <a:pt x="340" y="0"/>
                    </a:cubicBezTo>
                    <a:moveTo>
                      <a:pt x="360" y="1"/>
                    </a:moveTo>
                    <a:cubicBezTo>
                      <a:pt x="358" y="10"/>
                      <a:pt x="353" y="16"/>
                      <a:pt x="349" y="16"/>
                    </a:cubicBezTo>
                    <a:cubicBezTo>
                      <a:pt x="344" y="16"/>
                      <a:pt x="340" y="9"/>
                      <a:pt x="339" y="0"/>
                    </a:cubicBezTo>
                    <a:moveTo>
                      <a:pt x="365" y="1"/>
                    </a:moveTo>
                    <a:cubicBezTo>
                      <a:pt x="362" y="15"/>
                      <a:pt x="355" y="26"/>
                      <a:pt x="348" y="25"/>
                    </a:cubicBezTo>
                    <a:cubicBezTo>
                      <a:pt x="341" y="25"/>
                      <a:pt x="336" y="14"/>
                      <a:pt x="334" y="0"/>
                    </a:cubicBezTo>
                    <a:moveTo>
                      <a:pt x="336" y="16"/>
                    </a:moveTo>
                    <a:cubicBezTo>
                      <a:pt x="336" y="17"/>
                      <a:pt x="335" y="18"/>
                      <a:pt x="334" y="18"/>
                    </a:cubicBezTo>
                    <a:cubicBezTo>
                      <a:pt x="333" y="18"/>
                      <a:pt x="332" y="17"/>
                      <a:pt x="332" y="16"/>
                    </a:cubicBezTo>
                    <a:cubicBezTo>
                      <a:pt x="332" y="15"/>
                      <a:pt x="333" y="14"/>
                      <a:pt x="334" y="14"/>
                    </a:cubicBezTo>
                    <a:cubicBezTo>
                      <a:pt x="335" y="14"/>
                      <a:pt x="336" y="15"/>
                      <a:pt x="336" y="16"/>
                    </a:cubicBezTo>
                    <a:close/>
                    <a:moveTo>
                      <a:pt x="327" y="0"/>
                    </a:moveTo>
                    <a:cubicBezTo>
                      <a:pt x="326" y="6"/>
                      <a:pt x="322" y="10"/>
                      <a:pt x="319" y="10"/>
                    </a:cubicBezTo>
                    <a:cubicBezTo>
                      <a:pt x="315" y="10"/>
                      <a:pt x="312" y="7"/>
                      <a:pt x="309" y="2"/>
                    </a:cubicBezTo>
                    <a:moveTo>
                      <a:pt x="329" y="0"/>
                    </a:moveTo>
                    <a:cubicBezTo>
                      <a:pt x="327" y="10"/>
                      <a:pt x="323" y="17"/>
                      <a:pt x="319" y="17"/>
                    </a:cubicBezTo>
                    <a:cubicBezTo>
                      <a:pt x="314" y="17"/>
                      <a:pt x="310" y="11"/>
                      <a:pt x="307" y="2"/>
                    </a:cubicBezTo>
                    <a:moveTo>
                      <a:pt x="334" y="0"/>
                    </a:moveTo>
                    <a:cubicBezTo>
                      <a:pt x="332" y="15"/>
                      <a:pt x="326" y="26"/>
                      <a:pt x="319" y="26"/>
                    </a:cubicBezTo>
                    <a:cubicBezTo>
                      <a:pt x="312" y="26"/>
                      <a:pt x="306" y="17"/>
                      <a:pt x="303" y="2"/>
                    </a:cubicBezTo>
                    <a:moveTo>
                      <a:pt x="306" y="18"/>
                    </a:moveTo>
                    <a:cubicBezTo>
                      <a:pt x="306" y="19"/>
                      <a:pt x="305" y="20"/>
                      <a:pt x="304" y="20"/>
                    </a:cubicBezTo>
                    <a:cubicBezTo>
                      <a:pt x="303" y="20"/>
                      <a:pt x="302" y="20"/>
                      <a:pt x="302" y="19"/>
                    </a:cubicBezTo>
                    <a:cubicBezTo>
                      <a:pt x="302" y="18"/>
                      <a:pt x="303" y="17"/>
                      <a:pt x="304" y="17"/>
                    </a:cubicBezTo>
                    <a:cubicBezTo>
                      <a:pt x="305" y="17"/>
                      <a:pt x="306" y="17"/>
                      <a:pt x="306" y="18"/>
                    </a:cubicBezTo>
                    <a:close/>
                    <a:moveTo>
                      <a:pt x="296" y="3"/>
                    </a:moveTo>
                    <a:cubicBezTo>
                      <a:pt x="295" y="9"/>
                      <a:pt x="292" y="13"/>
                      <a:pt x="288" y="14"/>
                    </a:cubicBezTo>
                    <a:cubicBezTo>
                      <a:pt x="285" y="14"/>
                      <a:pt x="281" y="11"/>
                      <a:pt x="278" y="6"/>
                    </a:cubicBezTo>
                    <a:moveTo>
                      <a:pt x="298" y="3"/>
                    </a:moveTo>
                    <a:cubicBezTo>
                      <a:pt x="297" y="13"/>
                      <a:pt x="294" y="20"/>
                      <a:pt x="289" y="21"/>
                    </a:cubicBezTo>
                    <a:cubicBezTo>
                      <a:pt x="285" y="21"/>
                      <a:pt x="280" y="16"/>
                      <a:pt x="277" y="7"/>
                    </a:cubicBezTo>
                    <a:moveTo>
                      <a:pt x="303" y="3"/>
                    </a:moveTo>
                    <a:cubicBezTo>
                      <a:pt x="302" y="18"/>
                      <a:pt x="297" y="29"/>
                      <a:pt x="290" y="30"/>
                    </a:cubicBezTo>
                    <a:cubicBezTo>
                      <a:pt x="284" y="31"/>
                      <a:pt x="277" y="21"/>
                      <a:pt x="272" y="7"/>
                    </a:cubicBezTo>
                    <a:moveTo>
                      <a:pt x="277" y="23"/>
                    </a:moveTo>
                    <a:cubicBezTo>
                      <a:pt x="277" y="24"/>
                      <a:pt x="276" y="25"/>
                      <a:pt x="275" y="25"/>
                    </a:cubicBezTo>
                    <a:cubicBezTo>
                      <a:pt x="274" y="25"/>
                      <a:pt x="273" y="25"/>
                      <a:pt x="273" y="24"/>
                    </a:cubicBezTo>
                    <a:cubicBezTo>
                      <a:pt x="273" y="23"/>
                      <a:pt x="274" y="22"/>
                      <a:pt x="275" y="22"/>
                    </a:cubicBezTo>
                    <a:cubicBezTo>
                      <a:pt x="276" y="21"/>
                      <a:pt x="277" y="22"/>
                      <a:pt x="277" y="23"/>
                    </a:cubicBezTo>
                    <a:close/>
                    <a:moveTo>
                      <a:pt x="266" y="9"/>
                    </a:moveTo>
                    <a:cubicBezTo>
                      <a:pt x="265" y="15"/>
                      <a:pt x="262" y="19"/>
                      <a:pt x="259" y="20"/>
                    </a:cubicBezTo>
                    <a:cubicBezTo>
                      <a:pt x="255" y="21"/>
                      <a:pt x="251" y="18"/>
                      <a:pt x="248" y="14"/>
                    </a:cubicBezTo>
                    <a:moveTo>
                      <a:pt x="267" y="9"/>
                    </a:moveTo>
                    <a:cubicBezTo>
                      <a:pt x="267" y="19"/>
                      <a:pt x="265" y="26"/>
                      <a:pt x="260" y="27"/>
                    </a:cubicBezTo>
                    <a:cubicBezTo>
                      <a:pt x="256" y="28"/>
                      <a:pt x="250" y="23"/>
                      <a:pt x="246" y="14"/>
                    </a:cubicBezTo>
                    <a:moveTo>
                      <a:pt x="272" y="8"/>
                    </a:moveTo>
                    <a:cubicBezTo>
                      <a:pt x="273" y="23"/>
                      <a:pt x="269" y="34"/>
                      <a:pt x="262" y="36"/>
                    </a:cubicBezTo>
                    <a:cubicBezTo>
                      <a:pt x="255" y="37"/>
                      <a:pt x="248" y="29"/>
                      <a:pt x="242" y="15"/>
                    </a:cubicBezTo>
                    <a:moveTo>
                      <a:pt x="248" y="31"/>
                    </a:moveTo>
                    <a:cubicBezTo>
                      <a:pt x="248" y="32"/>
                      <a:pt x="248" y="33"/>
                      <a:pt x="247" y="33"/>
                    </a:cubicBezTo>
                    <a:cubicBezTo>
                      <a:pt x="246" y="33"/>
                      <a:pt x="245" y="32"/>
                      <a:pt x="244" y="31"/>
                    </a:cubicBezTo>
                    <a:cubicBezTo>
                      <a:pt x="244" y="30"/>
                      <a:pt x="245" y="29"/>
                      <a:pt x="246" y="29"/>
                    </a:cubicBezTo>
                    <a:cubicBezTo>
                      <a:pt x="247" y="29"/>
                      <a:pt x="248" y="30"/>
                      <a:pt x="248" y="31"/>
                    </a:cubicBezTo>
                    <a:close/>
                    <a:moveTo>
                      <a:pt x="236" y="17"/>
                    </a:moveTo>
                    <a:cubicBezTo>
                      <a:pt x="235" y="24"/>
                      <a:pt x="233" y="28"/>
                      <a:pt x="230" y="29"/>
                    </a:cubicBezTo>
                    <a:cubicBezTo>
                      <a:pt x="226" y="30"/>
                      <a:pt x="222" y="28"/>
                      <a:pt x="219" y="24"/>
                    </a:cubicBezTo>
                    <a:moveTo>
                      <a:pt x="237" y="17"/>
                    </a:moveTo>
                    <a:cubicBezTo>
                      <a:pt x="238" y="27"/>
                      <a:pt x="236" y="34"/>
                      <a:pt x="232" y="36"/>
                    </a:cubicBezTo>
                    <a:cubicBezTo>
                      <a:pt x="227" y="37"/>
                      <a:pt x="222" y="33"/>
                      <a:pt x="217" y="24"/>
                    </a:cubicBezTo>
                    <a:moveTo>
                      <a:pt x="242" y="16"/>
                    </a:moveTo>
                    <a:cubicBezTo>
                      <a:pt x="244" y="31"/>
                      <a:pt x="241" y="42"/>
                      <a:pt x="235" y="45"/>
                    </a:cubicBezTo>
                    <a:cubicBezTo>
                      <a:pt x="228" y="47"/>
                      <a:pt x="219" y="39"/>
                      <a:pt x="213" y="26"/>
                    </a:cubicBezTo>
                    <a:moveTo>
                      <a:pt x="220" y="41"/>
                    </a:moveTo>
                    <a:cubicBezTo>
                      <a:pt x="220" y="42"/>
                      <a:pt x="220" y="43"/>
                      <a:pt x="219" y="43"/>
                    </a:cubicBezTo>
                    <a:cubicBezTo>
                      <a:pt x="218" y="43"/>
                      <a:pt x="217" y="43"/>
                      <a:pt x="216" y="42"/>
                    </a:cubicBezTo>
                    <a:cubicBezTo>
                      <a:pt x="216" y="41"/>
                      <a:pt x="217" y="40"/>
                      <a:pt x="218" y="39"/>
                    </a:cubicBezTo>
                    <a:cubicBezTo>
                      <a:pt x="219" y="39"/>
                      <a:pt x="220" y="40"/>
                      <a:pt x="220" y="41"/>
                    </a:cubicBezTo>
                    <a:close/>
                    <a:moveTo>
                      <a:pt x="207" y="29"/>
                    </a:moveTo>
                    <a:cubicBezTo>
                      <a:pt x="207" y="35"/>
                      <a:pt x="205" y="39"/>
                      <a:pt x="202" y="41"/>
                    </a:cubicBezTo>
                    <a:cubicBezTo>
                      <a:pt x="198" y="42"/>
                      <a:pt x="194" y="40"/>
                      <a:pt x="190" y="36"/>
                    </a:cubicBezTo>
                    <a:moveTo>
                      <a:pt x="208" y="28"/>
                    </a:moveTo>
                    <a:cubicBezTo>
                      <a:pt x="210" y="38"/>
                      <a:pt x="209" y="46"/>
                      <a:pt x="204" y="47"/>
                    </a:cubicBezTo>
                    <a:cubicBezTo>
                      <a:pt x="200" y="49"/>
                      <a:pt x="194" y="45"/>
                      <a:pt x="188" y="37"/>
                    </a:cubicBezTo>
                    <a:moveTo>
                      <a:pt x="212" y="26"/>
                    </a:moveTo>
                    <a:cubicBezTo>
                      <a:pt x="216" y="41"/>
                      <a:pt x="214" y="53"/>
                      <a:pt x="208" y="56"/>
                    </a:cubicBezTo>
                    <a:cubicBezTo>
                      <a:pt x="202" y="58"/>
                      <a:pt x="192" y="51"/>
                      <a:pt x="184" y="39"/>
                    </a:cubicBezTo>
                    <a:moveTo>
                      <a:pt x="193" y="53"/>
                    </a:moveTo>
                    <a:cubicBezTo>
                      <a:pt x="193" y="54"/>
                      <a:pt x="193" y="55"/>
                      <a:pt x="192" y="56"/>
                    </a:cubicBezTo>
                    <a:cubicBezTo>
                      <a:pt x="191" y="56"/>
                      <a:pt x="190" y="56"/>
                      <a:pt x="190" y="55"/>
                    </a:cubicBezTo>
                    <a:cubicBezTo>
                      <a:pt x="189" y="54"/>
                      <a:pt x="190" y="52"/>
                      <a:pt x="191" y="52"/>
                    </a:cubicBezTo>
                    <a:cubicBezTo>
                      <a:pt x="192" y="52"/>
                      <a:pt x="193" y="52"/>
                      <a:pt x="193" y="53"/>
                    </a:cubicBezTo>
                    <a:close/>
                    <a:moveTo>
                      <a:pt x="178" y="42"/>
                    </a:moveTo>
                    <a:cubicBezTo>
                      <a:pt x="179" y="48"/>
                      <a:pt x="178" y="53"/>
                      <a:pt x="175" y="55"/>
                    </a:cubicBezTo>
                    <a:cubicBezTo>
                      <a:pt x="172" y="57"/>
                      <a:pt x="167" y="55"/>
                      <a:pt x="163" y="52"/>
                    </a:cubicBezTo>
                    <a:moveTo>
                      <a:pt x="180" y="42"/>
                    </a:moveTo>
                    <a:cubicBezTo>
                      <a:pt x="183" y="51"/>
                      <a:pt x="182" y="59"/>
                      <a:pt x="178" y="61"/>
                    </a:cubicBezTo>
                    <a:cubicBezTo>
                      <a:pt x="174" y="63"/>
                      <a:pt x="168" y="60"/>
                      <a:pt x="161" y="53"/>
                    </a:cubicBezTo>
                    <a:moveTo>
                      <a:pt x="184" y="40"/>
                    </a:moveTo>
                    <a:cubicBezTo>
                      <a:pt x="189" y="54"/>
                      <a:pt x="188" y="66"/>
                      <a:pt x="182" y="69"/>
                    </a:cubicBezTo>
                    <a:cubicBezTo>
                      <a:pt x="176" y="72"/>
                      <a:pt x="166" y="66"/>
                      <a:pt x="157" y="55"/>
                    </a:cubicBezTo>
                    <a:moveTo>
                      <a:pt x="167" y="68"/>
                    </a:moveTo>
                    <a:cubicBezTo>
                      <a:pt x="168" y="69"/>
                      <a:pt x="167" y="70"/>
                      <a:pt x="167" y="71"/>
                    </a:cubicBezTo>
                    <a:cubicBezTo>
                      <a:pt x="166" y="71"/>
                      <a:pt x="164" y="71"/>
                      <a:pt x="164" y="70"/>
                    </a:cubicBezTo>
                    <a:cubicBezTo>
                      <a:pt x="163" y="69"/>
                      <a:pt x="164" y="68"/>
                      <a:pt x="165" y="67"/>
                    </a:cubicBezTo>
                    <a:cubicBezTo>
                      <a:pt x="166" y="67"/>
                      <a:pt x="167" y="67"/>
                      <a:pt x="167" y="68"/>
                    </a:cubicBezTo>
                    <a:close/>
                    <a:moveTo>
                      <a:pt x="152" y="59"/>
                    </a:moveTo>
                    <a:cubicBezTo>
                      <a:pt x="153" y="65"/>
                      <a:pt x="152" y="70"/>
                      <a:pt x="149" y="72"/>
                    </a:cubicBezTo>
                    <a:cubicBezTo>
                      <a:pt x="146" y="74"/>
                      <a:pt x="142" y="73"/>
                      <a:pt x="137" y="69"/>
                    </a:cubicBezTo>
                    <a:moveTo>
                      <a:pt x="153" y="58"/>
                    </a:moveTo>
                    <a:cubicBezTo>
                      <a:pt x="157" y="67"/>
                      <a:pt x="157" y="75"/>
                      <a:pt x="153" y="77"/>
                    </a:cubicBezTo>
                    <a:cubicBezTo>
                      <a:pt x="149" y="80"/>
                      <a:pt x="142" y="77"/>
                      <a:pt x="136" y="70"/>
                    </a:cubicBezTo>
                    <a:moveTo>
                      <a:pt x="157" y="55"/>
                    </a:moveTo>
                    <a:cubicBezTo>
                      <a:pt x="163" y="69"/>
                      <a:pt x="164" y="81"/>
                      <a:pt x="158" y="85"/>
                    </a:cubicBezTo>
                    <a:cubicBezTo>
                      <a:pt x="152" y="89"/>
                      <a:pt x="142" y="84"/>
                      <a:pt x="132" y="73"/>
                    </a:cubicBezTo>
                    <a:moveTo>
                      <a:pt x="143" y="85"/>
                    </a:moveTo>
                    <a:cubicBezTo>
                      <a:pt x="144" y="86"/>
                      <a:pt x="143" y="87"/>
                      <a:pt x="142" y="88"/>
                    </a:cubicBezTo>
                    <a:cubicBezTo>
                      <a:pt x="142" y="88"/>
                      <a:pt x="140" y="88"/>
                      <a:pt x="140" y="87"/>
                    </a:cubicBezTo>
                    <a:cubicBezTo>
                      <a:pt x="139" y="86"/>
                      <a:pt x="140" y="85"/>
                      <a:pt x="140" y="85"/>
                    </a:cubicBezTo>
                    <a:cubicBezTo>
                      <a:pt x="141" y="84"/>
                      <a:pt x="142" y="84"/>
                      <a:pt x="143" y="85"/>
                    </a:cubicBezTo>
                    <a:close/>
                    <a:moveTo>
                      <a:pt x="127" y="77"/>
                    </a:moveTo>
                    <a:cubicBezTo>
                      <a:pt x="129" y="83"/>
                      <a:pt x="128" y="88"/>
                      <a:pt x="125" y="90"/>
                    </a:cubicBezTo>
                    <a:cubicBezTo>
                      <a:pt x="123" y="93"/>
                      <a:pt x="118" y="92"/>
                      <a:pt x="113" y="89"/>
                    </a:cubicBezTo>
                    <a:moveTo>
                      <a:pt x="128" y="76"/>
                    </a:moveTo>
                    <a:cubicBezTo>
                      <a:pt x="132" y="85"/>
                      <a:pt x="133" y="93"/>
                      <a:pt x="130" y="96"/>
                    </a:cubicBezTo>
                    <a:cubicBezTo>
                      <a:pt x="126" y="99"/>
                      <a:pt x="119" y="96"/>
                      <a:pt x="112" y="90"/>
                    </a:cubicBezTo>
                    <a:moveTo>
                      <a:pt x="132" y="74"/>
                    </a:moveTo>
                    <a:cubicBezTo>
                      <a:pt x="139" y="87"/>
                      <a:pt x="141" y="99"/>
                      <a:pt x="135" y="103"/>
                    </a:cubicBezTo>
                    <a:cubicBezTo>
                      <a:pt x="130" y="107"/>
                      <a:pt x="119" y="103"/>
                      <a:pt x="108" y="93"/>
                    </a:cubicBezTo>
                    <a:moveTo>
                      <a:pt x="120" y="104"/>
                    </a:moveTo>
                    <a:cubicBezTo>
                      <a:pt x="121" y="105"/>
                      <a:pt x="121" y="106"/>
                      <a:pt x="120" y="107"/>
                    </a:cubicBezTo>
                    <a:cubicBezTo>
                      <a:pt x="119" y="108"/>
                      <a:pt x="118" y="108"/>
                      <a:pt x="117" y="107"/>
                    </a:cubicBezTo>
                    <a:cubicBezTo>
                      <a:pt x="117" y="106"/>
                      <a:pt x="117" y="105"/>
                      <a:pt x="118" y="104"/>
                    </a:cubicBezTo>
                    <a:cubicBezTo>
                      <a:pt x="119" y="103"/>
                      <a:pt x="120" y="104"/>
                      <a:pt x="120" y="104"/>
                    </a:cubicBezTo>
                    <a:close/>
                    <a:moveTo>
                      <a:pt x="103" y="98"/>
                    </a:moveTo>
                    <a:cubicBezTo>
                      <a:pt x="106" y="104"/>
                      <a:pt x="106" y="109"/>
                      <a:pt x="103" y="111"/>
                    </a:cubicBezTo>
                    <a:cubicBezTo>
                      <a:pt x="101" y="114"/>
                      <a:pt x="96" y="114"/>
                      <a:pt x="91" y="111"/>
                    </a:cubicBezTo>
                    <a:moveTo>
                      <a:pt x="105" y="97"/>
                    </a:moveTo>
                    <a:cubicBezTo>
                      <a:pt x="110" y="106"/>
                      <a:pt x="111" y="113"/>
                      <a:pt x="108" y="116"/>
                    </a:cubicBezTo>
                    <a:cubicBezTo>
                      <a:pt x="105" y="119"/>
                      <a:pt x="98" y="118"/>
                      <a:pt x="90" y="112"/>
                    </a:cubicBezTo>
                    <a:moveTo>
                      <a:pt x="108" y="94"/>
                    </a:moveTo>
                    <a:cubicBezTo>
                      <a:pt x="117" y="106"/>
                      <a:pt x="119" y="118"/>
                      <a:pt x="114" y="123"/>
                    </a:cubicBezTo>
                    <a:cubicBezTo>
                      <a:pt x="109" y="128"/>
                      <a:pt x="98" y="124"/>
                      <a:pt x="86" y="116"/>
                    </a:cubicBezTo>
                    <a:moveTo>
                      <a:pt x="100" y="126"/>
                    </a:moveTo>
                    <a:cubicBezTo>
                      <a:pt x="100" y="126"/>
                      <a:pt x="100" y="128"/>
                      <a:pt x="100" y="128"/>
                    </a:cubicBezTo>
                    <a:cubicBezTo>
                      <a:pt x="99" y="129"/>
                      <a:pt x="98" y="129"/>
                      <a:pt x="97" y="128"/>
                    </a:cubicBezTo>
                    <a:cubicBezTo>
                      <a:pt x="96" y="128"/>
                      <a:pt x="96" y="126"/>
                      <a:pt x="97" y="126"/>
                    </a:cubicBezTo>
                    <a:cubicBezTo>
                      <a:pt x="98" y="125"/>
                      <a:pt x="99" y="125"/>
                      <a:pt x="100" y="126"/>
                    </a:cubicBezTo>
                    <a:close/>
                    <a:moveTo>
                      <a:pt x="82" y="121"/>
                    </a:moveTo>
                    <a:cubicBezTo>
                      <a:pt x="85" y="126"/>
                      <a:pt x="86" y="131"/>
                      <a:pt x="83" y="134"/>
                    </a:cubicBezTo>
                    <a:cubicBezTo>
                      <a:pt x="81" y="137"/>
                      <a:pt x="76" y="137"/>
                      <a:pt x="71" y="135"/>
                    </a:cubicBezTo>
                    <a:moveTo>
                      <a:pt x="83" y="120"/>
                    </a:moveTo>
                    <a:cubicBezTo>
                      <a:pt x="89" y="128"/>
                      <a:pt x="91" y="135"/>
                      <a:pt x="88" y="139"/>
                    </a:cubicBezTo>
                    <a:cubicBezTo>
                      <a:pt x="85" y="142"/>
                      <a:pt x="78" y="141"/>
                      <a:pt x="70" y="136"/>
                    </a:cubicBezTo>
                    <a:moveTo>
                      <a:pt x="86" y="116"/>
                    </a:moveTo>
                    <a:cubicBezTo>
                      <a:pt x="96" y="128"/>
                      <a:pt x="100" y="139"/>
                      <a:pt x="95" y="145"/>
                    </a:cubicBezTo>
                    <a:cubicBezTo>
                      <a:pt x="91" y="150"/>
                      <a:pt x="79" y="148"/>
                      <a:pt x="67" y="140"/>
                    </a:cubicBezTo>
                    <a:moveTo>
                      <a:pt x="81" y="149"/>
                    </a:moveTo>
                    <a:cubicBezTo>
                      <a:pt x="82" y="149"/>
                      <a:pt x="82" y="151"/>
                      <a:pt x="81" y="151"/>
                    </a:cubicBezTo>
                    <a:cubicBezTo>
                      <a:pt x="80" y="152"/>
                      <a:pt x="79" y="152"/>
                      <a:pt x="78" y="152"/>
                    </a:cubicBezTo>
                    <a:cubicBezTo>
                      <a:pt x="77" y="151"/>
                      <a:pt x="77" y="150"/>
                      <a:pt x="78" y="149"/>
                    </a:cubicBezTo>
                    <a:cubicBezTo>
                      <a:pt x="79" y="148"/>
                      <a:pt x="80" y="148"/>
                      <a:pt x="81" y="149"/>
                    </a:cubicBezTo>
                    <a:close/>
                    <a:moveTo>
                      <a:pt x="63" y="145"/>
                    </a:moveTo>
                    <a:cubicBezTo>
                      <a:pt x="66" y="151"/>
                      <a:pt x="67" y="155"/>
                      <a:pt x="65" y="159"/>
                    </a:cubicBezTo>
                    <a:cubicBezTo>
                      <a:pt x="63" y="161"/>
                      <a:pt x="58" y="162"/>
                      <a:pt x="53" y="161"/>
                    </a:cubicBezTo>
                    <a:moveTo>
                      <a:pt x="64" y="144"/>
                    </a:moveTo>
                    <a:cubicBezTo>
                      <a:pt x="71" y="152"/>
                      <a:pt x="74" y="159"/>
                      <a:pt x="71" y="163"/>
                    </a:cubicBezTo>
                    <a:cubicBezTo>
                      <a:pt x="68" y="166"/>
                      <a:pt x="61" y="166"/>
                      <a:pt x="52" y="162"/>
                    </a:cubicBezTo>
                    <a:moveTo>
                      <a:pt x="67" y="141"/>
                    </a:moveTo>
                    <a:cubicBezTo>
                      <a:pt x="77" y="151"/>
                      <a:pt x="82" y="162"/>
                      <a:pt x="78" y="168"/>
                    </a:cubicBezTo>
                    <a:cubicBezTo>
                      <a:pt x="74" y="173"/>
                      <a:pt x="63" y="172"/>
                      <a:pt x="49" y="166"/>
                    </a:cubicBezTo>
                    <a:moveTo>
                      <a:pt x="64" y="173"/>
                    </a:moveTo>
                    <a:cubicBezTo>
                      <a:pt x="65" y="174"/>
                      <a:pt x="65" y="175"/>
                      <a:pt x="65" y="176"/>
                    </a:cubicBezTo>
                    <a:cubicBezTo>
                      <a:pt x="64" y="177"/>
                      <a:pt x="63" y="177"/>
                      <a:pt x="62" y="176"/>
                    </a:cubicBezTo>
                    <a:cubicBezTo>
                      <a:pt x="61" y="176"/>
                      <a:pt x="61" y="175"/>
                      <a:pt x="62" y="174"/>
                    </a:cubicBezTo>
                    <a:cubicBezTo>
                      <a:pt x="62" y="173"/>
                      <a:pt x="63" y="173"/>
                      <a:pt x="64" y="173"/>
                    </a:cubicBezTo>
                    <a:close/>
                    <a:moveTo>
                      <a:pt x="46" y="172"/>
                    </a:moveTo>
                    <a:cubicBezTo>
                      <a:pt x="50" y="176"/>
                      <a:pt x="52" y="181"/>
                      <a:pt x="50" y="185"/>
                    </a:cubicBezTo>
                    <a:cubicBezTo>
                      <a:pt x="48" y="188"/>
                      <a:pt x="43" y="189"/>
                      <a:pt x="38" y="188"/>
                    </a:cubicBezTo>
                    <a:moveTo>
                      <a:pt x="47" y="170"/>
                    </a:moveTo>
                    <a:cubicBezTo>
                      <a:pt x="54" y="177"/>
                      <a:pt x="58" y="184"/>
                      <a:pt x="56" y="188"/>
                    </a:cubicBezTo>
                    <a:cubicBezTo>
                      <a:pt x="53" y="192"/>
                      <a:pt x="46" y="192"/>
                      <a:pt x="37" y="189"/>
                    </a:cubicBezTo>
                    <a:moveTo>
                      <a:pt x="50" y="166"/>
                    </a:moveTo>
                    <a:cubicBezTo>
                      <a:pt x="61" y="176"/>
                      <a:pt x="67" y="187"/>
                      <a:pt x="63" y="193"/>
                    </a:cubicBezTo>
                    <a:cubicBezTo>
                      <a:pt x="60" y="199"/>
                      <a:pt x="48" y="199"/>
                      <a:pt x="35" y="193"/>
                    </a:cubicBezTo>
                    <a:moveTo>
                      <a:pt x="50" y="199"/>
                    </a:moveTo>
                    <a:cubicBezTo>
                      <a:pt x="51" y="200"/>
                      <a:pt x="51" y="201"/>
                      <a:pt x="51" y="202"/>
                    </a:cubicBezTo>
                    <a:cubicBezTo>
                      <a:pt x="50" y="203"/>
                      <a:pt x="49" y="203"/>
                      <a:pt x="48" y="203"/>
                    </a:cubicBezTo>
                    <a:cubicBezTo>
                      <a:pt x="47" y="202"/>
                      <a:pt x="47" y="201"/>
                      <a:pt x="47" y="200"/>
                    </a:cubicBezTo>
                    <a:cubicBezTo>
                      <a:pt x="48" y="199"/>
                      <a:pt x="49" y="199"/>
                      <a:pt x="50" y="199"/>
                    </a:cubicBezTo>
                    <a:close/>
                    <a:moveTo>
                      <a:pt x="32" y="199"/>
                    </a:moveTo>
                    <a:cubicBezTo>
                      <a:pt x="36" y="204"/>
                      <a:pt x="38" y="208"/>
                      <a:pt x="36" y="212"/>
                    </a:cubicBezTo>
                    <a:cubicBezTo>
                      <a:pt x="35" y="215"/>
                      <a:pt x="30" y="217"/>
                      <a:pt x="25" y="216"/>
                    </a:cubicBezTo>
                    <a:moveTo>
                      <a:pt x="33" y="198"/>
                    </a:moveTo>
                    <a:cubicBezTo>
                      <a:pt x="40" y="204"/>
                      <a:pt x="45" y="211"/>
                      <a:pt x="43" y="215"/>
                    </a:cubicBezTo>
                    <a:cubicBezTo>
                      <a:pt x="41" y="219"/>
                      <a:pt x="33" y="220"/>
                      <a:pt x="24" y="218"/>
                    </a:cubicBezTo>
                    <a:moveTo>
                      <a:pt x="35" y="194"/>
                    </a:moveTo>
                    <a:cubicBezTo>
                      <a:pt x="47" y="203"/>
                      <a:pt x="54" y="213"/>
                      <a:pt x="51" y="219"/>
                    </a:cubicBezTo>
                    <a:cubicBezTo>
                      <a:pt x="48" y="225"/>
                      <a:pt x="36" y="226"/>
                      <a:pt x="22" y="222"/>
                    </a:cubicBezTo>
                    <a:moveTo>
                      <a:pt x="38" y="227"/>
                    </a:moveTo>
                    <a:cubicBezTo>
                      <a:pt x="39" y="227"/>
                      <a:pt x="39" y="228"/>
                      <a:pt x="39" y="229"/>
                    </a:cubicBezTo>
                    <a:cubicBezTo>
                      <a:pt x="38" y="230"/>
                      <a:pt x="37" y="231"/>
                      <a:pt x="36" y="230"/>
                    </a:cubicBezTo>
                    <a:cubicBezTo>
                      <a:pt x="35" y="230"/>
                      <a:pt x="35" y="229"/>
                      <a:pt x="35" y="228"/>
                    </a:cubicBezTo>
                    <a:cubicBezTo>
                      <a:pt x="36" y="227"/>
                      <a:pt x="37" y="226"/>
                      <a:pt x="38" y="227"/>
                    </a:cubicBezTo>
                    <a:close/>
                    <a:moveTo>
                      <a:pt x="20" y="228"/>
                    </a:moveTo>
                    <a:cubicBezTo>
                      <a:pt x="25" y="232"/>
                      <a:pt x="27" y="237"/>
                      <a:pt x="26" y="240"/>
                    </a:cubicBezTo>
                    <a:cubicBezTo>
                      <a:pt x="24" y="244"/>
                      <a:pt x="20" y="246"/>
                      <a:pt x="14" y="246"/>
                    </a:cubicBezTo>
                    <a:moveTo>
                      <a:pt x="21" y="227"/>
                    </a:moveTo>
                    <a:cubicBezTo>
                      <a:pt x="29" y="232"/>
                      <a:pt x="34" y="238"/>
                      <a:pt x="32" y="243"/>
                    </a:cubicBezTo>
                    <a:cubicBezTo>
                      <a:pt x="31" y="247"/>
                      <a:pt x="23" y="249"/>
                      <a:pt x="14" y="247"/>
                    </a:cubicBezTo>
                    <a:moveTo>
                      <a:pt x="22" y="223"/>
                    </a:moveTo>
                    <a:cubicBezTo>
                      <a:pt x="35" y="230"/>
                      <a:pt x="43" y="239"/>
                      <a:pt x="41" y="246"/>
                    </a:cubicBezTo>
                    <a:cubicBezTo>
                      <a:pt x="38" y="252"/>
                      <a:pt x="27" y="254"/>
                      <a:pt x="12" y="252"/>
                    </a:cubicBezTo>
                    <a:moveTo>
                      <a:pt x="29" y="255"/>
                    </a:moveTo>
                    <a:cubicBezTo>
                      <a:pt x="30" y="255"/>
                      <a:pt x="30" y="256"/>
                      <a:pt x="30" y="257"/>
                    </a:cubicBezTo>
                    <a:cubicBezTo>
                      <a:pt x="29" y="258"/>
                      <a:pt x="28" y="259"/>
                      <a:pt x="27" y="258"/>
                    </a:cubicBezTo>
                    <a:cubicBezTo>
                      <a:pt x="26" y="258"/>
                      <a:pt x="26" y="257"/>
                      <a:pt x="26" y="256"/>
                    </a:cubicBezTo>
                    <a:cubicBezTo>
                      <a:pt x="27" y="255"/>
                      <a:pt x="28" y="255"/>
                      <a:pt x="29" y="255"/>
                    </a:cubicBezTo>
                    <a:close/>
                    <a:moveTo>
                      <a:pt x="11" y="258"/>
                    </a:moveTo>
                    <a:cubicBezTo>
                      <a:pt x="16" y="262"/>
                      <a:pt x="19" y="266"/>
                      <a:pt x="18" y="270"/>
                    </a:cubicBezTo>
                    <a:cubicBezTo>
                      <a:pt x="17" y="273"/>
                      <a:pt x="13" y="275"/>
                      <a:pt x="7" y="276"/>
                    </a:cubicBezTo>
                    <a:moveTo>
                      <a:pt x="11" y="257"/>
                    </a:moveTo>
                    <a:cubicBezTo>
                      <a:pt x="20" y="261"/>
                      <a:pt x="25" y="267"/>
                      <a:pt x="24" y="271"/>
                    </a:cubicBezTo>
                    <a:cubicBezTo>
                      <a:pt x="23" y="276"/>
                      <a:pt x="16" y="278"/>
                      <a:pt x="6" y="278"/>
                    </a:cubicBezTo>
                    <a:moveTo>
                      <a:pt x="13" y="252"/>
                    </a:moveTo>
                    <a:cubicBezTo>
                      <a:pt x="26" y="259"/>
                      <a:pt x="35" y="267"/>
                      <a:pt x="33" y="274"/>
                    </a:cubicBezTo>
                    <a:cubicBezTo>
                      <a:pt x="31" y="280"/>
                      <a:pt x="20" y="283"/>
                      <a:pt x="5" y="282"/>
                    </a:cubicBezTo>
                    <a:moveTo>
                      <a:pt x="22" y="284"/>
                    </a:moveTo>
                    <a:cubicBezTo>
                      <a:pt x="23" y="284"/>
                      <a:pt x="23" y="285"/>
                      <a:pt x="23" y="286"/>
                    </a:cubicBezTo>
                    <a:cubicBezTo>
                      <a:pt x="23" y="287"/>
                      <a:pt x="22" y="288"/>
                      <a:pt x="21" y="288"/>
                    </a:cubicBezTo>
                    <a:cubicBezTo>
                      <a:pt x="20" y="287"/>
                      <a:pt x="19" y="286"/>
                      <a:pt x="19" y="285"/>
                    </a:cubicBezTo>
                    <a:cubicBezTo>
                      <a:pt x="20" y="284"/>
                      <a:pt x="21" y="284"/>
                      <a:pt x="22" y="284"/>
                    </a:cubicBezTo>
                    <a:close/>
                    <a:moveTo>
                      <a:pt x="4" y="289"/>
                    </a:moveTo>
                    <a:cubicBezTo>
                      <a:pt x="10" y="292"/>
                      <a:pt x="13" y="296"/>
                      <a:pt x="12" y="300"/>
                    </a:cubicBezTo>
                    <a:cubicBezTo>
                      <a:pt x="12" y="303"/>
                      <a:pt x="8" y="306"/>
                      <a:pt x="2" y="307"/>
                    </a:cubicBezTo>
                    <a:moveTo>
                      <a:pt x="5" y="287"/>
                    </a:moveTo>
                    <a:cubicBezTo>
                      <a:pt x="14" y="291"/>
                      <a:pt x="20" y="296"/>
                      <a:pt x="19" y="301"/>
                    </a:cubicBezTo>
                    <a:cubicBezTo>
                      <a:pt x="18" y="305"/>
                      <a:pt x="11" y="308"/>
                      <a:pt x="2" y="309"/>
                    </a:cubicBezTo>
                    <a:moveTo>
                      <a:pt x="6" y="283"/>
                    </a:moveTo>
                    <a:cubicBezTo>
                      <a:pt x="20" y="288"/>
                      <a:pt x="29" y="295"/>
                      <a:pt x="28" y="302"/>
                    </a:cubicBezTo>
                    <a:cubicBezTo>
                      <a:pt x="27" y="309"/>
                      <a:pt x="16" y="313"/>
                      <a:pt x="1" y="313"/>
                    </a:cubicBezTo>
                    <a:moveTo>
                      <a:pt x="18" y="313"/>
                    </a:moveTo>
                    <a:cubicBezTo>
                      <a:pt x="19" y="313"/>
                      <a:pt x="19" y="314"/>
                      <a:pt x="19" y="315"/>
                    </a:cubicBezTo>
                    <a:cubicBezTo>
                      <a:pt x="19" y="317"/>
                      <a:pt x="18" y="317"/>
                      <a:pt x="17" y="317"/>
                    </a:cubicBezTo>
                    <a:cubicBezTo>
                      <a:pt x="16" y="317"/>
                      <a:pt x="15" y="316"/>
                      <a:pt x="15" y="315"/>
                    </a:cubicBezTo>
                    <a:cubicBezTo>
                      <a:pt x="16" y="314"/>
                      <a:pt x="17" y="313"/>
                      <a:pt x="18" y="313"/>
                    </a:cubicBezTo>
                    <a:close/>
                    <a:moveTo>
                      <a:pt x="1" y="320"/>
                    </a:moveTo>
                    <a:cubicBezTo>
                      <a:pt x="6" y="322"/>
                      <a:pt x="10" y="326"/>
                      <a:pt x="9" y="330"/>
                    </a:cubicBezTo>
                    <a:cubicBezTo>
                      <a:pt x="9" y="333"/>
                      <a:pt x="6" y="336"/>
                      <a:pt x="0" y="338"/>
                    </a:cubicBezTo>
                    <a:moveTo>
                      <a:pt x="1" y="318"/>
                    </a:moveTo>
                    <a:cubicBezTo>
                      <a:pt x="11" y="321"/>
                      <a:pt x="17" y="326"/>
                      <a:pt x="16" y="330"/>
                    </a:cubicBezTo>
                    <a:cubicBezTo>
                      <a:pt x="16" y="335"/>
                      <a:pt x="9" y="338"/>
                      <a:pt x="0" y="340"/>
                    </a:cubicBezTo>
                    <a:moveTo>
                      <a:pt x="2" y="314"/>
                    </a:moveTo>
                    <a:cubicBezTo>
                      <a:pt x="16" y="317"/>
                      <a:pt x="26" y="324"/>
                      <a:pt x="25" y="331"/>
                    </a:cubicBezTo>
                    <a:cubicBezTo>
                      <a:pt x="25" y="338"/>
                      <a:pt x="14" y="343"/>
                      <a:pt x="0" y="344"/>
                    </a:cubicBezTo>
                    <a:moveTo>
                      <a:pt x="16" y="343"/>
                    </a:moveTo>
                    <a:cubicBezTo>
                      <a:pt x="17" y="343"/>
                      <a:pt x="18" y="344"/>
                      <a:pt x="18" y="345"/>
                    </a:cubicBezTo>
                    <a:cubicBezTo>
                      <a:pt x="18" y="346"/>
                      <a:pt x="17" y="347"/>
                      <a:pt x="16" y="347"/>
                    </a:cubicBezTo>
                    <a:cubicBezTo>
                      <a:pt x="15" y="347"/>
                      <a:pt x="14" y="346"/>
                      <a:pt x="14" y="345"/>
                    </a:cubicBezTo>
                    <a:cubicBezTo>
                      <a:pt x="14" y="344"/>
                      <a:pt x="15" y="343"/>
                      <a:pt x="16" y="343"/>
                    </a:cubicBezTo>
                    <a:close/>
                    <a:moveTo>
                      <a:pt x="0" y="351"/>
                    </a:moveTo>
                    <a:cubicBezTo>
                      <a:pt x="6" y="353"/>
                      <a:pt x="10" y="356"/>
                      <a:pt x="10" y="360"/>
                    </a:cubicBezTo>
                    <a:cubicBezTo>
                      <a:pt x="10" y="364"/>
                      <a:pt x="6" y="367"/>
                      <a:pt x="1" y="369"/>
                    </a:cubicBezTo>
                    <a:moveTo>
                      <a:pt x="0" y="349"/>
                    </a:moveTo>
                    <a:cubicBezTo>
                      <a:pt x="10" y="351"/>
                      <a:pt x="16" y="355"/>
                      <a:pt x="16" y="360"/>
                    </a:cubicBezTo>
                    <a:cubicBezTo>
                      <a:pt x="17" y="365"/>
                      <a:pt x="10" y="369"/>
                      <a:pt x="1" y="371"/>
                    </a:cubicBezTo>
                    <a:moveTo>
                      <a:pt x="0" y="345"/>
                    </a:moveTo>
                    <a:cubicBezTo>
                      <a:pt x="15" y="347"/>
                      <a:pt x="25" y="353"/>
                      <a:pt x="26" y="360"/>
                    </a:cubicBezTo>
                    <a:cubicBezTo>
                      <a:pt x="26" y="367"/>
                      <a:pt x="16" y="373"/>
                      <a:pt x="1" y="376"/>
                    </a:cubicBezTo>
                    <a:moveTo>
                      <a:pt x="18" y="373"/>
                    </a:moveTo>
                    <a:cubicBezTo>
                      <a:pt x="19" y="373"/>
                      <a:pt x="19" y="374"/>
                      <a:pt x="19" y="375"/>
                    </a:cubicBezTo>
                    <a:cubicBezTo>
                      <a:pt x="19" y="376"/>
                      <a:pt x="19" y="376"/>
                      <a:pt x="18" y="377"/>
                    </a:cubicBezTo>
                    <a:cubicBezTo>
                      <a:pt x="16" y="377"/>
                      <a:pt x="16" y="376"/>
                      <a:pt x="16" y="375"/>
                    </a:cubicBezTo>
                    <a:cubicBezTo>
                      <a:pt x="16" y="374"/>
                      <a:pt x="16" y="373"/>
                      <a:pt x="18" y="373"/>
                    </a:cubicBezTo>
                    <a:close/>
                    <a:moveTo>
                      <a:pt x="2" y="382"/>
                    </a:moveTo>
                    <a:cubicBezTo>
                      <a:pt x="8" y="384"/>
                      <a:pt x="12" y="387"/>
                      <a:pt x="12" y="390"/>
                    </a:cubicBezTo>
                    <a:cubicBezTo>
                      <a:pt x="13" y="394"/>
                      <a:pt x="10" y="398"/>
                      <a:pt x="5" y="400"/>
                    </a:cubicBezTo>
                    <a:moveTo>
                      <a:pt x="2" y="380"/>
                    </a:moveTo>
                    <a:cubicBezTo>
                      <a:pt x="12" y="382"/>
                      <a:pt x="19" y="385"/>
                      <a:pt x="19" y="390"/>
                    </a:cubicBezTo>
                    <a:cubicBezTo>
                      <a:pt x="20" y="394"/>
                      <a:pt x="14" y="399"/>
                      <a:pt x="5" y="402"/>
                    </a:cubicBezTo>
                    <a:moveTo>
                      <a:pt x="2" y="376"/>
                    </a:moveTo>
                    <a:cubicBezTo>
                      <a:pt x="17" y="377"/>
                      <a:pt x="28" y="382"/>
                      <a:pt x="28" y="389"/>
                    </a:cubicBezTo>
                    <a:cubicBezTo>
                      <a:pt x="29" y="396"/>
                      <a:pt x="20" y="402"/>
                      <a:pt x="6" y="406"/>
                    </a:cubicBezTo>
                    <a:moveTo>
                      <a:pt x="21" y="402"/>
                    </a:moveTo>
                    <a:cubicBezTo>
                      <a:pt x="22" y="402"/>
                      <a:pt x="23" y="403"/>
                      <a:pt x="24" y="404"/>
                    </a:cubicBezTo>
                    <a:cubicBezTo>
                      <a:pt x="24" y="405"/>
                      <a:pt x="23" y="406"/>
                      <a:pt x="22" y="406"/>
                    </a:cubicBezTo>
                    <a:cubicBezTo>
                      <a:pt x="21" y="406"/>
                      <a:pt x="20" y="405"/>
                      <a:pt x="20" y="404"/>
                    </a:cubicBezTo>
                    <a:cubicBezTo>
                      <a:pt x="20" y="403"/>
                      <a:pt x="20" y="402"/>
                      <a:pt x="21" y="402"/>
                    </a:cubicBezTo>
                    <a:close/>
                    <a:moveTo>
                      <a:pt x="7" y="413"/>
                    </a:moveTo>
                    <a:cubicBezTo>
                      <a:pt x="13" y="414"/>
                      <a:pt x="17" y="417"/>
                      <a:pt x="18" y="420"/>
                    </a:cubicBezTo>
                    <a:cubicBezTo>
                      <a:pt x="19" y="424"/>
                      <a:pt x="16" y="428"/>
                      <a:pt x="11" y="431"/>
                    </a:cubicBezTo>
                    <a:moveTo>
                      <a:pt x="7" y="411"/>
                    </a:moveTo>
                    <a:cubicBezTo>
                      <a:pt x="17" y="412"/>
                      <a:pt x="24" y="414"/>
                      <a:pt x="25" y="419"/>
                    </a:cubicBezTo>
                    <a:cubicBezTo>
                      <a:pt x="26" y="423"/>
                      <a:pt x="20" y="429"/>
                      <a:pt x="12" y="432"/>
                    </a:cubicBezTo>
                    <a:moveTo>
                      <a:pt x="6" y="407"/>
                    </a:moveTo>
                    <a:cubicBezTo>
                      <a:pt x="21" y="406"/>
                      <a:pt x="32" y="410"/>
                      <a:pt x="34" y="417"/>
                    </a:cubicBezTo>
                    <a:cubicBezTo>
                      <a:pt x="35" y="424"/>
                      <a:pt x="26" y="432"/>
                      <a:pt x="13" y="437"/>
                    </a:cubicBezTo>
                    <a:moveTo>
                      <a:pt x="28" y="431"/>
                    </a:moveTo>
                    <a:cubicBezTo>
                      <a:pt x="29" y="431"/>
                      <a:pt x="30" y="432"/>
                      <a:pt x="30" y="433"/>
                    </a:cubicBezTo>
                    <a:cubicBezTo>
                      <a:pt x="30" y="434"/>
                      <a:pt x="30" y="435"/>
                      <a:pt x="29" y="435"/>
                    </a:cubicBezTo>
                    <a:cubicBezTo>
                      <a:pt x="28" y="435"/>
                      <a:pt x="27" y="434"/>
                      <a:pt x="27" y="433"/>
                    </a:cubicBezTo>
                    <a:cubicBezTo>
                      <a:pt x="26" y="432"/>
                      <a:pt x="27" y="431"/>
                      <a:pt x="28" y="431"/>
                    </a:cubicBezTo>
                    <a:close/>
                    <a:moveTo>
                      <a:pt x="14" y="443"/>
                    </a:moveTo>
                    <a:cubicBezTo>
                      <a:pt x="21" y="444"/>
                      <a:pt x="25" y="446"/>
                      <a:pt x="26" y="449"/>
                    </a:cubicBezTo>
                    <a:cubicBezTo>
                      <a:pt x="27" y="453"/>
                      <a:pt x="25" y="457"/>
                      <a:pt x="20" y="460"/>
                    </a:cubicBezTo>
                    <a:moveTo>
                      <a:pt x="14" y="442"/>
                    </a:moveTo>
                    <a:cubicBezTo>
                      <a:pt x="24" y="441"/>
                      <a:pt x="32" y="443"/>
                      <a:pt x="33" y="448"/>
                    </a:cubicBezTo>
                    <a:cubicBezTo>
                      <a:pt x="34" y="452"/>
                      <a:pt x="29" y="458"/>
                      <a:pt x="21" y="462"/>
                    </a:cubicBezTo>
                    <a:moveTo>
                      <a:pt x="13" y="437"/>
                    </a:moveTo>
                    <a:cubicBezTo>
                      <a:pt x="28" y="436"/>
                      <a:pt x="40" y="438"/>
                      <a:pt x="42" y="445"/>
                    </a:cubicBezTo>
                    <a:cubicBezTo>
                      <a:pt x="43" y="452"/>
                      <a:pt x="35" y="460"/>
                      <a:pt x="22" y="467"/>
                    </a:cubicBezTo>
                    <a:moveTo>
                      <a:pt x="37" y="459"/>
                    </a:moveTo>
                    <a:cubicBezTo>
                      <a:pt x="38" y="459"/>
                      <a:pt x="39" y="460"/>
                      <a:pt x="40" y="461"/>
                    </a:cubicBezTo>
                    <a:cubicBezTo>
                      <a:pt x="40" y="462"/>
                      <a:pt x="39" y="463"/>
                      <a:pt x="38" y="463"/>
                    </a:cubicBezTo>
                    <a:cubicBezTo>
                      <a:pt x="37" y="463"/>
                      <a:pt x="36" y="463"/>
                      <a:pt x="36" y="462"/>
                    </a:cubicBezTo>
                    <a:cubicBezTo>
                      <a:pt x="36" y="461"/>
                      <a:pt x="36" y="460"/>
                      <a:pt x="37" y="459"/>
                    </a:cubicBezTo>
                    <a:close/>
                    <a:moveTo>
                      <a:pt x="25" y="473"/>
                    </a:moveTo>
                    <a:cubicBezTo>
                      <a:pt x="31" y="473"/>
                      <a:pt x="36" y="475"/>
                      <a:pt x="37" y="478"/>
                    </a:cubicBezTo>
                    <a:cubicBezTo>
                      <a:pt x="39" y="482"/>
                      <a:pt x="37" y="486"/>
                      <a:pt x="33" y="490"/>
                    </a:cubicBezTo>
                    <a:moveTo>
                      <a:pt x="25" y="472"/>
                    </a:moveTo>
                    <a:cubicBezTo>
                      <a:pt x="35" y="470"/>
                      <a:pt x="42" y="472"/>
                      <a:pt x="44" y="476"/>
                    </a:cubicBezTo>
                    <a:cubicBezTo>
                      <a:pt x="45" y="480"/>
                      <a:pt x="41" y="486"/>
                      <a:pt x="33" y="492"/>
                    </a:cubicBezTo>
                    <a:moveTo>
                      <a:pt x="23" y="467"/>
                    </a:moveTo>
                    <a:cubicBezTo>
                      <a:pt x="38" y="464"/>
                      <a:pt x="50" y="466"/>
                      <a:pt x="52" y="473"/>
                    </a:cubicBezTo>
                    <a:cubicBezTo>
                      <a:pt x="55" y="479"/>
                      <a:pt x="48" y="488"/>
                      <a:pt x="35" y="496"/>
                    </a:cubicBezTo>
                    <a:moveTo>
                      <a:pt x="49" y="487"/>
                    </a:moveTo>
                    <a:cubicBezTo>
                      <a:pt x="50" y="487"/>
                      <a:pt x="51" y="487"/>
                      <a:pt x="52" y="488"/>
                    </a:cubicBezTo>
                    <a:cubicBezTo>
                      <a:pt x="52" y="489"/>
                      <a:pt x="52" y="490"/>
                      <a:pt x="51" y="491"/>
                    </a:cubicBezTo>
                    <a:cubicBezTo>
                      <a:pt x="50" y="491"/>
                      <a:pt x="49" y="491"/>
                      <a:pt x="48" y="490"/>
                    </a:cubicBezTo>
                    <a:cubicBezTo>
                      <a:pt x="48" y="489"/>
                      <a:pt x="48" y="488"/>
                      <a:pt x="49" y="487"/>
                    </a:cubicBezTo>
                    <a:close/>
                    <a:moveTo>
                      <a:pt x="38" y="502"/>
                    </a:moveTo>
                    <a:cubicBezTo>
                      <a:pt x="44" y="501"/>
                      <a:pt x="49" y="503"/>
                      <a:pt x="51" y="506"/>
                    </a:cubicBezTo>
                    <a:cubicBezTo>
                      <a:pt x="53" y="509"/>
                      <a:pt x="51" y="514"/>
                      <a:pt x="47" y="518"/>
                    </a:cubicBezTo>
                    <a:moveTo>
                      <a:pt x="38" y="501"/>
                    </a:moveTo>
                    <a:cubicBezTo>
                      <a:pt x="47" y="498"/>
                      <a:pt x="55" y="499"/>
                      <a:pt x="57" y="503"/>
                    </a:cubicBezTo>
                    <a:cubicBezTo>
                      <a:pt x="59" y="507"/>
                      <a:pt x="56" y="513"/>
                      <a:pt x="48" y="520"/>
                    </a:cubicBezTo>
                    <a:moveTo>
                      <a:pt x="36" y="496"/>
                    </a:moveTo>
                    <a:cubicBezTo>
                      <a:pt x="50" y="492"/>
                      <a:pt x="62" y="493"/>
                      <a:pt x="65" y="499"/>
                    </a:cubicBezTo>
                    <a:cubicBezTo>
                      <a:pt x="68" y="505"/>
                      <a:pt x="62" y="515"/>
                      <a:pt x="50" y="524"/>
                    </a:cubicBezTo>
                    <a:moveTo>
                      <a:pt x="64" y="514"/>
                    </a:moveTo>
                    <a:cubicBezTo>
                      <a:pt x="65" y="513"/>
                      <a:pt x="66" y="514"/>
                      <a:pt x="66" y="515"/>
                    </a:cubicBezTo>
                    <a:cubicBezTo>
                      <a:pt x="67" y="516"/>
                      <a:pt x="66" y="517"/>
                      <a:pt x="65" y="517"/>
                    </a:cubicBezTo>
                    <a:cubicBezTo>
                      <a:pt x="64" y="518"/>
                      <a:pt x="63" y="517"/>
                      <a:pt x="63" y="516"/>
                    </a:cubicBezTo>
                    <a:cubicBezTo>
                      <a:pt x="62" y="516"/>
                      <a:pt x="63" y="514"/>
                      <a:pt x="64" y="514"/>
                    </a:cubicBezTo>
                    <a:close/>
                    <a:moveTo>
                      <a:pt x="54" y="530"/>
                    </a:moveTo>
                    <a:cubicBezTo>
                      <a:pt x="60" y="528"/>
                      <a:pt x="65" y="529"/>
                      <a:pt x="67" y="533"/>
                    </a:cubicBezTo>
                    <a:cubicBezTo>
                      <a:pt x="69" y="536"/>
                      <a:pt x="68" y="540"/>
                      <a:pt x="65" y="545"/>
                    </a:cubicBezTo>
                    <a:moveTo>
                      <a:pt x="54" y="528"/>
                    </a:moveTo>
                    <a:cubicBezTo>
                      <a:pt x="63" y="525"/>
                      <a:pt x="71" y="525"/>
                      <a:pt x="73" y="529"/>
                    </a:cubicBezTo>
                    <a:cubicBezTo>
                      <a:pt x="76" y="533"/>
                      <a:pt x="72" y="539"/>
                      <a:pt x="66" y="546"/>
                    </a:cubicBezTo>
                    <a:moveTo>
                      <a:pt x="51" y="524"/>
                    </a:moveTo>
                    <a:cubicBezTo>
                      <a:pt x="65" y="519"/>
                      <a:pt x="77" y="518"/>
                      <a:pt x="81" y="524"/>
                    </a:cubicBezTo>
                    <a:cubicBezTo>
                      <a:pt x="84" y="530"/>
                      <a:pt x="79" y="540"/>
                      <a:pt x="68" y="550"/>
                    </a:cubicBezTo>
                    <a:moveTo>
                      <a:pt x="81" y="539"/>
                    </a:moveTo>
                    <a:cubicBezTo>
                      <a:pt x="82" y="539"/>
                      <a:pt x="83" y="539"/>
                      <a:pt x="83" y="540"/>
                    </a:cubicBezTo>
                    <a:cubicBezTo>
                      <a:pt x="84" y="541"/>
                      <a:pt x="84" y="542"/>
                      <a:pt x="83" y="542"/>
                    </a:cubicBezTo>
                    <a:cubicBezTo>
                      <a:pt x="82" y="543"/>
                      <a:pt x="81" y="543"/>
                      <a:pt x="80" y="542"/>
                    </a:cubicBezTo>
                    <a:cubicBezTo>
                      <a:pt x="79" y="541"/>
                      <a:pt x="80" y="540"/>
                      <a:pt x="81" y="539"/>
                    </a:cubicBezTo>
                    <a:close/>
                    <a:moveTo>
                      <a:pt x="73" y="556"/>
                    </a:moveTo>
                    <a:cubicBezTo>
                      <a:pt x="79" y="554"/>
                      <a:pt x="84" y="554"/>
                      <a:pt x="86" y="557"/>
                    </a:cubicBezTo>
                    <a:cubicBezTo>
                      <a:pt x="88" y="560"/>
                      <a:pt x="87" y="565"/>
                      <a:pt x="84" y="570"/>
                    </a:cubicBezTo>
                    <a:moveTo>
                      <a:pt x="72" y="554"/>
                    </a:moveTo>
                    <a:cubicBezTo>
                      <a:pt x="81" y="550"/>
                      <a:pt x="89" y="549"/>
                      <a:pt x="91" y="553"/>
                    </a:cubicBezTo>
                    <a:cubicBezTo>
                      <a:pt x="94" y="557"/>
                      <a:pt x="92" y="564"/>
                      <a:pt x="86" y="571"/>
                    </a:cubicBezTo>
                    <a:moveTo>
                      <a:pt x="69" y="550"/>
                    </a:moveTo>
                    <a:cubicBezTo>
                      <a:pt x="82" y="544"/>
                      <a:pt x="94" y="542"/>
                      <a:pt x="99" y="548"/>
                    </a:cubicBezTo>
                    <a:cubicBezTo>
                      <a:pt x="103" y="553"/>
                      <a:pt x="98" y="564"/>
                      <a:pt x="89" y="575"/>
                    </a:cubicBezTo>
                    <a:moveTo>
                      <a:pt x="100" y="563"/>
                    </a:moveTo>
                    <a:cubicBezTo>
                      <a:pt x="101" y="562"/>
                      <a:pt x="102" y="562"/>
                      <a:pt x="102" y="563"/>
                    </a:cubicBezTo>
                    <a:cubicBezTo>
                      <a:pt x="103" y="564"/>
                      <a:pt x="103" y="565"/>
                      <a:pt x="102" y="566"/>
                    </a:cubicBezTo>
                    <a:cubicBezTo>
                      <a:pt x="101" y="566"/>
                      <a:pt x="100" y="566"/>
                      <a:pt x="99" y="565"/>
                    </a:cubicBezTo>
                    <a:cubicBezTo>
                      <a:pt x="99" y="564"/>
                      <a:pt x="99" y="563"/>
                      <a:pt x="100" y="563"/>
                    </a:cubicBezTo>
                    <a:close/>
                    <a:moveTo>
                      <a:pt x="93" y="580"/>
                    </a:moveTo>
                    <a:cubicBezTo>
                      <a:pt x="99" y="577"/>
                      <a:pt x="104" y="577"/>
                      <a:pt x="107" y="580"/>
                    </a:cubicBezTo>
                    <a:cubicBezTo>
                      <a:pt x="109" y="583"/>
                      <a:pt x="109" y="588"/>
                      <a:pt x="106" y="593"/>
                    </a:cubicBezTo>
                    <a:moveTo>
                      <a:pt x="92" y="578"/>
                    </a:moveTo>
                    <a:cubicBezTo>
                      <a:pt x="101" y="573"/>
                      <a:pt x="109" y="572"/>
                      <a:pt x="112" y="576"/>
                    </a:cubicBezTo>
                    <a:cubicBezTo>
                      <a:pt x="115" y="579"/>
                      <a:pt x="113" y="586"/>
                      <a:pt x="108" y="594"/>
                    </a:cubicBezTo>
                    <a:moveTo>
                      <a:pt x="89" y="575"/>
                    </a:moveTo>
                    <a:cubicBezTo>
                      <a:pt x="102" y="567"/>
                      <a:pt x="114" y="564"/>
                      <a:pt x="118" y="569"/>
                    </a:cubicBezTo>
                    <a:cubicBezTo>
                      <a:pt x="123" y="574"/>
                      <a:pt x="120" y="586"/>
                      <a:pt x="111" y="597"/>
                    </a:cubicBezTo>
                    <a:moveTo>
                      <a:pt x="121" y="584"/>
                    </a:moveTo>
                    <a:cubicBezTo>
                      <a:pt x="122" y="583"/>
                      <a:pt x="123" y="584"/>
                      <a:pt x="124" y="584"/>
                    </a:cubicBezTo>
                    <a:cubicBezTo>
                      <a:pt x="124" y="585"/>
                      <a:pt x="124" y="586"/>
                      <a:pt x="124" y="587"/>
                    </a:cubicBezTo>
                    <a:cubicBezTo>
                      <a:pt x="123" y="588"/>
                      <a:pt x="122" y="588"/>
                      <a:pt x="121" y="587"/>
                    </a:cubicBezTo>
                    <a:cubicBezTo>
                      <a:pt x="120" y="586"/>
                      <a:pt x="120" y="585"/>
                      <a:pt x="121" y="584"/>
                    </a:cubicBezTo>
                    <a:close/>
                    <a:moveTo>
                      <a:pt x="116" y="602"/>
                    </a:moveTo>
                    <a:cubicBezTo>
                      <a:pt x="122" y="599"/>
                      <a:pt x="127" y="599"/>
                      <a:pt x="130" y="601"/>
                    </a:cubicBezTo>
                    <a:cubicBezTo>
                      <a:pt x="132" y="604"/>
                      <a:pt x="132" y="608"/>
                      <a:pt x="130" y="614"/>
                    </a:cubicBezTo>
                    <a:moveTo>
                      <a:pt x="115" y="601"/>
                    </a:moveTo>
                    <a:cubicBezTo>
                      <a:pt x="123" y="595"/>
                      <a:pt x="131" y="593"/>
                      <a:pt x="134" y="596"/>
                    </a:cubicBezTo>
                    <a:cubicBezTo>
                      <a:pt x="138" y="599"/>
                      <a:pt x="136" y="606"/>
                      <a:pt x="132" y="615"/>
                    </a:cubicBezTo>
                    <a:moveTo>
                      <a:pt x="112" y="598"/>
                    </a:moveTo>
                    <a:cubicBezTo>
                      <a:pt x="124" y="588"/>
                      <a:pt x="135" y="585"/>
                      <a:pt x="140" y="589"/>
                    </a:cubicBezTo>
                    <a:cubicBezTo>
                      <a:pt x="145" y="594"/>
                      <a:pt x="143" y="605"/>
                      <a:pt x="135" y="618"/>
                    </a:cubicBezTo>
                    <a:moveTo>
                      <a:pt x="144" y="604"/>
                    </a:moveTo>
                    <a:cubicBezTo>
                      <a:pt x="145" y="603"/>
                      <a:pt x="146" y="603"/>
                      <a:pt x="147" y="604"/>
                    </a:cubicBezTo>
                    <a:cubicBezTo>
                      <a:pt x="148" y="604"/>
                      <a:pt x="148" y="606"/>
                      <a:pt x="147" y="606"/>
                    </a:cubicBezTo>
                    <a:cubicBezTo>
                      <a:pt x="146" y="607"/>
                      <a:pt x="145" y="607"/>
                      <a:pt x="144" y="606"/>
                    </a:cubicBezTo>
                    <a:cubicBezTo>
                      <a:pt x="143" y="606"/>
                      <a:pt x="143" y="605"/>
                      <a:pt x="144" y="604"/>
                    </a:cubicBezTo>
                    <a:close/>
                    <a:moveTo>
                      <a:pt x="141" y="622"/>
                    </a:moveTo>
                    <a:cubicBezTo>
                      <a:pt x="146" y="619"/>
                      <a:pt x="151" y="618"/>
                      <a:pt x="154" y="620"/>
                    </a:cubicBezTo>
                    <a:cubicBezTo>
                      <a:pt x="157" y="622"/>
                      <a:pt x="158" y="627"/>
                      <a:pt x="156" y="632"/>
                    </a:cubicBezTo>
                    <a:moveTo>
                      <a:pt x="140" y="621"/>
                    </a:moveTo>
                    <a:cubicBezTo>
                      <a:pt x="147" y="614"/>
                      <a:pt x="155" y="611"/>
                      <a:pt x="158" y="614"/>
                    </a:cubicBezTo>
                    <a:cubicBezTo>
                      <a:pt x="162" y="617"/>
                      <a:pt x="161" y="624"/>
                      <a:pt x="158" y="633"/>
                    </a:cubicBezTo>
                    <a:moveTo>
                      <a:pt x="136" y="618"/>
                    </a:moveTo>
                    <a:cubicBezTo>
                      <a:pt x="147" y="608"/>
                      <a:pt x="158" y="603"/>
                      <a:pt x="164" y="607"/>
                    </a:cubicBezTo>
                    <a:cubicBezTo>
                      <a:pt x="169" y="611"/>
                      <a:pt x="168" y="623"/>
                      <a:pt x="161" y="636"/>
                    </a:cubicBezTo>
                    <a:moveTo>
                      <a:pt x="169" y="621"/>
                    </a:moveTo>
                    <a:cubicBezTo>
                      <a:pt x="170" y="620"/>
                      <a:pt x="171" y="620"/>
                      <a:pt x="172" y="621"/>
                    </a:cubicBezTo>
                    <a:cubicBezTo>
                      <a:pt x="172" y="621"/>
                      <a:pt x="173" y="623"/>
                      <a:pt x="172" y="623"/>
                    </a:cubicBezTo>
                    <a:cubicBezTo>
                      <a:pt x="171" y="624"/>
                      <a:pt x="170" y="624"/>
                      <a:pt x="169" y="624"/>
                    </a:cubicBezTo>
                    <a:cubicBezTo>
                      <a:pt x="169" y="623"/>
                      <a:pt x="168" y="622"/>
                      <a:pt x="169" y="621"/>
                    </a:cubicBezTo>
                    <a:close/>
                    <a:moveTo>
                      <a:pt x="168" y="639"/>
                    </a:moveTo>
                    <a:cubicBezTo>
                      <a:pt x="172" y="636"/>
                      <a:pt x="177" y="634"/>
                      <a:pt x="180" y="636"/>
                    </a:cubicBezTo>
                    <a:cubicBezTo>
                      <a:pt x="184" y="638"/>
                      <a:pt x="185" y="643"/>
                      <a:pt x="184" y="648"/>
                    </a:cubicBezTo>
                    <a:moveTo>
                      <a:pt x="166" y="638"/>
                    </a:moveTo>
                    <a:cubicBezTo>
                      <a:pt x="173" y="631"/>
                      <a:pt x="180" y="628"/>
                      <a:pt x="184" y="630"/>
                    </a:cubicBezTo>
                    <a:cubicBezTo>
                      <a:pt x="188" y="633"/>
                      <a:pt x="188" y="640"/>
                      <a:pt x="185" y="649"/>
                    </a:cubicBezTo>
                    <a:moveTo>
                      <a:pt x="162" y="636"/>
                    </a:moveTo>
                    <a:cubicBezTo>
                      <a:pt x="172" y="625"/>
                      <a:pt x="183" y="619"/>
                      <a:pt x="189" y="623"/>
                    </a:cubicBezTo>
                    <a:cubicBezTo>
                      <a:pt x="195" y="626"/>
                      <a:pt x="194" y="638"/>
                      <a:pt x="189" y="651"/>
                    </a:cubicBezTo>
                    <a:moveTo>
                      <a:pt x="195" y="636"/>
                    </a:moveTo>
                    <a:cubicBezTo>
                      <a:pt x="196" y="635"/>
                      <a:pt x="197" y="635"/>
                      <a:pt x="198" y="635"/>
                    </a:cubicBezTo>
                    <a:cubicBezTo>
                      <a:pt x="199" y="636"/>
                      <a:pt x="199" y="637"/>
                      <a:pt x="199" y="638"/>
                    </a:cubicBezTo>
                    <a:cubicBezTo>
                      <a:pt x="198" y="639"/>
                      <a:pt x="197" y="639"/>
                      <a:pt x="196" y="639"/>
                    </a:cubicBezTo>
                    <a:cubicBezTo>
                      <a:pt x="195" y="638"/>
                      <a:pt x="195" y="637"/>
                      <a:pt x="195" y="636"/>
                    </a:cubicBezTo>
                    <a:close/>
                    <a:moveTo>
                      <a:pt x="196" y="654"/>
                    </a:moveTo>
                    <a:cubicBezTo>
                      <a:pt x="200" y="650"/>
                      <a:pt x="205" y="648"/>
                      <a:pt x="208" y="650"/>
                    </a:cubicBezTo>
                    <a:cubicBezTo>
                      <a:pt x="211" y="652"/>
                      <a:pt x="213" y="656"/>
                      <a:pt x="212" y="662"/>
                    </a:cubicBezTo>
                    <a:moveTo>
                      <a:pt x="194" y="653"/>
                    </a:moveTo>
                    <a:cubicBezTo>
                      <a:pt x="200" y="646"/>
                      <a:pt x="207" y="642"/>
                      <a:pt x="211" y="644"/>
                    </a:cubicBezTo>
                    <a:cubicBezTo>
                      <a:pt x="215" y="646"/>
                      <a:pt x="216" y="653"/>
                      <a:pt x="214" y="663"/>
                    </a:cubicBezTo>
                    <a:moveTo>
                      <a:pt x="190" y="651"/>
                    </a:moveTo>
                    <a:cubicBezTo>
                      <a:pt x="199" y="639"/>
                      <a:pt x="209" y="633"/>
                      <a:pt x="215" y="636"/>
                    </a:cubicBezTo>
                    <a:cubicBezTo>
                      <a:pt x="221" y="639"/>
                      <a:pt x="222" y="650"/>
                      <a:pt x="218" y="664"/>
                    </a:cubicBezTo>
                    <a:moveTo>
                      <a:pt x="223" y="649"/>
                    </a:moveTo>
                    <a:cubicBezTo>
                      <a:pt x="223" y="648"/>
                      <a:pt x="225" y="647"/>
                      <a:pt x="225" y="648"/>
                    </a:cubicBezTo>
                    <a:cubicBezTo>
                      <a:pt x="226" y="648"/>
                      <a:pt x="227" y="649"/>
                      <a:pt x="226" y="650"/>
                    </a:cubicBezTo>
                    <a:cubicBezTo>
                      <a:pt x="226" y="651"/>
                      <a:pt x="225" y="652"/>
                      <a:pt x="224" y="651"/>
                    </a:cubicBezTo>
                    <a:cubicBezTo>
                      <a:pt x="223" y="651"/>
                      <a:pt x="222" y="650"/>
                      <a:pt x="223" y="649"/>
                    </a:cubicBezTo>
                    <a:close/>
                    <a:moveTo>
                      <a:pt x="225" y="667"/>
                    </a:moveTo>
                    <a:cubicBezTo>
                      <a:pt x="229" y="662"/>
                      <a:pt x="233" y="660"/>
                      <a:pt x="237" y="661"/>
                    </a:cubicBezTo>
                    <a:cubicBezTo>
                      <a:pt x="240" y="663"/>
                      <a:pt x="242" y="667"/>
                      <a:pt x="242" y="673"/>
                    </a:cubicBezTo>
                    <a:moveTo>
                      <a:pt x="223" y="666"/>
                    </a:moveTo>
                    <a:cubicBezTo>
                      <a:pt x="229" y="658"/>
                      <a:pt x="235" y="653"/>
                      <a:pt x="239" y="655"/>
                    </a:cubicBezTo>
                    <a:cubicBezTo>
                      <a:pt x="244" y="656"/>
                      <a:pt x="245" y="664"/>
                      <a:pt x="244" y="673"/>
                    </a:cubicBezTo>
                    <a:moveTo>
                      <a:pt x="219" y="664"/>
                    </a:moveTo>
                    <a:cubicBezTo>
                      <a:pt x="227" y="651"/>
                      <a:pt x="236" y="644"/>
                      <a:pt x="243" y="646"/>
                    </a:cubicBezTo>
                    <a:cubicBezTo>
                      <a:pt x="249" y="649"/>
                      <a:pt x="251" y="660"/>
                      <a:pt x="248" y="675"/>
                    </a:cubicBezTo>
                    <a:moveTo>
                      <a:pt x="252" y="658"/>
                    </a:moveTo>
                    <a:cubicBezTo>
                      <a:pt x="252" y="657"/>
                      <a:pt x="253" y="657"/>
                      <a:pt x="254" y="657"/>
                    </a:cubicBezTo>
                    <a:cubicBezTo>
                      <a:pt x="255" y="658"/>
                      <a:pt x="256" y="659"/>
                      <a:pt x="255" y="660"/>
                    </a:cubicBezTo>
                    <a:cubicBezTo>
                      <a:pt x="255" y="661"/>
                      <a:pt x="254" y="661"/>
                      <a:pt x="253" y="661"/>
                    </a:cubicBezTo>
                    <a:cubicBezTo>
                      <a:pt x="252" y="661"/>
                      <a:pt x="251" y="659"/>
                      <a:pt x="252" y="658"/>
                    </a:cubicBezTo>
                    <a:close/>
                    <a:moveTo>
                      <a:pt x="255" y="676"/>
                    </a:moveTo>
                    <a:cubicBezTo>
                      <a:pt x="259" y="671"/>
                      <a:pt x="263" y="669"/>
                      <a:pt x="267" y="670"/>
                    </a:cubicBezTo>
                    <a:cubicBezTo>
                      <a:pt x="270" y="671"/>
                      <a:pt x="272" y="675"/>
                      <a:pt x="273" y="681"/>
                    </a:cubicBezTo>
                    <a:moveTo>
                      <a:pt x="254" y="676"/>
                    </a:moveTo>
                    <a:cubicBezTo>
                      <a:pt x="258" y="667"/>
                      <a:pt x="264" y="662"/>
                      <a:pt x="269" y="663"/>
                    </a:cubicBezTo>
                    <a:cubicBezTo>
                      <a:pt x="273" y="664"/>
                      <a:pt x="275" y="671"/>
                      <a:pt x="275" y="681"/>
                    </a:cubicBezTo>
                    <a:moveTo>
                      <a:pt x="249" y="675"/>
                    </a:moveTo>
                    <a:cubicBezTo>
                      <a:pt x="256" y="661"/>
                      <a:pt x="264" y="653"/>
                      <a:pt x="271" y="654"/>
                    </a:cubicBezTo>
                    <a:cubicBezTo>
                      <a:pt x="278" y="656"/>
                      <a:pt x="281" y="667"/>
                      <a:pt x="279" y="682"/>
                    </a:cubicBezTo>
                    <a:moveTo>
                      <a:pt x="281" y="666"/>
                    </a:moveTo>
                    <a:cubicBezTo>
                      <a:pt x="281" y="665"/>
                      <a:pt x="282" y="664"/>
                      <a:pt x="283" y="664"/>
                    </a:cubicBezTo>
                    <a:cubicBezTo>
                      <a:pt x="284" y="665"/>
                      <a:pt x="285" y="666"/>
                      <a:pt x="285" y="667"/>
                    </a:cubicBezTo>
                    <a:cubicBezTo>
                      <a:pt x="284" y="668"/>
                      <a:pt x="283" y="668"/>
                      <a:pt x="282" y="668"/>
                    </a:cubicBezTo>
                    <a:cubicBezTo>
                      <a:pt x="281" y="668"/>
                      <a:pt x="281" y="667"/>
                      <a:pt x="281" y="666"/>
                    </a:cubicBezTo>
                    <a:close/>
                    <a:moveTo>
                      <a:pt x="286" y="683"/>
                    </a:moveTo>
                    <a:cubicBezTo>
                      <a:pt x="289" y="678"/>
                      <a:pt x="293" y="675"/>
                      <a:pt x="297" y="676"/>
                    </a:cubicBezTo>
                    <a:cubicBezTo>
                      <a:pt x="301" y="676"/>
                      <a:pt x="303" y="680"/>
                      <a:pt x="304" y="686"/>
                    </a:cubicBezTo>
                    <a:moveTo>
                      <a:pt x="285" y="683"/>
                    </a:moveTo>
                    <a:cubicBezTo>
                      <a:pt x="289" y="674"/>
                      <a:pt x="294" y="668"/>
                      <a:pt x="298" y="669"/>
                    </a:cubicBezTo>
                    <a:cubicBezTo>
                      <a:pt x="303" y="670"/>
                      <a:pt x="306" y="676"/>
                      <a:pt x="306" y="686"/>
                    </a:cubicBezTo>
                    <a:moveTo>
                      <a:pt x="280" y="682"/>
                    </a:moveTo>
                    <a:cubicBezTo>
                      <a:pt x="285" y="668"/>
                      <a:pt x="293" y="659"/>
                      <a:pt x="300" y="660"/>
                    </a:cubicBezTo>
                    <a:cubicBezTo>
                      <a:pt x="307" y="661"/>
                      <a:pt x="311" y="672"/>
                      <a:pt x="311" y="687"/>
                    </a:cubicBezTo>
                    <a:moveTo>
                      <a:pt x="311" y="670"/>
                    </a:moveTo>
                    <a:cubicBezTo>
                      <a:pt x="311" y="669"/>
                      <a:pt x="312" y="668"/>
                      <a:pt x="313" y="669"/>
                    </a:cubicBezTo>
                    <a:cubicBezTo>
                      <a:pt x="314" y="669"/>
                      <a:pt x="315" y="670"/>
                      <a:pt x="315" y="671"/>
                    </a:cubicBezTo>
                    <a:cubicBezTo>
                      <a:pt x="315" y="672"/>
                      <a:pt x="314" y="672"/>
                      <a:pt x="313" y="672"/>
                    </a:cubicBezTo>
                    <a:cubicBezTo>
                      <a:pt x="312" y="672"/>
                      <a:pt x="311" y="671"/>
                      <a:pt x="311" y="670"/>
                    </a:cubicBezTo>
                    <a:close/>
                    <a:moveTo>
                      <a:pt x="318" y="687"/>
                    </a:moveTo>
                    <a:cubicBezTo>
                      <a:pt x="321" y="682"/>
                      <a:pt x="324" y="678"/>
                      <a:pt x="328" y="678"/>
                    </a:cubicBezTo>
                    <a:cubicBezTo>
                      <a:pt x="332" y="679"/>
                      <a:pt x="335" y="682"/>
                      <a:pt x="336" y="688"/>
                    </a:cubicBezTo>
                    <a:moveTo>
                      <a:pt x="316" y="687"/>
                    </a:moveTo>
                    <a:cubicBezTo>
                      <a:pt x="319" y="677"/>
                      <a:pt x="324" y="671"/>
                      <a:pt x="329" y="672"/>
                    </a:cubicBezTo>
                    <a:cubicBezTo>
                      <a:pt x="333" y="672"/>
                      <a:pt x="337" y="679"/>
                      <a:pt x="338" y="688"/>
                    </a:cubicBezTo>
                    <a:moveTo>
                      <a:pt x="312" y="686"/>
                    </a:moveTo>
                    <a:cubicBezTo>
                      <a:pt x="316" y="672"/>
                      <a:pt x="323" y="662"/>
                      <a:pt x="329" y="663"/>
                    </a:cubicBezTo>
                    <a:cubicBezTo>
                      <a:pt x="336" y="663"/>
                      <a:pt x="341" y="674"/>
                      <a:pt x="343" y="688"/>
                    </a:cubicBezTo>
                    <a:moveTo>
                      <a:pt x="341" y="672"/>
                    </a:moveTo>
                    <a:cubicBezTo>
                      <a:pt x="341" y="671"/>
                      <a:pt x="342" y="670"/>
                      <a:pt x="343" y="670"/>
                    </a:cubicBezTo>
                    <a:cubicBezTo>
                      <a:pt x="344" y="670"/>
                      <a:pt x="345" y="671"/>
                      <a:pt x="345" y="672"/>
                    </a:cubicBezTo>
                    <a:cubicBezTo>
                      <a:pt x="345" y="673"/>
                      <a:pt x="344" y="674"/>
                      <a:pt x="343" y="674"/>
                    </a:cubicBezTo>
                    <a:cubicBezTo>
                      <a:pt x="342" y="674"/>
                      <a:pt x="341" y="673"/>
                      <a:pt x="341" y="672"/>
                    </a:cubicBezTo>
                    <a:close/>
                  </a:path>
                </a:pathLst>
              </a:custGeom>
              <a:noFill/>
              <a:ln w="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graphicFrame>
            <p:nvGraphicFramePr>
              <p:cNvPr id="71" name="Object 60">
                <a:extLst>
                  <a:ext uri="{FF2B5EF4-FFF2-40B4-BE49-F238E27FC236}">
                    <a16:creationId xmlns:a16="http://schemas.microsoft.com/office/drawing/2014/main" id="{377FFF1C-9579-4F89-B196-55F7D5D9434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256" y="1710"/>
              <a:ext cx="954" cy="8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10" imgW="7932240" imgH="7479360" progId="">
                      <p:embed/>
                    </p:oleObj>
                  </mc:Choice>
                  <mc:Fallback>
                    <p:oleObj name="CorelDRAW" r:id="rId10" imgW="7932240" imgH="7479360" progId="">
                      <p:embed/>
                      <p:pic>
                        <p:nvPicPr>
                          <p:cNvPr id="3142" name="Object 60">
                            <a:extLst>
                              <a:ext uri="{FF2B5EF4-FFF2-40B4-BE49-F238E27FC236}">
                                <a16:creationId xmlns:a16="http://schemas.microsoft.com/office/drawing/2014/main" id="{377FFF1C-9579-4F89-B196-55F7D5D9434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lum bright="88000" contrast="-100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56" y="1710"/>
                            <a:ext cx="954" cy="89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00CCFF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72" name="Object 63">
            <a:extLst>
              <a:ext uri="{FF2B5EF4-FFF2-40B4-BE49-F238E27FC236}">
                <a16:creationId xmlns:a16="http://schemas.microsoft.com/office/drawing/2014/main" id="{6C26CA33-0A9A-44C4-9B1D-4C8C498E53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077770"/>
              </p:ext>
            </p:extLst>
          </p:nvPr>
        </p:nvGraphicFramePr>
        <p:xfrm>
          <a:off x="6445671" y="2826736"/>
          <a:ext cx="2864556" cy="1591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1036015" imgH="504749" progId="">
                  <p:embed/>
                </p:oleObj>
              </mc:Choice>
              <mc:Fallback>
                <p:oleObj r:id="rId12" imgW="1036015" imgH="504749" progId="">
                  <p:embed/>
                  <p:pic>
                    <p:nvPicPr>
                      <p:cNvPr id="3078" name="Object 63">
                        <a:extLst>
                          <a:ext uri="{FF2B5EF4-FFF2-40B4-BE49-F238E27FC236}">
                            <a16:creationId xmlns:a16="http://schemas.microsoft.com/office/drawing/2014/main" id="{6C26CA33-0A9A-44C4-9B1D-4C8C498E53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671" y="2826736"/>
                        <a:ext cx="2864556" cy="15917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0">
            <a:extLst>
              <a:ext uri="{FF2B5EF4-FFF2-40B4-BE49-F238E27FC236}">
                <a16:creationId xmlns:a16="http://schemas.microsoft.com/office/drawing/2014/main" id="{59C5FE6A-E416-4771-A823-261EBF84F6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039113"/>
              </p:ext>
            </p:extLst>
          </p:nvPr>
        </p:nvGraphicFramePr>
        <p:xfrm>
          <a:off x="8102571" y="2268970"/>
          <a:ext cx="1109132" cy="1670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812902" imgH="1224382" progId="">
                  <p:embed/>
                </p:oleObj>
              </mc:Choice>
              <mc:Fallback>
                <p:oleObj r:id="rId12" imgW="812902" imgH="1224382" progId="">
                  <p:embed/>
                  <p:pic>
                    <p:nvPicPr>
                      <p:cNvPr id="3081" name="Object 70">
                        <a:extLst>
                          <a:ext uri="{FF2B5EF4-FFF2-40B4-BE49-F238E27FC236}">
                            <a16:creationId xmlns:a16="http://schemas.microsoft.com/office/drawing/2014/main" id="{59C5FE6A-E416-4771-A823-261EBF84F6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2571" y="2268970"/>
                        <a:ext cx="1109132" cy="16707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48C020A-0C5F-CB34-7C8F-3FBB8135FAC6}"/>
              </a:ext>
            </a:extLst>
          </p:cNvPr>
          <p:cNvGrpSpPr/>
          <p:nvPr/>
        </p:nvGrpSpPr>
        <p:grpSpPr>
          <a:xfrm>
            <a:off x="137318" y="229159"/>
            <a:ext cx="4827917" cy="707886"/>
            <a:chOff x="1470819" y="1943659"/>
            <a:chExt cx="4338881" cy="70788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ACFAF4F-6FAA-B883-C106-5ED40E6895FB}"/>
                </a:ext>
              </a:extLst>
            </p:cNvPr>
            <p:cNvGrpSpPr/>
            <p:nvPr/>
          </p:nvGrpSpPr>
          <p:grpSpPr>
            <a:xfrm>
              <a:off x="1470819" y="1943659"/>
              <a:ext cx="533400" cy="707886"/>
              <a:chOff x="1737519" y="1943659"/>
              <a:chExt cx="533400" cy="707886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B69C366-1E84-6310-D54B-2F86E22CE88C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3B0470-73B1-872F-1434-F17E56AD5F4D}"/>
                  </a:ext>
                </a:extLst>
              </p:cNvPr>
              <p:cNvSpPr txBox="1"/>
              <p:nvPr/>
            </p:nvSpPr>
            <p:spPr>
              <a:xfrm>
                <a:off x="1822094" y="1943659"/>
                <a:ext cx="39646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010D44-B98B-0A50-24F6-49F47389AA03}"/>
                </a:ext>
              </a:extLst>
            </p:cNvPr>
            <p:cNvSpPr txBox="1"/>
            <p:nvPr/>
          </p:nvSpPr>
          <p:spPr>
            <a:xfrm>
              <a:off x="2118519" y="1947446"/>
              <a:ext cx="369118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8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 Box 29">
            <a:extLst>
              <a:ext uri="{FF2B5EF4-FFF2-40B4-BE49-F238E27FC236}">
                <a16:creationId xmlns:a16="http://schemas.microsoft.com/office/drawing/2014/main" id="{7463BB79-DDFC-8C19-C956-0168DF83B151}"/>
              </a:ext>
            </a:extLst>
          </p:cNvPr>
          <p:cNvSpPr txBox="1"/>
          <p:nvPr/>
        </p:nvSpPr>
        <p:spPr>
          <a:xfrm>
            <a:off x="1129787" y="1066800"/>
            <a:ext cx="14095132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45 250 : 5</a:t>
            </a:r>
            <a:r>
              <a:rPr lang="en-US" altLang="vi-VN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	       		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27 162 : 3                 		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36 180 : 4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Text Box 8">
            <a:extLst>
              <a:ext uri="{FF2B5EF4-FFF2-40B4-BE49-F238E27FC236}">
                <a16:creationId xmlns:a16="http://schemas.microsoft.com/office/drawing/2014/main" id="{4BF83E23-D933-8EBC-7E85-C7FA2DF93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880" y="2021587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45 250</a:t>
            </a:r>
            <a:endParaRPr lang="en-US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 Box 9">
            <a:extLst>
              <a:ext uri="{FF2B5EF4-FFF2-40B4-BE49-F238E27FC236}">
                <a16:creationId xmlns:a16="http://schemas.microsoft.com/office/drawing/2014/main" id="{2433F002-5D36-FF55-1F13-38C1D19BD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995" y="2007065"/>
            <a:ext cx="379751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Line 10">
            <a:extLst>
              <a:ext uri="{FF2B5EF4-FFF2-40B4-BE49-F238E27FC236}">
                <a16:creationId xmlns:a16="http://schemas.microsoft.com/office/drawing/2014/main" id="{5ECB6912-D849-D710-F7B3-045C79F7D406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3971" y="2133600"/>
            <a:ext cx="0" cy="1829484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40" name="Line 11">
            <a:extLst>
              <a:ext uri="{FF2B5EF4-FFF2-40B4-BE49-F238E27FC236}">
                <a16:creationId xmlns:a16="http://schemas.microsoft.com/office/drawing/2014/main" id="{9FECDB66-66E5-AAB7-28C6-C734AA6DC39F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7809" y="2667000"/>
            <a:ext cx="121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41" name="Text Box 20">
            <a:extLst>
              <a:ext uri="{FF2B5EF4-FFF2-40B4-BE49-F238E27FC236}">
                <a16:creationId xmlns:a16="http://schemas.microsoft.com/office/drawing/2014/main" id="{5ADF9476-A84C-C551-786D-1C9A9BFCC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3841" y="2590800"/>
            <a:ext cx="54290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2" name="Text Box 21">
            <a:extLst>
              <a:ext uri="{FF2B5EF4-FFF2-40B4-BE49-F238E27FC236}">
                <a16:creationId xmlns:a16="http://schemas.microsoft.com/office/drawing/2014/main" id="{A8E33972-4FF2-1254-B3CB-ADE4D293C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409" y="2590800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3" name="Text Box 22">
            <a:extLst>
              <a:ext uri="{FF2B5EF4-FFF2-40B4-BE49-F238E27FC236}">
                <a16:creationId xmlns:a16="http://schemas.microsoft.com/office/drawing/2014/main" id="{7FCAB191-0E43-1C70-8D96-CCB09EB31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1119" y="2590800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23">
            <a:extLst>
              <a:ext uri="{FF2B5EF4-FFF2-40B4-BE49-F238E27FC236}">
                <a16:creationId xmlns:a16="http://schemas.microsoft.com/office/drawing/2014/main" id="{8D6D25A1-3DDB-57BD-4F09-866891356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2719" y="2488611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5" name="Text Box 24">
            <a:extLst>
              <a:ext uri="{FF2B5EF4-FFF2-40B4-BE49-F238E27FC236}">
                <a16:creationId xmlns:a16="http://schemas.microsoft.com/office/drawing/2014/main" id="{4D744261-2B3B-EFA4-9DE8-79E222BFD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075" y="2457855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6" name="Text Box 25">
            <a:extLst>
              <a:ext uri="{FF2B5EF4-FFF2-40B4-BE49-F238E27FC236}">
                <a16:creationId xmlns:a16="http://schemas.microsoft.com/office/drawing/2014/main" id="{98D0C2A0-7305-856F-6DCA-3439A24E4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479" y="3487132"/>
            <a:ext cx="467723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7" name="Text Box 26">
            <a:extLst>
              <a:ext uri="{FF2B5EF4-FFF2-40B4-BE49-F238E27FC236}">
                <a16:creationId xmlns:a16="http://schemas.microsoft.com/office/drawing/2014/main" id="{E97F780F-046B-F9E6-525B-14B8BF62B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574" y="3006459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27">
            <a:extLst>
              <a:ext uri="{FF2B5EF4-FFF2-40B4-BE49-F238E27FC236}">
                <a16:creationId xmlns:a16="http://schemas.microsoft.com/office/drawing/2014/main" id="{ABB8B7C6-5BB4-FBA8-7ACD-584FCBCF7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474" y="2989407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9" name="Text Box 28">
            <a:extLst>
              <a:ext uri="{FF2B5EF4-FFF2-40B4-BE49-F238E27FC236}">
                <a16:creationId xmlns:a16="http://schemas.microsoft.com/office/drawing/2014/main" id="{3400FE90-618F-14C4-7C8D-801194A0E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009" y="3486993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0" name="Text Box 29">
            <a:extLst>
              <a:ext uri="{FF2B5EF4-FFF2-40B4-BE49-F238E27FC236}">
                <a16:creationId xmlns:a16="http://schemas.microsoft.com/office/drawing/2014/main" id="{2F85212F-A69F-3605-2DBC-FA20A34E4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099" y="3962400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 Box 30">
            <a:extLst>
              <a:ext uri="{FF2B5EF4-FFF2-40B4-BE49-F238E27FC236}">
                <a16:creationId xmlns:a16="http://schemas.microsoft.com/office/drawing/2014/main" id="{878866AF-84F8-9732-096D-547AF9248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7719" y="2590800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2" name="Text Box 8">
            <a:extLst>
              <a:ext uri="{FF2B5EF4-FFF2-40B4-BE49-F238E27FC236}">
                <a16:creationId xmlns:a16="http://schemas.microsoft.com/office/drawing/2014/main" id="{647B874F-76FB-FA3A-835D-472786917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7562" y="2007986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27 162</a:t>
            </a:r>
            <a:endParaRPr lang="en-US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9">
            <a:extLst>
              <a:ext uri="{FF2B5EF4-FFF2-40B4-BE49-F238E27FC236}">
                <a16:creationId xmlns:a16="http://schemas.microsoft.com/office/drawing/2014/main" id="{325F7304-D8DD-96B9-B90E-85BCC0234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6933" y="1997885"/>
            <a:ext cx="497411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Line 10">
            <a:extLst>
              <a:ext uri="{FF2B5EF4-FFF2-40B4-BE49-F238E27FC236}">
                <a16:creationId xmlns:a16="http://schemas.microsoft.com/office/drawing/2014/main" id="{6BAC7B6C-1548-DF2B-CA4A-E9F470C440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24096" y="2133600"/>
            <a:ext cx="23" cy="206141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55" name="Line 11">
            <a:extLst>
              <a:ext uri="{FF2B5EF4-FFF2-40B4-BE49-F238E27FC236}">
                <a16:creationId xmlns:a16="http://schemas.microsoft.com/office/drawing/2014/main" id="{24836B6A-EC5C-3D92-4D1D-54E84DA261CA}"/>
              </a:ext>
            </a:extLst>
          </p:cNvPr>
          <p:cNvSpPr>
            <a:spLocks noChangeShapeType="1"/>
          </p:cNvSpPr>
          <p:nvPr/>
        </p:nvSpPr>
        <p:spPr bwMode="auto">
          <a:xfrm>
            <a:off x="8861409" y="2667000"/>
            <a:ext cx="121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56" name="Text Box 20">
            <a:extLst>
              <a:ext uri="{FF2B5EF4-FFF2-40B4-BE49-F238E27FC236}">
                <a16:creationId xmlns:a16="http://schemas.microsoft.com/office/drawing/2014/main" id="{8DAAB705-123C-122F-A7B8-1673739EC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4119" y="2590800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7" name="Text Box 21">
            <a:extLst>
              <a:ext uri="{FF2B5EF4-FFF2-40B4-BE49-F238E27FC236}">
                <a16:creationId xmlns:a16="http://schemas.microsoft.com/office/drawing/2014/main" id="{ECF29F2A-796D-91BD-888F-9D6F36D9E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7519" y="2590800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8" name="Text Box 22">
            <a:extLst>
              <a:ext uri="{FF2B5EF4-FFF2-40B4-BE49-F238E27FC236}">
                <a16:creationId xmlns:a16="http://schemas.microsoft.com/office/drawing/2014/main" id="{D6D1A2C5-7531-741A-41A1-97550A0D3010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660700" y="2606660"/>
            <a:ext cx="380999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9" name="Text Box 23">
            <a:extLst>
              <a:ext uri="{FF2B5EF4-FFF2-40B4-BE49-F238E27FC236}">
                <a16:creationId xmlns:a16="http://schemas.microsoft.com/office/drawing/2014/main" id="{0A2758CB-9D64-023C-6397-C0BAD9630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3374" y="2514600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0" name="Text Box 24">
            <a:extLst>
              <a:ext uri="{FF2B5EF4-FFF2-40B4-BE49-F238E27FC236}">
                <a16:creationId xmlns:a16="http://schemas.microsoft.com/office/drawing/2014/main" id="{995FDD7B-E671-A4F1-2419-705B1BBF9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189" y="2527520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1" name="Text Box 25">
            <a:extLst>
              <a:ext uri="{FF2B5EF4-FFF2-40B4-BE49-F238E27FC236}">
                <a16:creationId xmlns:a16="http://schemas.microsoft.com/office/drawing/2014/main" id="{9416963E-4310-C26A-0613-FDD484ECA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4064" y="3657600"/>
            <a:ext cx="5334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2" name="Text Box 26">
            <a:extLst>
              <a:ext uri="{FF2B5EF4-FFF2-40B4-BE49-F238E27FC236}">
                <a16:creationId xmlns:a16="http://schemas.microsoft.com/office/drawing/2014/main" id="{7303DE22-A792-2CF0-BBB5-E4A47A1EC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3519" y="3075002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3" name="Text Box 27">
            <a:extLst>
              <a:ext uri="{FF2B5EF4-FFF2-40B4-BE49-F238E27FC236}">
                <a16:creationId xmlns:a16="http://schemas.microsoft.com/office/drawing/2014/main" id="{D5724233-3256-C0BA-40FC-B53379C8E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9614" y="3045230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4" name="Text Box 28">
            <a:extLst>
              <a:ext uri="{FF2B5EF4-FFF2-40B4-BE49-F238E27FC236}">
                <a16:creationId xmlns:a16="http://schemas.microsoft.com/office/drawing/2014/main" id="{39F9FE42-4305-7956-1BA7-1534CF4B3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9409" y="3657600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585775AD-FA51-3674-43EC-5B55CF6C4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7299" y="4099110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6" name="Text Box 30">
            <a:extLst>
              <a:ext uri="{FF2B5EF4-FFF2-40B4-BE49-F238E27FC236}">
                <a16:creationId xmlns:a16="http://schemas.microsoft.com/office/drawing/2014/main" id="{EB31785D-4FFD-14DC-2D75-6CC671364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5664" y="2602502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F1CBEC-C1E3-474E-86CA-D7A1428CAC7D}"/>
              </a:ext>
            </a:extLst>
          </p:cNvPr>
          <p:cNvSpPr txBox="1"/>
          <p:nvPr/>
        </p:nvSpPr>
        <p:spPr>
          <a:xfrm>
            <a:off x="12515106" y="2007065"/>
            <a:ext cx="1598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36 180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8D692E1-DE49-46D4-AC38-41DF36E9AEE6}"/>
              </a:ext>
            </a:extLst>
          </p:cNvPr>
          <p:cNvCxnSpPr/>
          <p:nvPr/>
        </p:nvCxnSpPr>
        <p:spPr>
          <a:xfrm>
            <a:off x="14386719" y="2118977"/>
            <a:ext cx="0" cy="21482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86FBD7-6865-41F7-8210-1737E3668DDE}"/>
              </a:ext>
            </a:extLst>
          </p:cNvPr>
          <p:cNvCxnSpPr/>
          <p:nvPr/>
        </p:nvCxnSpPr>
        <p:spPr>
          <a:xfrm>
            <a:off x="14386719" y="2628090"/>
            <a:ext cx="1219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A64830C-E778-43B9-B9E4-EEB6A37645D0}"/>
              </a:ext>
            </a:extLst>
          </p:cNvPr>
          <p:cNvSpPr txBox="1"/>
          <p:nvPr/>
        </p:nvSpPr>
        <p:spPr>
          <a:xfrm>
            <a:off x="14597802" y="203531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7ACF19-07B4-4C36-9A7C-3A0C1E1C150A}"/>
              </a:ext>
            </a:extLst>
          </p:cNvPr>
          <p:cNvSpPr txBox="1"/>
          <p:nvPr/>
        </p:nvSpPr>
        <p:spPr>
          <a:xfrm>
            <a:off x="14386719" y="25908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C86308-5E91-4D82-9CB8-1E71967F3E8F}"/>
              </a:ext>
            </a:extLst>
          </p:cNvPr>
          <p:cNvSpPr txBox="1"/>
          <p:nvPr/>
        </p:nvSpPr>
        <p:spPr>
          <a:xfrm>
            <a:off x="12784899" y="258918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F882C7-38B7-4F61-8894-C59F97F00F15}"/>
              </a:ext>
            </a:extLst>
          </p:cNvPr>
          <p:cNvSpPr txBox="1"/>
          <p:nvPr/>
        </p:nvSpPr>
        <p:spPr>
          <a:xfrm>
            <a:off x="13148064" y="257134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4BEA15-03DC-48B8-9C2E-9B15CBD2A4EF}"/>
              </a:ext>
            </a:extLst>
          </p:cNvPr>
          <p:cNvSpPr txBox="1"/>
          <p:nvPr/>
        </p:nvSpPr>
        <p:spPr>
          <a:xfrm>
            <a:off x="14691519" y="25908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050F307-E34A-4D00-A86D-FA446200C26D}"/>
              </a:ext>
            </a:extLst>
          </p:cNvPr>
          <p:cNvSpPr txBox="1"/>
          <p:nvPr/>
        </p:nvSpPr>
        <p:spPr>
          <a:xfrm>
            <a:off x="13148064" y="3048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0E6571B-D2CD-459C-92B6-FF44EAFEFE8E}"/>
              </a:ext>
            </a:extLst>
          </p:cNvPr>
          <p:cNvSpPr txBox="1"/>
          <p:nvPr/>
        </p:nvSpPr>
        <p:spPr>
          <a:xfrm>
            <a:off x="13408967" y="3048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1F3CE7-D7C6-479D-BA9E-CE09DF059ACC}"/>
              </a:ext>
            </a:extLst>
          </p:cNvPr>
          <p:cNvSpPr txBox="1"/>
          <p:nvPr/>
        </p:nvSpPr>
        <p:spPr>
          <a:xfrm>
            <a:off x="14970257" y="25908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121FBBD-1C1E-42E8-8D4D-AA13481D6841}"/>
              </a:ext>
            </a:extLst>
          </p:cNvPr>
          <p:cNvSpPr txBox="1"/>
          <p:nvPr/>
        </p:nvSpPr>
        <p:spPr>
          <a:xfrm>
            <a:off x="13408967" y="348311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80A9BF1-0A99-414E-93A9-BE907378CB28}"/>
              </a:ext>
            </a:extLst>
          </p:cNvPr>
          <p:cNvSpPr txBox="1"/>
          <p:nvPr/>
        </p:nvSpPr>
        <p:spPr>
          <a:xfrm>
            <a:off x="13676477" y="348473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8FA4D2-47B3-4B28-89F7-2D0D41476E83}"/>
              </a:ext>
            </a:extLst>
          </p:cNvPr>
          <p:cNvSpPr txBox="1"/>
          <p:nvPr/>
        </p:nvSpPr>
        <p:spPr>
          <a:xfrm>
            <a:off x="15224919" y="25908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7D28EDB-9FC1-4189-A8FE-FA4D41211775}"/>
              </a:ext>
            </a:extLst>
          </p:cNvPr>
          <p:cNvSpPr txBox="1"/>
          <p:nvPr/>
        </p:nvSpPr>
        <p:spPr>
          <a:xfrm>
            <a:off x="13676477" y="394031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7" name="Hộp Văn bản 3">
            <a:extLst>
              <a:ext uri="{FF2B5EF4-FFF2-40B4-BE49-F238E27FC236}">
                <a16:creationId xmlns:a16="http://schemas.microsoft.com/office/drawing/2014/main" id="{F8557B9E-764F-4C32-8522-4A2B83C13224}"/>
              </a:ext>
            </a:extLst>
          </p:cNvPr>
          <p:cNvSpPr txBox="1"/>
          <p:nvPr/>
        </p:nvSpPr>
        <p:spPr>
          <a:xfrm>
            <a:off x="1051719" y="5410200"/>
            <a:ext cx="9601200" cy="2751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a: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27 162 : 3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36 180 : 4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40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2" grpId="0"/>
      <p:bldP spid="13" grpId="0"/>
      <p:bldP spid="14" grpId="0"/>
      <p:bldP spid="15" grpId="0"/>
      <p:bldP spid="16" grpId="0"/>
      <p:bldP spid="17" grpId="0"/>
      <p:bldP spid="72" grpId="0"/>
      <p:bldP spid="73" grpId="0"/>
      <p:bldP spid="18" grpId="0"/>
      <p:bldP spid="74" grpId="0"/>
      <p:bldP spid="75" grpId="0"/>
      <p:bldP spid="19" grpId="0"/>
      <p:bldP spid="76" grpId="0"/>
      <p:bldP spid="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6199" y="0"/>
            <a:ext cx="16139320" cy="1460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12 000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5796D0-9EBD-0F96-739B-0026A52E1D4D}"/>
              </a:ext>
            </a:extLst>
          </p:cNvPr>
          <p:cNvSpPr txBox="1"/>
          <p:nvPr/>
        </p:nvSpPr>
        <p:spPr>
          <a:xfrm>
            <a:off x="289720" y="1524000"/>
            <a:ext cx="6934200" cy="3525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44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12 000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: 1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02BA6B-F561-B3D9-4848-86B27489F349}"/>
              </a:ext>
            </a:extLst>
          </p:cNvPr>
          <p:cNvSpPr txBox="1"/>
          <p:nvPr/>
        </p:nvSpPr>
        <p:spPr>
          <a:xfrm>
            <a:off x="-15081" y="5422880"/>
            <a:ext cx="11579684" cy="3525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4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12 000 : 6 =           (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2 000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9C680DA-F0DF-4C27-A117-091BDDA9F136}"/>
              </a:ext>
            </a:extLst>
          </p:cNvPr>
          <p:cNvSpPr/>
          <p:nvPr/>
        </p:nvSpPr>
        <p:spPr>
          <a:xfrm>
            <a:off x="22209" y="113490"/>
            <a:ext cx="530684" cy="6096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5E37C0-6A71-4CD1-9C55-922F0CF64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8319" y="1548610"/>
            <a:ext cx="8153400" cy="46997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26762C-4D25-4E84-B1F1-0171FC163BC1}"/>
              </a:ext>
            </a:extLst>
          </p:cNvPr>
          <p:cNvSpPr/>
          <p:nvPr/>
        </p:nvSpPr>
        <p:spPr>
          <a:xfrm>
            <a:off x="5810750" y="7288304"/>
            <a:ext cx="15953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2 000 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7E91555C-FABB-0465-B7BF-81670FF25564}"/>
              </a:ext>
            </a:extLst>
          </p:cNvPr>
          <p:cNvSpPr txBox="1"/>
          <p:nvPr/>
        </p:nvSpPr>
        <p:spPr>
          <a:xfrm>
            <a:off x="5547519" y="76200"/>
            <a:ext cx="5257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7200" b="1" dirty="0">
                <a:ln w="6600">
                  <a:solidFill>
                    <a:srgbClr val="5ECCF3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5ECCF3"/>
                  </a:outerShdw>
                </a:effectLst>
                <a:latin typeface="Segoe UI" panose="020B0502040204020203" pitchFamily="34" charset="0"/>
                <a:ea typeface="方正正大黑简体" panose="02000000000000000000"/>
                <a:cs typeface="Segoe UI" panose="020B0502040204020203" pitchFamily="34" charset="0"/>
              </a:rPr>
              <a:t>VẬN DỤNG</a:t>
            </a:r>
          </a:p>
        </p:txBody>
      </p:sp>
      <p:sp>
        <p:nvSpPr>
          <p:cNvPr id="15" name="Hộp Văn bản 3">
            <a:extLst>
              <a:ext uri="{FF2B5EF4-FFF2-40B4-BE49-F238E27FC236}">
                <a16:creationId xmlns:a16="http://schemas.microsoft.com/office/drawing/2014/main" id="{2BC08452-9A33-4867-8BB1-D62522CE3625}"/>
              </a:ext>
            </a:extLst>
          </p:cNvPr>
          <p:cNvSpPr txBox="1"/>
          <p:nvPr/>
        </p:nvSpPr>
        <p:spPr>
          <a:xfrm>
            <a:off x="2706005" y="2269630"/>
            <a:ext cx="10972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4525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26 738 : 3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              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51 645 : 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E22B2E-C877-46B8-B8C9-C72863B6B946}"/>
              </a:ext>
            </a:extLst>
          </p:cNvPr>
          <p:cNvSpPr/>
          <p:nvPr/>
        </p:nvSpPr>
        <p:spPr>
          <a:xfrm>
            <a:off x="2706005" y="3296960"/>
            <a:ext cx="18774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26 738 </a:t>
            </a:r>
            <a:endParaRPr lang="en-US" sz="44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078B124-FF7F-48CE-8964-AEB30F47AC56}"/>
              </a:ext>
            </a:extLst>
          </p:cNvPr>
          <p:cNvCxnSpPr/>
          <p:nvPr/>
        </p:nvCxnSpPr>
        <p:spPr>
          <a:xfrm>
            <a:off x="4709319" y="3296960"/>
            <a:ext cx="0" cy="27228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202C38-ED43-416B-AF5C-A6955F6EDC66}"/>
              </a:ext>
            </a:extLst>
          </p:cNvPr>
          <p:cNvCxnSpPr/>
          <p:nvPr/>
        </p:nvCxnSpPr>
        <p:spPr>
          <a:xfrm>
            <a:off x="4679097" y="3962400"/>
            <a:ext cx="13450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2B5BDF7-230A-4845-83E2-66CAB485D4D1}"/>
              </a:ext>
            </a:extLst>
          </p:cNvPr>
          <p:cNvSpPr/>
          <p:nvPr/>
        </p:nvSpPr>
        <p:spPr>
          <a:xfrm>
            <a:off x="4937919" y="3268495"/>
            <a:ext cx="466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4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B84FA0-F320-4147-AF65-D9B59AE72C1A}"/>
              </a:ext>
            </a:extLst>
          </p:cNvPr>
          <p:cNvSpPr/>
          <p:nvPr/>
        </p:nvSpPr>
        <p:spPr>
          <a:xfrm>
            <a:off x="10871927" y="3192959"/>
            <a:ext cx="18774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51 645 </a:t>
            </a:r>
            <a:endParaRPr lang="en-US" sz="4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752629-3B53-4985-A371-8359DE65655C}"/>
              </a:ext>
            </a:extLst>
          </p:cNvPr>
          <p:cNvSpPr/>
          <p:nvPr/>
        </p:nvSpPr>
        <p:spPr>
          <a:xfrm>
            <a:off x="13259839" y="3192959"/>
            <a:ext cx="466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endParaRPr lang="en-US" sz="4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BFD4AE5-58D6-47A4-9A49-E78DE896F3BA}"/>
              </a:ext>
            </a:extLst>
          </p:cNvPr>
          <p:cNvCxnSpPr/>
          <p:nvPr/>
        </p:nvCxnSpPr>
        <p:spPr>
          <a:xfrm>
            <a:off x="13015119" y="3296960"/>
            <a:ext cx="0" cy="24942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682571-9B9F-4C38-9A3B-414995707B99}"/>
              </a:ext>
            </a:extLst>
          </p:cNvPr>
          <p:cNvCxnSpPr/>
          <p:nvPr/>
        </p:nvCxnSpPr>
        <p:spPr>
          <a:xfrm>
            <a:off x="13015119" y="3886200"/>
            <a:ext cx="1371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730BD3D-1D32-48C2-AE85-6FD15F47312E}"/>
              </a:ext>
            </a:extLst>
          </p:cNvPr>
          <p:cNvSpPr txBox="1"/>
          <p:nvPr/>
        </p:nvSpPr>
        <p:spPr>
          <a:xfrm>
            <a:off x="4709319" y="38862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0E0E0E-8845-4F2A-BADF-FB5CA66AE7E9}"/>
              </a:ext>
            </a:extLst>
          </p:cNvPr>
          <p:cNvSpPr txBox="1"/>
          <p:nvPr/>
        </p:nvSpPr>
        <p:spPr>
          <a:xfrm>
            <a:off x="2969774" y="3774639"/>
            <a:ext cx="4700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5F2AFB-B383-4701-B42C-793D53768424}"/>
              </a:ext>
            </a:extLst>
          </p:cNvPr>
          <p:cNvSpPr txBox="1"/>
          <p:nvPr/>
        </p:nvSpPr>
        <p:spPr>
          <a:xfrm>
            <a:off x="3394464" y="38100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63AF1D-27E9-433D-94FB-AAF8A8EB97C5}"/>
              </a:ext>
            </a:extLst>
          </p:cNvPr>
          <p:cNvSpPr txBox="1"/>
          <p:nvPr/>
        </p:nvSpPr>
        <p:spPr>
          <a:xfrm>
            <a:off x="5070864" y="38862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824A4D3-0434-4F37-A598-88390FE29B5A}"/>
              </a:ext>
            </a:extLst>
          </p:cNvPr>
          <p:cNvSpPr txBox="1"/>
          <p:nvPr/>
        </p:nvSpPr>
        <p:spPr>
          <a:xfrm>
            <a:off x="3402721" y="4335959"/>
            <a:ext cx="466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FE9A5A0-5162-4ABD-9395-2C60A26AFB99}"/>
              </a:ext>
            </a:extLst>
          </p:cNvPr>
          <p:cNvSpPr txBox="1"/>
          <p:nvPr/>
        </p:nvSpPr>
        <p:spPr>
          <a:xfrm>
            <a:off x="3668629" y="4335959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D85ABCA-3E8F-4306-A593-E23AE1C155F2}"/>
              </a:ext>
            </a:extLst>
          </p:cNvPr>
          <p:cNvSpPr txBox="1"/>
          <p:nvPr/>
        </p:nvSpPr>
        <p:spPr>
          <a:xfrm>
            <a:off x="5306119" y="388620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4FAC7A5-D047-4AC0-A942-7FAF4D49ABD6}"/>
              </a:ext>
            </a:extLst>
          </p:cNvPr>
          <p:cNvSpPr txBox="1"/>
          <p:nvPr/>
        </p:nvSpPr>
        <p:spPr>
          <a:xfrm>
            <a:off x="3671834" y="4848284"/>
            <a:ext cx="466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9D99561-CCB6-4691-8AB7-EE815F9B7483}"/>
              </a:ext>
            </a:extLst>
          </p:cNvPr>
          <p:cNvSpPr txBox="1"/>
          <p:nvPr/>
        </p:nvSpPr>
        <p:spPr>
          <a:xfrm>
            <a:off x="3957180" y="4849904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18472EF-A367-4251-BBF1-F7A2F116DB57}"/>
              </a:ext>
            </a:extLst>
          </p:cNvPr>
          <p:cNvSpPr txBox="1"/>
          <p:nvPr/>
        </p:nvSpPr>
        <p:spPr>
          <a:xfrm>
            <a:off x="5557380" y="388620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F6B4759-0EEA-4962-82FC-F5CC6FDDDB05}"/>
              </a:ext>
            </a:extLst>
          </p:cNvPr>
          <p:cNvSpPr txBox="1"/>
          <p:nvPr/>
        </p:nvSpPr>
        <p:spPr>
          <a:xfrm>
            <a:off x="3957179" y="5402759"/>
            <a:ext cx="466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B85ABA-30A8-4E02-B6A6-96B3428BBA72}"/>
              </a:ext>
            </a:extLst>
          </p:cNvPr>
          <p:cNvSpPr txBox="1"/>
          <p:nvPr/>
        </p:nvSpPr>
        <p:spPr>
          <a:xfrm>
            <a:off x="13015119" y="38100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9CE6E6-C404-4081-87CF-EC59E12ECCDE}"/>
              </a:ext>
            </a:extLst>
          </p:cNvPr>
          <p:cNvSpPr txBox="1"/>
          <p:nvPr/>
        </p:nvSpPr>
        <p:spPr>
          <a:xfrm>
            <a:off x="10881519" y="37338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3294C70-4A22-4EF5-B6CC-007A75FDD706}"/>
              </a:ext>
            </a:extLst>
          </p:cNvPr>
          <p:cNvSpPr txBox="1"/>
          <p:nvPr/>
        </p:nvSpPr>
        <p:spPr>
          <a:xfrm>
            <a:off x="11173519" y="37338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560CC21-452D-46D9-A28F-00C0216264F5}"/>
              </a:ext>
            </a:extLst>
          </p:cNvPr>
          <p:cNvSpPr txBox="1"/>
          <p:nvPr/>
        </p:nvSpPr>
        <p:spPr>
          <a:xfrm>
            <a:off x="13307119" y="381000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3C39155-3DBE-4780-80B9-55307287A771}"/>
              </a:ext>
            </a:extLst>
          </p:cNvPr>
          <p:cNvSpPr txBox="1"/>
          <p:nvPr/>
        </p:nvSpPr>
        <p:spPr>
          <a:xfrm>
            <a:off x="11173519" y="4259759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51698B0-E901-4524-9741-27BD96EFCC37}"/>
              </a:ext>
            </a:extLst>
          </p:cNvPr>
          <p:cNvSpPr txBox="1"/>
          <p:nvPr/>
        </p:nvSpPr>
        <p:spPr>
          <a:xfrm>
            <a:off x="11573974" y="4240304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BC086E9-0461-4343-80B5-2AD127A7D874}"/>
              </a:ext>
            </a:extLst>
          </p:cNvPr>
          <p:cNvSpPr txBox="1"/>
          <p:nvPr/>
        </p:nvSpPr>
        <p:spPr>
          <a:xfrm>
            <a:off x="13558380" y="381000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0EE5A9B-09C1-4864-B2FB-B0B43FFACFE2}"/>
              </a:ext>
            </a:extLst>
          </p:cNvPr>
          <p:cNvSpPr txBox="1"/>
          <p:nvPr/>
        </p:nvSpPr>
        <p:spPr>
          <a:xfrm>
            <a:off x="11573974" y="4793159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98BF054-2704-4B2C-93EB-468CE10DC7EF}"/>
              </a:ext>
            </a:extLst>
          </p:cNvPr>
          <p:cNvSpPr txBox="1"/>
          <p:nvPr/>
        </p:nvSpPr>
        <p:spPr>
          <a:xfrm>
            <a:off x="11862525" y="4793159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6F19BCD-78D4-4F8E-81C2-A973F5BF2345}"/>
              </a:ext>
            </a:extLst>
          </p:cNvPr>
          <p:cNvSpPr txBox="1"/>
          <p:nvPr/>
        </p:nvSpPr>
        <p:spPr>
          <a:xfrm>
            <a:off x="13803229" y="378310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7BA60D1-403A-4492-A3DE-6DFB98B82B6D}"/>
              </a:ext>
            </a:extLst>
          </p:cNvPr>
          <p:cNvSpPr txBox="1"/>
          <p:nvPr/>
        </p:nvSpPr>
        <p:spPr>
          <a:xfrm>
            <a:off x="11859319" y="5326559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FB2E2F7-6282-4BD7-8D88-F14361B25021}"/>
              </a:ext>
            </a:extLst>
          </p:cNvPr>
          <p:cNvSpPr txBox="1"/>
          <p:nvPr/>
        </p:nvSpPr>
        <p:spPr>
          <a:xfrm>
            <a:off x="12186780" y="5326559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10447D3-9141-4D2D-984E-272AC1B72B2F}"/>
              </a:ext>
            </a:extLst>
          </p:cNvPr>
          <p:cNvSpPr txBox="1"/>
          <p:nvPr/>
        </p:nvSpPr>
        <p:spPr>
          <a:xfrm>
            <a:off x="14081919" y="3790545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014B883-D5A2-4ABB-AD65-AC1D8388F2B7}"/>
              </a:ext>
            </a:extLst>
          </p:cNvPr>
          <p:cNvSpPr txBox="1"/>
          <p:nvPr/>
        </p:nvSpPr>
        <p:spPr>
          <a:xfrm>
            <a:off x="12183574" y="5783759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5356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2" grpId="0"/>
      <p:bldP spid="13" grpId="0"/>
      <p:bldP spid="14" grpId="0"/>
      <p:bldP spid="20" grpId="0"/>
      <p:bldP spid="21" grpId="0"/>
      <p:bldP spid="22" grpId="0"/>
      <p:bldP spid="23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24" grpId="0"/>
      <p:bldP spid="25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218988"/>
            <a:ext cx="15621000" cy="862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4175919" y="3505200"/>
            <a:ext cx="8305800" cy="1049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MẾ</a:t>
            </a:r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N CH</a:t>
            </a:r>
            <a:r>
              <a:rPr lang="en-US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ÀO </a:t>
            </a:r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CÁC EM</a:t>
            </a:r>
            <a:endParaRPr lang="en-US" sz="57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9EAE41-C056-488F-ABA7-2B6660944723}"/>
              </a:ext>
            </a:extLst>
          </p:cNvPr>
          <p:cNvSpPr/>
          <p:nvPr/>
        </p:nvSpPr>
        <p:spPr>
          <a:xfrm>
            <a:off x="10319" y="0"/>
            <a:ext cx="16256000" cy="9144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EE22432-B139-49F2-8F2D-0F3B299C58E8}"/>
              </a:ext>
            </a:extLst>
          </p:cNvPr>
          <p:cNvGrpSpPr/>
          <p:nvPr/>
        </p:nvGrpSpPr>
        <p:grpSpPr>
          <a:xfrm>
            <a:off x="5045962" y="1400396"/>
            <a:ext cx="6292757" cy="5147475"/>
            <a:chOff x="4068420" y="1003852"/>
            <a:chExt cx="4784034" cy="485029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C322532-D5E0-4ACB-B199-58C8F0A84704}"/>
                </a:ext>
              </a:extLst>
            </p:cNvPr>
            <p:cNvSpPr/>
            <p:nvPr/>
          </p:nvSpPr>
          <p:spPr>
            <a:xfrm>
              <a:off x="4068420" y="1003852"/>
              <a:ext cx="4784034" cy="4850295"/>
            </a:xfrm>
            <a:prstGeom prst="ellipse">
              <a:avLst/>
            </a:prstGeom>
            <a:gradFill>
              <a:gsLst>
                <a:gs pos="0">
                  <a:srgbClr val="FFB535"/>
                </a:gs>
                <a:gs pos="74000">
                  <a:srgbClr val="FFD559"/>
                </a:gs>
                <a:gs pos="83000">
                  <a:srgbClr val="FFD559"/>
                </a:gs>
                <a:gs pos="100000">
                  <a:srgbClr val="E9A22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vi-VN" sz="24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8BCBD0D-A2CA-410D-9A66-33F692B5852B}"/>
                </a:ext>
              </a:extLst>
            </p:cNvPr>
            <p:cNvSpPr/>
            <p:nvPr/>
          </p:nvSpPr>
          <p:spPr>
            <a:xfrm>
              <a:off x="5367130" y="1510747"/>
              <a:ext cx="424070" cy="424070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vi-VN" sz="24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4CC8868-BA24-49B6-941F-6FC7922F4C7A}"/>
                </a:ext>
              </a:extLst>
            </p:cNvPr>
            <p:cNvSpPr/>
            <p:nvPr/>
          </p:nvSpPr>
          <p:spPr>
            <a:xfrm rot="20490045">
              <a:off x="6461745" y="1085242"/>
              <a:ext cx="245163" cy="424070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vi-VN" sz="24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4903D81-2606-4EE1-92A1-9D57F949833F}"/>
                </a:ext>
              </a:extLst>
            </p:cNvPr>
            <p:cNvSpPr/>
            <p:nvPr/>
          </p:nvSpPr>
          <p:spPr>
            <a:xfrm rot="1727936">
              <a:off x="6765572" y="1412789"/>
              <a:ext cx="206906" cy="248921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vi-VN" sz="24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C5BFEA0-0F81-4846-91C4-337D8A77D367}"/>
                </a:ext>
              </a:extLst>
            </p:cNvPr>
            <p:cNvSpPr/>
            <p:nvPr/>
          </p:nvSpPr>
          <p:spPr>
            <a:xfrm rot="1727936">
              <a:off x="8114386" y="2447481"/>
              <a:ext cx="388575" cy="353173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vi-VN" sz="24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A8A12F8-49A0-481F-A8F1-42F83EF18E34}"/>
                </a:ext>
              </a:extLst>
            </p:cNvPr>
            <p:cNvSpPr/>
            <p:nvPr/>
          </p:nvSpPr>
          <p:spPr>
            <a:xfrm rot="1727936">
              <a:off x="5262301" y="4364802"/>
              <a:ext cx="633729" cy="667841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vi-VN" sz="24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DCC3982-132C-438D-898C-C4C9A4950804}"/>
                </a:ext>
              </a:extLst>
            </p:cNvPr>
            <p:cNvSpPr/>
            <p:nvPr/>
          </p:nvSpPr>
          <p:spPr>
            <a:xfrm rot="1727936">
              <a:off x="7101104" y="3608981"/>
              <a:ext cx="585406" cy="58440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vi-VN" sz="24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D3578B-9376-47EC-87B9-A437B5AB079F}"/>
                </a:ext>
              </a:extLst>
            </p:cNvPr>
            <p:cNvSpPr/>
            <p:nvPr/>
          </p:nvSpPr>
          <p:spPr>
            <a:xfrm rot="1727936">
              <a:off x="4445250" y="3233875"/>
              <a:ext cx="585406" cy="58440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vi-VN" sz="24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6F97730-C47A-4AC5-84D8-00D5DC8E8F78}"/>
                </a:ext>
              </a:extLst>
            </p:cNvPr>
            <p:cNvSpPr/>
            <p:nvPr/>
          </p:nvSpPr>
          <p:spPr>
            <a:xfrm rot="1727936">
              <a:off x="6679002" y="5196601"/>
              <a:ext cx="354283" cy="32605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vi-VN" sz="24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5CB687B-FCB5-4325-BFA0-163ED6FFEEF5}"/>
                </a:ext>
              </a:extLst>
            </p:cNvPr>
            <p:cNvSpPr/>
            <p:nvPr/>
          </p:nvSpPr>
          <p:spPr>
            <a:xfrm rot="1727936">
              <a:off x="6135362" y="2810748"/>
              <a:ext cx="354283" cy="32605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vi-VN" sz="24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7873ECD-5689-42C9-8010-6238C1E0E1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426" b="62778" l="51458" r="65521">
                        <a14:foregroundMark x1="52344" y1="62778" x2="52344" y2="62778"/>
                        <a14:foregroundMark x1="59948" y1="62778" x2="59948" y2="62778"/>
                        <a14:foregroundMark x1="59010" y1="38704" x2="59010" y2="38704"/>
                        <a14:foregroundMark x1="59115" y1="38426" x2="59115" y2="38426"/>
                        <a14:backgroundMark x1="53750" y1="56481" x2="53750" y2="56481"/>
                      </a14:backgroundRemoval>
                    </a14:imgEffect>
                  </a14:imgLayer>
                </a14:imgProps>
              </a:ext>
            </a:extLst>
          </a:blip>
          <a:srcRect l="49784" t="35652" r="32722" b="34419"/>
          <a:stretch/>
        </p:blipFill>
        <p:spPr>
          <a:xfrm>
            <a:off x="9558688" y="2953665"/>
            <a:ext cx="2770631" cy="26660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5118090-D238-4A14-BBE2-79158C0D81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26" b="61019" l="19010" r="48542">
                        <a14:foregroundMark x1="27760" y1="20741" x2="27448" y2="30833"/>
                        <a14:foregroundMark x1="25469" y1="21111" x2="24740" y2="29074"/>
                        <a14:foregroundMark x1="24896" y1="23981" x2="24896" y2="26204"/>
                        <a14:foregroundMark x1="24219" y1="22222" x2="23646" y2="27963"/>
                        <a14:foregroundMark x1="23281" y1="24630" x2="22969" y2="31667"/>
                        <a14:foregroundMark x1="22969" y1="31667" x2="22969" y2="31667"/>
                        <a14:foregroundMark x1="22604" y1="27407" x2="22552" y2="33796"/>
                        <a14:foregroundMark x1="22552" y1="26759" x2="22760" y2="34815"/>
                        <a14:foregroundMark x1="22760" y1="34815" x2="22760" y2="34815"/>
                        <a14:foregroundMark x1="22760" y1="27037" x2="25260" y2="40093"/>
                        <a14:foregroundMark x1="25260" y1="40093" x2="25260" y2="40093"/>
                        <a14:foregroundMark x1="23490" y1="8426" x2="23490" y2="8426"/>
                        <a14:foregroundMark x1="19219" y1="29352" x2="19219" y2="29352"/>
                        <a14:foregroundMark x1="34583" y1="54352" x2="36771" y2="58981"/>
                        <a14:foregroundMark x1="39479" y1="49259" x2="40104" y2="55463"/>
                        <a14:foregroundMark x1="38646" y1="40000" x2="39479" y2="49444"/>
                        <a14:foregroundMark x1="39479" y1="49444" x2="39479" y2="49444"/>
                        <a14:foregroundMark x1="39635" y1="29630" x2="40885" y2="43889"/>
                        <a14:foregroundMark x1="40885" y1="43889" x2="40885" y2="43889"/>
                        <a14:foregroundMark x1="42917" y1="35000" x2="43281" y2="42037"/>
                        <a14:foregroundMark x1="43281" y1="42037" x2="43438" y2="41759"/>
                        <a14:foregroundMark x1="44792" y1="31852" x2="44792" y2="36574"/>
                        <a14:foregroundMark x1="43490" y1="40648" x2="43906" y2="43981"/>
                        <a14:foregroundMark x1="44635" y1="37963" x2="44583" y2="42778"/>
                        <a14:foregroundMark x1="44635" y1="48981" x2="45260" y2="51296"/>
                        <a14:foregroundMark x1="34740" y1="61019" x2="34740" y2="61019"/>
                        <a14:foregroundMark x1="33594" y1="53889" x2="33958" y2="58704"/>
                        <a14:foregroundMark x1="45625" y1="35000" x2="45625" y2="35000"/>
                        <a14:foregroundMark x1="45938" y1="51296" x2="45938" y2="51296"/>
                        <a14:foregroundMark x1="20990" y1="18519" x2="20990" y2="18519"/>
                        <a14:foregroundMark x1="22917" y1="11389" x2="22917" y2="11389"/>
                        <a14:foregroundMark x1="19271" y1="34722" x2="19271" y2="34722"/>
                        <a14:foregroundMark x1="40729" y1="42130" x2="39635" y2="53889"/>
                        <a14:foregroundMark x1="33073" y1="60833" x2="33073" y2="60833"/>
                        <a14:foregroundMark x1="31927" y1="58056" x2="33906" y2="59074"/>
                        <a14:foregroundMark x1="47292" y1="51296" x2="47292" y2="51296"/>
                        <a14:foregroundMark x1="47865" y1="51574" x2="47865" y2="51574"/>
                        <a14:foregroundMark x1="48542" y1="51852" x2="48542" y2="51852"/>
                        <a14:foregroundMark x1="48073" y1="51759" x2="48073" y2="51759"/>
                        <a14:foregroundMark x1="21875" y1="15370" x2="21875" y2="15370"/>
                        <a14:foregroundMark x1="22500" y1="12870" x2="22500" y2="12870"/>
                        <a14:foregroundMark x1="20000" y1="22037" x2="20000" y2="22037"/>
                        <a14:foregroundMark x1="21094" y1="18148" x2="21094" y2="18148"/>
                        <a14:foregroundMark x1="21458" y1="16852" x2="21458" y2="16852"/>
                        <a14:foregroundMark x1="20781" y1="19352" x2="20781" y2="19444"/>
                        <a14:foregroundMark x1="20521" y1="20000" x2="20365" y2="20463"/>
                        <a14:foregroundMark x1="19635" y1="23333" x2="19635" y2="23333"/>
                        <a14:foregroundMark x1="19010" y1="27315" x2="19010" y2="27315"/>
                      </a14:backgroundRemoval>
                    </a14:imgEffect>
                  </a14:imgLayer>
                </a14:imgProps>
              </a:ext>
            </a:extLst>
          </a:blip>
          <a:srcRect l="16615" t="4867" r="50514" b="36767"/>
          <a:stretch/>
        </p:blipFill>
        <p:spPr>
          <a:xfrm rot="21026916">
            <a:off x="4060819" y="1666685"/>
            <a:ext cx="3501804" cy="349747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BA1F2E1-B723-4080-9BAA-9E6636D36272}"/>
              </a:ext>
            </a:extLst>
          </p:cNvPr>
          <p:cNvSpPr txBox="1"/>
          <p:nvPr/>
        </p:nvSpPr>
        <p:spPr>
          <a:xfrm>
            <a:off x="5162294" y="6674676"/>
            <a:ext cx="5952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9600" b="1" dirty="0" err="1">
                <a:ln>
                  <a:solidFill>
                    <a:srgbClr val="F3AF78"/>
                  </a:solidFill>
                </a:ln>
                <a:solidFill>
                  <a:schemeClr val="bg1"/>
                </a:solidFill>
              </a:rPr>
              <a:t>Khởi</a:t>
            </a:r>
            <a:r>
              <a:rPr lang="en-US" sz="9600" b="1" dirty="0">
                <a:ln>
                  <a:solidFill>
                    <a:srgbClr val="F3AF78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9600" b="1" dirty="0" err="1">
                <a:ln>
                  <a:solidFill>
                    <a:srgbClr val="F3AF78"/>
                  </a:solidFill>
                </a:ln>
                <a:solidFill>
                  <a:schemeClr val="bg1"/>
                </a:solidFill>
              </a:rPr>
              <a:t>động</a:t>
            </a:r>
            <a:endParaRPr lang="vi-VN" sz="9600" b="1" dirty="0">
              <a:ln>
                <a:solidFill>
                  <a:srgbClr val="F3AF78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6755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nodeType="withEffect" p14:presetBounceEnd="98000">
                                      <p:stCondLst>
                                        <p:cond delay="250"/>
                                      </p:stCondLst>
                                      <p:childTnLst>
                                        <p:animScale p14:bounceEnd="98000">
                                          <p:cBhvr>
                                            <p:cTn id="10" dur="20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2.08333E-6 4.07407E-6 L 2.08333E-6 -0.04005 " pathEditMode="relative" rAng="0" ptsTypes="AA">
                                          <p:cBhvr>
                                            <p:cTn id="12" dur="2350" spd="-100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nodeType="withEffect" p14:presetBounceEnd="98000">
                                      <p:stCondLst>
                                        <p:cond delay="500"/>
                                      </p:stCondLst>
                                      <p:childTnLst>
                                        <p:animScale p14:bounceEnd="98000">
                                          <p:cBhvr>
                                            <p:cTn id="18" dur="2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2.08333E-6 4.07407E-6 L 2.08333E-6 -0.04005 " pathEditMode="relative" rAng="0" ptsTypes="AA">
                                          <p:cBhvr>
                                            <p:cTn id="20" dur="235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nodeType="withEffect" p14:presetBounceEnd="98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8000">
                                          <p:cBhvr>
                                            <p:cTn id="26" dur="20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8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20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2.08333E-6 4.07407E-6 L 2.08333E-6 -0.04005 " pathEditMode="relative" rAng="0" ptsTypes="AA">
                                          <p:cBhvr>
                                            <p:cTn id="12" dur="2350" spd="-100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2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2.08333E-6 4.07407E-6 L 2.08333E-6 -0.04005 " pathEditMode="relative" rAng="0" ptsTypes="AA">
                                          <p:cBhvr>
                                            <p:cTn id="20" dur="235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20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8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10319" y="0"/>
            <a:ext cx="16256000" cy="9144000"/>
          </a:xfrm>
          <a:prstGeom prst="rect">
            <a:avLst/>
          </a:prstGeom>
          <a:noFill/>
          <a:ln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30 Redondear rectángulo de esquina del mismo lado"/>
          <p:cNvSpPr/>
          <p:nvPr/>
        </p:nvSpPr>
        <p:spPr>
          <a:xfrm>
            <a:off x="6396667" y="2575626"/>
            <a:ext cx="3264363" cy="288032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s-E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9674490" y="4572000"/>
            <a:ext cx="4559829" cy="86409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s-E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1999032" y="4501260"/>
            <a:ext cx="4411097" cy="86409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s-E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3" name="3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480628" y="3078004"/>
            <a:ext cx="3214889" cy="4716184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0804" y="2933118"/>
            <a:ext cx="1934679" cy="1589885"/>
          </a:xfrm>
          <a:prstGeom prst="rect">
            <a:avLst/>
          </a:prstGeom>
          <a:noFill/>
          <a:effectLst>
            <a:innerShdw blurRad="685800" dist="50800" dir="16200000">
              <a:prstClr val="black">
                <a:alpha val="92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7464885" y="3728060"/>
            <a:ext cx="2000023" cy="163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3755" y="1344519"/>
            <a:ext cx="10889128" cy="123110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defTabSz="1219170">
              <a:defRPr/>
            </a:pPr>
            <a:r>
              <a:rPr lang="en-US" sz="9600" b="1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</a:rPr>
              <a:t>CHÚ CHUỘT PHÔ MAI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1690714" y="7794190"/>
            <a:ext cx="2208245" cy="810260"/>
          </a:xfrm>
          <a:prstGeom prst="roundRect">
            <a:avLst/>
          </a:prstGeom>
          <a:solidFill>
            <a:srgbClr val="FE9E2F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3200" b="1">
                <a:solidFill>
                  <a:prstClr val="white"/>
                </a:solidFill>
                <a:latin typeface="Calibri"/>
              </a:rPr>
              <a:t>BẮT ĐẦU</a:t>
            </a:r>
          </a:p>
        </p:txBody>
      </p:sp>
    </p:spTree>
    <p:extLst>
      <p:ext uri="{BB962C8B-B14F-4D97-AF65-F5344CB8AC3E}">
        <p14:creationId xmlns:p14="http://schemas.microsoft.com/office/powerpoint/2010/main" val="276289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2657" y="3354472"/>
            <a:ext cx="1934679" cy="158988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12083704" y="3255600"/>
            <a:ext cx="2000023" cy="163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2319" y="5208017"/>
            <a:ext cx="2255573" cy="3140923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11606" y="3496775"/>
            <a:ext cx="2144220" cy="31455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2258962" y="1308412"/>
            <a:ext cx="283151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s-ES_tradnl" sz="4267" b="1" dirty="0">
                <a:solidFill>
                  <a:prstClr val="black"/>
                </a:solidFill>
                <a:latin typeface="Calibri"/>
              </a:rPr>
              <a:t>340 dư 2</a:t>
            </a:r>
            <a:endParaRPr lang="es-ES" sz="4267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12126504" y="1308412"/>
            <a:ext cx="243973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s-ES_tradnl" sz="4267" b="1" dirty="0">
                <a:solidFill>
                  <a:prstClr val="black"/>
                </a:solidFill>
                <a:latin typeface="Calibri"/>
              </a:rPr>
              <a:t>340</a:t>
            </a:r>
            <a:endParaRPr lang="es-ES" sz="4267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7294514" y="1308412"/>
            <a:ext cx="244400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s-ES_tradnl" sz="4267" b="1" dirty="0">
                <a:solidFill>
                  <a:prstClr val="black"/>
                </a:solidFill>
                <a:latin typeface="Calibri"/>
              </a:rPr>
              <a:t>340 dư 1</a:t>
            </a:r>
            <a:endParaRPr lang="es-ES" sz="4267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9137" y="3303011"/>
            <a:ext cx="1934679" cy="158988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11263040" y="2688800"/>
            <a:ext cx="1726928" cy="864096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s-ES_tradnl" sz="2400" b="1">
                <a:solidFill>
                  <a:prstClr val="black"/>
                </a:solidFill>
                <a:latin typeface="Calibri"/>
              </a:rPr>
              <a:t>Chính xác!</a:t>
            </a:r>
            <a:endParaRPr lang="es-ES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2137066" y="8154021"/>
            <a:ext cx="12192000" cy="810091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s-ES_tradnl" sz="5867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Đặt tính rồi tính: 1360 : 4 = ?</a:t>
            </a:r>
            <a:endParaRPr lang="es-ES" sz="5867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3" name="Picture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61" b="952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2141" y="7920347"/>
            <a:ext cx="1163188" cy="94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310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0.61471 -0.27801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29" y="-139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7524" y="3265782"/>
            <a:ext cx="1934679" cy="158988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2550804" y="3259103"/>
            <a:ext cx="2000023" cy="163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2319" y="5192989"/>
            <a:ext cx="2255573" cy="3140921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8206" y="3419872"/>
            <a:ext cx="2144221" cy="31455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11739850" y="1308412"/>
            <a:ext cx="302786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s-ES_tradnl" sz="4267" b="1" dirty="0">
                <a:solidFill>
                  <a:prstClr val="black"/>
                </a:solidFill>
                <a:latin typeface="Calibri"/>
              </a:rPr>
              <a:t>540 dư 2</a:t>
            </a:r>
            <a:endParaRPr lang="es-ES" sz="4267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2422151" y="1308412"/>
            <a:ext cx="243973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s-ES_tradnl" sz="4267" b="1" dirty="0">
                <a:solidFill>
                  <a:prstClr val="black"/>
                </a:solidFill>
                <a:latin typeface="Calibri"/>
              </a:rPr>
              <a:t>540 dư 1</a:t>
            </a:r>
            <a:endParaRPr lang="es-ES" sz="4267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7294514" y="1308412"/>
            <a:ext cx="244400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s-ES_tradnl" sz="4267" b="1" dirty="0">
                <a:solidFill>
                  <a:prstClr val="black"/>
                </a:solidFill>
                <a:latin typeface="Calibri"/>
              </a:rPr>
              <a:t>540</a:t>
            </a:r>
            <a:endParaRPr lang="es-ES" sz="4267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6246" y="3265782"/>
            <a:ext cx="1934679" cy="158988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3778566" y="2780777"/>
            <a:ext cx="1726928" cy="864096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s-ES_tradnl" sz="2400" b="1">
                <a:solidFill>
                  <a:prstClr val="black"/>
                </a:solidFill>
                <a:latin typeface="Calibri"/>
              </a:rPr>
              <a:t>Tuyệt vời</a:t>
            </a:r>
            <a:endParaRPr lang="es-ES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1112289" y="8136799"/>
            <a:ext cx="14052061" cy="810091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s-ES_tradnl" sz="6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Đặt tính rồi tính: 2701 : 5 = ?</a:t>
            </a:r>
            <a:endParaRPr lang="es-ES" sz="6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18" name="Picture 1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61" b="952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3445" y="8136799"/>
            <a:ext cx="1163188" cy="94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7514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0.03737 -0.28865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14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12F5F0-8531-4FC9-9E5F-F50C16054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580" y="0"/>
            <a:ext cx="16256000" cy="9144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467EA9E-6F4F-4D92-A4EE-8A4AF050839C}"/>
              </a:ext>
            </a:extLst>
          </p:cNvPr>
          <p:cNvGrpSpPr/>
          <p:nvPr/>
        </p:nvGrpSpPr>
        <p:grpSpPr>
          <a:xfrm>
            <a:off x="5108738" y="956660"/>
            <a:ext cx="6378712" cy="6739540"/>
            <a:chOff x="4068420" y="1085242"/>
            <a:chExt cx="4784034" cy="505465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7C90DAA-BBAF-4B0A-9DC4-FA3CBC2F5785}"/>
                </a:ext>
              </a:extLst>
            </p:cNvPr>
            <p:cNvSpPr/>
            <p:nvPr/>
          </p:nvSpPr>
          <p:spPr>
            <a:xfrm>
              <a:off x="4068420" y="1289602"/>
              <a:ext cx="4784034" cy="4850295"/>
            </a:xfrm>
            <a:prstGeom prst="ellipse">
              <a:avLst/>
            </a:prstGeom>
            <a:gradFill>
              <a:gsLst>
                <a:gs pos="0">
                  <a:srgbClr val="FFB535"/>
                </a:gs>
                <a:gs pos="74000">
                  <a:srgbClr val="FFD559"/>
                </a:gs>
                <a:gs pos="83000">
                  <a:srgbClr val="FFD559"/>
                </a:gs>
                <a:gs pos="100000">
                  <a:srgbClr val="E9A22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vi-VN" sz="24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D5AA274-DBE8-4C52-994E-2B92375DD2C0}"/>
                </a:ext>
              </a:extLst>
            </p:cNvPr>
            <p:cNvSpPr/>
            <p:nvPr/>
          </p:nvSpPr>
          <p:spPr>
            <a:xfrm>
              <a:off x="5367130" y="1510747"/>
              <a:ext cx="424070" cy="424070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vi-VN" sz="24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ABADA6F-3423-4271-952A-EC5AB9358F04}"/>
                </a:ext>
              </a:extLst>
            </p:cNvPr>
            <p:cNvSpPr/>
            <p:nvPr/>
          </p:nvSpPr>
          <p:spPr>
            <a:xfrm rot="20490045">
              <a:off x="6461745" y="1085242"/>
              <a:ext cx="245163" cy="424070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vi-VN" sz="24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D584BE3-B2CE-444C-A2F9-043D1FE1D544}"/>
                </a:ext>
              </a:extLst>
            </p:cNvPr>
            <p:cNvSpPr/>
            <p:nvPr/>
          </p:nvSpPr>
          <p:spPr>
            <a:xfrm rot="1727936">
              <a:off x="6765572" y="1412789"/>
              <a:ext cx="206906" cy="248921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vi-VN" sz="24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BC62138-A7C5-4A97-B873-99D7DC78DE89}"/>
                </a:ext>
              </a:extLst>
            </p:cNvPr>
            <p:cNvSpPr/>
            <p:nvPr/>
          </p:nvSpPr>
          <p:spPr>
            <a:xfrm rot="1727936">
              <a:off x="8114386" y="2447481"/>
              <a:ext cx="388575" cy="353173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vi-VN" sz="24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0F0EE30-AEEA-4407-B247-FCBB5A717F47}"/>
                </a:ext>
              </a:extLst>
            </p:cNvPr>
            <p:cNvSpPr/>
            <p:nvPr/>
          </p:nvSpPr>
          <p:spPr>
            <a:xfrm rot="1727936">
              <a:off x="5262301" y="4364802"/>
              <a:ext cx="633729" cy="667841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vi-VN" sz="24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CD9ECC7-7E86-4A4C-BFEA-61A226A73D3B}"/>
                </a:ext>
              </a:extLst>
            </p:cNvPr>
            <p:cNvSpPr/>
            <p:nvPr/>
          </p:nvSpPr>
          <p:spPr>
            <a:xfrm rot="1727936">
              <a:off x="7101104" y="3608981"/>
              <a:ext cx="585406" cy="58440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vi-VN" sz="24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BB1DBF3-4842-4B15-8513-083CA5239EB1}"/>
                </a:ext>
              </a:extLst>
            </p:cNvPr>
            <p:cNvSpPr/>
            <p:nvPr/>
          </p:nvSpPr>
          <p:spPr>
            <a:xfrm rot="1727936">
              <a:off x="4445250" y="3233875"/>
              <a:ext cx="585406" cy="58440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vi-VN" sz="24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3373FBA-04BD-4B93-BE6C-4957E8C86358}"/>
                </a:ext>
              </a:extLst>
            </p:cNvPr>
            <p:cNvSpPr/>
            <p:nvPr/>
          </p:nvSpPr>
          <p:spPr>
            <a:xfrm rot="1727936">
              <a:off x="6679002" y="5196601"/>
              <a:ext cx="354283" cy="32605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vi-VN" sz="24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9C1D5D8-E364-4489-AEC3-7327D3556D36}"/>
                </a:ext>
              </a:extLst>
            </p:cNvPr>
            <p:cNvSpPr/>
            <p:nvPr/>
          </p:nvSpPr>
          <p:spPr>
            <a:xfrm rot="1727936">
              <a:off x="6135362" y="2810748"/>
              <a:ext cx="354283" cy="326052"/>
            </a:xfrm>
            <a:prstGeom prst="ellipse">
              <a:avLst/>
            </a:prstGeom>
            <a:solidFill>
              <a:srgbClr val="C875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vi-VN" sz="24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24EE0216-2EFD-493F-AFC0-3F2C0916EE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426" b="62778" l="51458" r="65521">
                        <a14:foregroundMark x1="52344" y1="62778" x2="52344" y2="62778"/>
                        <a14:foregroundMark x1="59948" y1="62778" x2="59948" y2="62778"/>
                        <a14:foregroundMark x1="59010" y1="38704" x2="59010" y2="38704"/>
                        <a14:foregroundMark x1="59115" y1="38426" x2="59115" y2="38426"/>
                        <a14:backgroundMark x1="53750" y1="56481" x2="53750" y2="56481"/>
                      </a14:backgroundRemoval>
                    </a14:imgEffect>
                  </a14:imgLayer>
                </a14:imgProps>
              </a:ext>
            </a:extLst>
          </a:blip>
          <a:srcRect l="49784" t="35652" r="32722" b="34419"/>
          <a:stretch/>
        </p:blipFill>
        <p:spPr>
          <a:xfrm>
            <a:off x="11969736" y="3582303"/>
            <a:ext cx="2770631" cy="266609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9BA8546-C77F-4BE0-AAB2-919879444DF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426" b="61019" l="19010" r="48542">
                        <a14:foregroundMark x1="27760" y1="20741" x2="27448" y2="30833"/>
                        <a14:foregroundMark x1="25469" y1="21111" x2="24740" y2="29074"/>
                        <a14:foregroundMark x1="24896" y1="23981" x2="24896" y2="26204"/>
                        <a14:foregroundMark x1="24219" y1="22222" x2="23646" y2="27963"/>
                        <a14:foregroundMark x1="23281" y1="24630" x2="22969" y2="31667"/>
                        <a14:foregroundMark x1="22969" y1="31667" x2="22969" y2="31667"/>
                        <a14:foregroundMark x1="22604" y1="27407" x2="22552" y2="33796"/>
                        <a14:foregroundMark x1="22552" y1="26759" x2="22760" y2="34815"/>
                        <a14:foregroundMark x1="22760" y1="34815" x2="22760" y2="34815"/>
                        <a14:foregroundMark x1="22760" y1="27037" x2="25260" y2="40093"/>
                        <a14:foregroundMark x1="25260" y1="40093" x2="25260" y2="40093"/>
                        <a14:foregroundMark x1="23490" y1="8426" x2="23490" y2="8426"/>
                        <a14:foregroundMark x1="19219" y1="29352" x2="19219" y2="29352"/>
                        <a14:foregroundMark x1="34583" y1="54352" x2="36771" y2="58981"/>
                        <a14:foregroundMark x1="39479" y1="49259" x2="40104" y2="55463"/>
                        <a14:foregroundMark x1="38646" y1="40000" x2="39479" y2="49444"/>
                        <a14:foregroundMark x1="39479" y1="49444" x2="39479" y2="49444"/>
                        <a14:foregroundMark x1="39635" y1="29630" x2="40885" y2="43889"/>
                        <a14:foregroundMark x1="40885" y1="43889" x2="40885" y2="43889"/>
                        <a14:foregroundMark x1="42917" y1="35000" x2="43281" y2="42037"/>
                        <a14:foregroundMark x1="43281" y1="42037" x2="43438" y2="41759"/>
                        <a14:foregroundMark x1="44792" y1="31852" x2="44792" y2="36574"/>
                        <a14:foregroundMark x1="43490" y1="40648" x2="43906" y2="43981"/>
                        <a14:foregroundMark x1="44635" y1="37963" x2="44583" y2="42778"/>
                        <a14:foregroundMark x1="44635" y1="48981" x2="45260" y2="51296"/>
                        <a14:foregroundMark x1="34740" y1="61019" x2="34740" y2="61019"/>
                        <a14:foregroundMark x1="33594" y1="53889" x2="33958" y2="58704"/>
                        <a14:foregroundMark x1="45625" y1="35000" x2="45625" y2="35000"/>
                        <a14:foregroundMark x1="45938" y1="51296" x2="45938" y2="51296"/>
                        <a14:foregroundMark x1="20990" y1="18519" x2="20990" y2="18519"/>
                        <a14:foregroundMark x1="22917" y1="11389" x2="22917" y2="11389"/>
                        <a14:foregroundMark x1="19271" y1="34722" x2="19271" y2="34722"/>
                        <a14:foregroundMark x1="40729" y1="42130" x2="39635" y2="53889"/>
                        <a14:foregroundMark x1="33073" y1="60833" x2="33073" y2="60833"/>
                        <a14:foregroundMark x1="31927" y1="58056" x2="33906" y2="59074"/>
                        <a14:foregroundMark x1="47292" y1="51296" x2="47292" y2="51296"/>
                        <a14:foregroundMark x1="47865" y1="51574" x2="47865" y2="51574"/>
                        <a14:foregroundMark x1="48542" y1="51852" x2="48542" y2="51852"/>
                        <a14:foregroundMark x1="48073" y1="51759" x2="48073" y2="51759"/>
                        <a14:foregroundMark x1="21875" y1="15370" x2="21875" y2="15370"/>
                        <a14:foregroundMark x1="22500" y1="12870" x2="22500" y2="12870"/>
                        <a14:foregroundMark x1="20000" y1="22037" x2="20000" y2="22037"/>
                        <a14:foregroundMark x1="21094" y1="18148" x2="21094" y2="18148"/>
                        <a14:foregroundMark x1="21458" y1="16852" x2="21458" y2="16852"/>
                        <a14:foregroundMark x1="20781" y1="19352" x2="20781" y2="19444"/>
                        <a14:foregroundMark x1="20521" y1="20000" x2="20365" y2="20463"/>
                        <a14:foregroundMark x1="19635" y1="23333" x2="19635" y2="23333"/>
                        <a14:foregroundMark x1="19010" y1="27315" x2="19010" y2="27315"/>
                      </a14:backgroundRemoval>
                    </a14:imgEffect>
                  </a14:imgLayer>
                </a14:imgProps>
              </a:ext>
            </a:extLst>
          </a:blip>
          <a:srcRect l="16615" t="4867" r="50514" b="36767"/>
          <a:stretch/>
        </p:blipFill>
        <p:spPr>
          <a:xfrm rot="21026916">
            <a:off x="865415" y="3170439"/>
            <a:ext cx="3501804" cy="349747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C066590-2E1D-44E4-97F1-51732C18DF25}"/>
              </a:ext>
            </a:extLst>
          </p:cNvPr>
          <p:cNvSpPr txBox="1"/>
          <p:nvPr/>
        </p:nvSpPr>
        <p:spPr>
          <a:xfrm>
            <a:off x="7396480" y="152400"/>
            <a:ext cx="2912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7200" b="1" dirty="0" err="1">
                <a:solidFill>
                  <a:srgbClr val="FF0000"/>
                </a:solidFill>
              </a:rPr>
              <a:t>Toán</a:t>
            </a:r>
            <a:endParaRPr lang="en-US" sz="7200" b="1" dirty="0">
              <a:solidFill>
                <a:srgbClr val="FF0000"/>
              </a:solidFill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4182413-6A12-4B97-8577-372DE1A4624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324" b="77367" l="69067" r="86991">
                        <a14:foregroundMark x1="80417" y1="37778" x2="80938" y2="39630"/>
                        <a14:foregroundMark x1="82083" y1="38241" x2="82083" y2="38241"/>
                      </a14:backgroundRemoval>
                    </a14:imgEffect>
                  </a14:imgLayer>
                </a14:imgProps>
              </a:ext>
            </a:extLst>
          </a:blip>
          <a:srcRect l="66827" t="24444" r="10769" b="16752"/>
          <a:stretch/>
        </p:blipFill>
        <p:spPr>
          <a:xfrm>
            <a:off x="-5210340" y="1956724"/>
            <a:ext cx="2397516" cy="353968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8CEF38A-B11E-46C5-B3F2-C113794C456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3056" b="65463" l="32448" r="46042">
                        <a14:foregroundMark x1="38802" y1="33056" x2="40417" y2="33241"/>
                        <a14:foregroundMark x1="41719" y1="60278" x2="42292" y2="63333"/>
                        <a14:foregroundMark x1="43229" y1="65278" x2="43490" y2="65463"/>
                      </a14:backgroundRemoval>
                    </a14:imgEffect>
                  </a14:imgLayer>
                </a14:imgProps>
              </a:ext>
            </a:extLst>
          </a:blip>
          <a:srcRect l="30784" t="29972" r="52211" b="31318"/>
          <a:stretch/>
        </p:blipFill>
        <p:spPr>
          <a:xfrm>
            <a:off x="19937961" y="4964776"/>
            <a:ext cx="2033643" cy="2604105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DA049F52-004F-6E68-B7DF-C4DEFBFF30D4}"/>
              </a:ext>
            </a:extLst>
          </p:cNvPr>
          <p:cNvSpPr txBox="1"/>
          <p:nvPr/>
        </p:nvSpPr>
        <p:spPr>
          <a:xfrm>
            <a:off x="966597" y="1381542"/>
            <a:ext cx="1450396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71 - CHIA SỐ CÓ NĂM CHỮ SỐ </a:t>
            </a:r>
          </a:p>
          <a:p>
            <a:pPr algn="ctr" eaLnBrk="1" hangingPunct="1">
              <a:defRPr/>
            </a:pPr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 SỐ CÓ MỘT CHỮ SỐ ( </a:t>
            </a:r>
            <a:r>
              <a:rPr lang="en-US" sz="6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3) </a:t>
            </a:r>
          </a:p>
        </p:txBody>
      </p:sp>
    </p:spTree>
    <p:extLst>
      <p:ext uri="{BB962C8B-B14F-4D97-AF65-F5344CB8AC3E}">
        <p14:creationId xmlns:p14="http://schemas.microsoft.com/office/powerpoint/2010/main" val="3832517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nodeType="withEffect" p14:presetBounceEnd="98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8000">
                                          <p:cBhvr>
                                            <p:cTn id="10" dur="20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4.1978E-6 2.77778E-6 L 4.1978E-6 -0.04011 " pathEditMode="relative" rAng="0" ptsTypes="AA">
                                          <p:cBhvr>
                                            <p:cTn id="12" dur="2350" spd="-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nodeType="withEffect" p14:presetBounceEnd="98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8000">
                                          <p:cBhvr>
                                            <p:cTn id="18" dur="200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-2.79723E-6 0 L -2.79723E-6 -0.0401 " pathEditMode="relative" rAng="0" ptsTypes="AA">
                                          <p:cBhvr>
                                            <p:cTn id="20" dur="2350" spd="-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20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2.08333E-6 4.07407E-6 L 2.08333E-6 -0.04005 " pathEditMode="relative" rAng="0" ptsTypes="AA">
                                          <p:cBhvr>
                                            <p:cTn id="12" dur="2350" spd="-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200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repeatCount="indefinite" autoRev="1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Motion origin="layout" path="M -3.33333E-6 -2.59259E-6 L -3.33333E-6 -0.04004 " pathEditMode="relative" rAng="0" ptsTypes="AA">
                                          <p:cBhvr>
                                            <p:cTn id="20" dur="2350" spd="-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638DE6-96DA-4B41-AC83-B9F9685320F3}"/>
              </a:ext>
            </a:extLst>
          </p:cNvPr>
          <p:cNvSpPr/>
          <p:nvPr/>
        </p:nvSpPr>
        <p:spPr>
          <a:xfrm>
            <a:off x="10319" y="0"/>
            <a:ext cx="16256000" cy="9144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B4D1B8-AC11-4911-9F3A-83BAE7056F15}"/>
              </a:ext>
            </a:extLst>
          </p:cNvPr>
          <p:cNvSpPr/>
          <p:nvPr/>
        </p:nvSpPr>
        <p:spPr>
          <a:xfrm>
            <a:off x="10319" y="7730248"/>
            <a:ext cx="16256000" cy="141375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DB1997-5ABD-41DB-9B11-13C0161412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56" b="65463" l="32448" r="46042">
                        <a14:foregroundMark x1="38802" y1="33056" x2="40417" y2="33241"/>
                        <a14:foregroundMark x1="41719" y1="60278" x2="42292" y2="63333"/>
                        <a14:foregroundMark x1="43229" y1="65278" x2="43490" y2="65463"/>
                      </a14:backgroundRemoval>
                    </a14:imgEffect>
                  </a14:imgLayer>
                </a14:imgProps>
              </a:ext>
            </a:extLst>
          </a:blip>
          <a:srcRect l="30784" t="29972" r="52211" b="31318"/>
          <a:stretch/>
        </p:blipFill>
        <p:spPr>
          <a:xfrm>
            <a:off x="13578078" y="5435440"/>
            <a:ext cx="2713641" cy="3474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0B8ABB-F7EA-4025-990C-798938DB11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981" b="66667" l="33229" r="45156">
                        <a14:foregroundMark x1="37865" y1="47778" x2="37760" y2="51204"/>
                        <a14:foregroundMark x1="40885" y1="65833" x2="41354" y2="66667"/>
                      </a14:backgroundRemoval>
                    </a14:imgEffect>
                  </a14:imgLayer>
                </a14:imgProps>
              </a:ext>
            </a:extLst>
          </a:blip>
          <a:srcRect l="31785" t="30158" r="53304" b="30794"/>
          <a:stretch/>
        </p:blipFill>
        <p:spPr>
          <a:xfrm flipH="1">
            <a:off x="10318" y="5749745"/>
            <a:ext cx="2273609" cy="32586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CDE7FE-8A6E-4A5B-99FC-69EAF20E7AB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407" b="66667" l="35052" r="48802">
                        <a14:foregroundMark x1="37188" y1="64444" x2="37865" y2="64630"/>
                        <a14:foregroundMark x1="37396" y1="64074" x2="39219" y2="64907"/>
                        <a14:foregroundMark x1="40781" y1="66481" x2="41094" y2="66759"/>
                        <a14:foregroundMark x1="43073" y1="32407" x2="43073" y2="32407"/>
                      </a14:backgroundRemoval>
                    </a14:imgEffect>
                  </a14:imgLayer>
                </a14:imgProps>
              </a:ext>
            </a:extLst>
          </a:blip>
          <a:srcRect l="33537" t="28699" r="49309" b="32488"/>
          <a:stretch/>
        </p:blipFill>
        <p:spPr>
          <a:xfrm flipH="1">
            <a:off x="3075799" y="4956288"/>
            <a:ext cx="2595651" cy="32586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22863E-C90C-4E2B-B252-605B8F80549C}"/>
              </a:ext>
            </a:extLst>
          </p:cNvPr>
          <p:cNvSpPr txBox="1"/>
          <p:nvPr/>
        </p:nvSpPr>
        <p:spPr>
          <a:xfrm>
            <a:off x="5150083" y="1532207"/>
            <a:ext cx="605290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vi-VN" sz="115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luyện tập </a:t>
            </a:r>
            <a:endParaRPr lang="vi-VN" sz="115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95E3F2-E3D1-4292-AA53-ACD1B1D2F24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333" b="67315" l="33125" r="46875">
                        <a14:foregroundMark x1="35990" y1="64630" x2="36510" y2="65185"/>
                        <a14:foregroundMark x1="42031" y1="66852" x2="43802" y2="67407"/>
                        <a14:foregroundMark x1="38698" y1="55926" x2="40885" y2="59352"/>
                        <a14:foregroundMark x1="40052" y1="59630" x2="40885" y2="60833"/>
                        <a14:foregroundMark x1="41615" y1="61389" x2="42188" y2="64074"/>
                        <a14:foregroundMark x1="42083" y1="28889" x2="42083" y2="28889"/>
                        <a14:foregroundMark x1="38333" y1="28796" x2="38333" y2="28796"/>
                        <a14:foregroundMark x1="41927" y1="28333" x2="41927" y2="28333"/>
                      </a14:backgroundRemoval>
                    </a14:imgEffect>
                  </a14:imgLayer>
                </a14:imgProps>
              </a:ext>
            </a:extLst>
          </a:blip>
          <a:srcRect l="31544" t="24837" r="51250" b="28414"/>
          <a:stretch/>
        </p:blipFill>
        <p:spPr>
          <a:xfrm>
            <a:off x="10899229" y="5050101"/>
            <a:ext cx="2273609" cy="34748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086282-DEA7-4316-B42A-066DD7B159F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389" b="75556" l="23021" r="37969">
                        <a14:foregroundMark x1="27708" y1="69537" x2="27708" y2="72407"/>
                        <a14:foregroundMark x1="25990" y1="74167" x2="27865" y2="74259"/>
                        <a14:foregroundMark x1="31198" y1="75648" x2="31198" y2="75648"/>
                        <a14:foregroundMark x1="36927" y1="47407" x2="36563" y2="51019"/>
                        <a14:foregroundMark x1="37760" y1="46481" x2="37969" y2="48148"/>
                        <a14:foregroundMark x1="31719" y1="41389" x2="31406" y2="42963"/>
                      </a14:backgroundRemoval>
                    </a14:imgEffect>
                  </a14:imgLayer>
                </a14:imgProps>
              </a:ext>
            </a:extLst>
          </a:blip>
          <a:srcRect l="21285" t="38443" r="61316" b="22924"/>
          <a:stretch/>
        </p:blipFill>
        <p:spPr>
          <a:xfrm>
            <a:off x="6952221" y="4576808"/>
            <a:ext cx="2862498" cy="357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9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21A2C17-192E-8D7F-5DBC-64B5DB603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9" y="186965"/>
            <a:ext cx="7323931" cy="4385035"/>
          </a:xfrm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buNone/>
            </a:pPr>
            <a:r>
              <a:rPr lang="en-US" sz="4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15 000 : 5 = ?</a:t>
            </a:r>
            <a:endParaRPr lang="en-US" sz="44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buNone/>
            </a:pPr>
            <a:r>
              <a:rPr lang="en-US" sz="4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4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15 </a:t>
            </a:r>
            <a:r>
              <a:rPr lang="en-US" sz="4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4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5 = 3 </a:t>
            </a:r>
            <a:r>
              <a:rPr lang="en-US" sz="4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44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buNone/>
            </a:pPr>
            <a:r>
              <a:rPr lang="en-US" sz="4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             15 000 : 5 = 3000</a:t>
            </a:r>
            <a:endParaRPr lang="en-US" sz="44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hỗ dành sẵn cho Nội dung 2">
            <a:extLst>
              <a:ext uri="{FF2B5EF4-FFF2-40B4-BE49-F238E27FC236}">
                <a16:creationId xmlns:a16="http://schemas.microsoft.com/office/drawing/2014/main" id="{9D5F5D8A-9779-3B33-0B90-5AD84832D64F}"/>
              </a:ext>
            </a:extLst>
          </p:cNvPr>
          <p:cNvSpPr txBox="1">
            <a:spLocks/>
          </p:cNvSpPr>
          <p:nvPr/>
        </p:nvSpPr>
        <p:spPr>
          <a:xfrm>
            <a:off x="813276" y="4343400"/>
            <a:ext cx="14648974" cy="2971799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>
            <a:lvl1pPr marL="544697" indent="-544697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80176" indent="-453914" algn="l" defTabSz="14525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15656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41918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8180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94442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20704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46967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73229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4000" b="1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08AD525-4C62-EE97-596F-212D35C8935D}"/>
              </a:ext>
            </a:extLst>
          </p:cNvPr>
          <p:cNvSpPr txBox="1"/>
          <p:nvPr/>
        </p:nvSpPr>
        <p:spPr>
          <a:xfrm>
            <a:off x="1585119" y="4972865"/>
            <a:ext cx="3429000" cy="2751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21 000 : 3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24 000 : 4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56 000 : 7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Chỗ dành sẵn cho Nội dung 2">
            <a:extLst>
              <a:ext uri="{FF2B5EF4-FFF2-40B4-BE49-F238E27FC236}">
                <a16:creationId xmlns:a16="http://schemas.microsoft.com/office/drawing/2014/main" id="{02EC450E-248E-BBB1-B831-1A0F4F474231}"/>
              </a:ext>
            </a:extLst>
          </p:cNvPr>
          <p:cNvSpPr txBox="1">
            <a:spLocks/>
          </p:cNvSpPr>
          <p:nvPr/>
        </p:nvSpPr>
        <p:spPr>
          <a:xfrm>
            <a:off x="8138319" y="0"/>
            <a:ext cx="7938282" cy="2971799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>
            <a:lvl1pPr marL="544697" indent="-544697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80176" indent="-453914" algn="l" defTabSz="14525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15656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41918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8180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94442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20704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46967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73229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21 000 : 3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21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3 = 7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             21 000 : 3 = 7 000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Chỗ dành sẵn cho Nội dung 2">
            <a:extLst>
              <a:ext uri="{FF2B5EF4-FFF2-40B4-BE49-F238E27FC236}">
                <a16:creationId xmlns:a16="http://schemas.microsoft.com/office/drawing/2014/main" id="{5667F78E-E5E1-3DD6-B9DF-9002992FF5D8}"/>
              </a:ext>
            </a:extLst>
          </p:cNvPr>
          <p:cNvSpPr txBox="1">
            <a:spLocks/>
          </p:cNvSpPr>
          <p:nvPr/>
        </p:nvSpPr>
        <p:spPr>
          <a:xfrm>
            <a:off x="8277237" y="5756635"/>
            <a:ext cx="7938282" cy="2971799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>
            <a:lvl1pPr marL="544697" indent="-544697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80176" indent="-453914" algn="l" defTabSz="14525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15656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41918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8180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94442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20704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46967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73229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56 000 : 7</a:t>
            </a:r>
            <a:endParaRPr lang="en-US" sz="4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56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7 = 8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             56 000 : 7 = 8 000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Chỗ dành sẵn cho Nội dung 2">
            <a:extLst>
              <a:ext uri="{FF2B5EF4-FFF2-40B4-BE49-F238E27FC236}">
                <a16:creationId xmlns:a16="http://schemas.microsoft.com/office/drawing/2014/main" id="{8BDE0097-AD49-61BB-293B-4EEE6B2AC1E5}"/>
              </a:ext>
            </a:extLst>
          </p:cNvPr>
          <p:cNvSpPr txBox="1">
            <a:spLocks/>
          </p:cNvSpPr>
          <p:nvPr/>
        </p:nvSpPr>
        <p:spPr>
          <a:xfrm>
            <a:off x="8277237" y="2913727"/>
            <a:ext cx="7938282" cy="2971799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>
            <a:lvl1pPr marL="544697" indent="-544697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80176" indent="-453914" algn="l" defTabSz="14525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15656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41918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8180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94442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20704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46967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73229" indent="-363131" algn="l" defTabSz="14525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24 000 : 4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24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4 = 6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             24 000 : 4 = 6 000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15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0026A91-3E2C-C2A9-3F59-CC4A8BA9F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0"/>
            <a:ext cx="14648974" cy="1462616"/>
          </a:xfrm>
        </p:spPr>
        <p:txBody>
          <a:bodyPr>
            <a:normAutofit fontScale="90000"/>
          </a:bodyPr>
          <a:lstStyle/>
          <a:p>
            <a:pPr algn="l"/>
            <a:br>
              <a:rPr lang="en-US" sz="7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7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7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6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3EA869-7435-4B53-B1C1-F01A0BE2B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29" y="1524810"/>
            <a:ext cx="16276637" cy="381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DC62E0-05D6-44A9-B71C-36868F45C04A}"/>
              </a:ext>
            </a:extLst>
          </p:cNvPr>
          <p:cNvSpPr txBox="1"/>
          <p:nvPr/>
        </p:nvSpPr>
        <p:spPr>
          <a:xfrm>
            <a:off x="5633279" y="4114800"/>
            <a:ext cx="1574470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rgbClr val="0000FF"/>
                </a:solidFill>
              </a:rPr>
              <a:t>6 124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A0E90B-8915-409E-B1C0-BBDF349A1B0E}"/>
              </a:ext>
            </a:extLst>
          </p:cNvPr>
          <p:cNvSpPr txBox="1"/>
          <p:nvPr/>
        </p:nvSpPr>
        <p:spPr>
          <a:xfrm>
            <a:off x="8693097" y="4114800"/>
            <a:ext cx="497251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rgbClr val="FF3399"/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767CA9-8DF0-4C89-BA41-1E4A16F7980F}"/>
              </a:ext>
            </a:extLst>
          </p:cNvPr>
          <p:cNvSpPr txBox="1"/>
          <p:nvPr/>
        </p:nvSpPr>
        <p:spPr>
          <a:xfrm>
            <a:off x="10273539" y="4171545"/>
            <a:ext cx="57912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</a:rPr>
              <a:t>36 747 : 6 = 6 124 (d</a:t>
            </a:r>
            <a:r>
              <a:rPr lang="vi-VN" sz="4400" dirty="0">
                <a:solidFill>
                  <a:srgbClr val="C00000"/>
                </a:solidFill>
              </a:rPr>
              <a:t>ư</a:t>
            </a:r>
            <a:r>
              <a:rPr lang="en-US" sz="4400" dirty="0">
                <a:solidFill>
                  <a:srgbClr val="C00000"/>
                </a:solidFill>
              </a:rPr>
              <a:t> 3)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254420-60A2-4D00-8563-3A7C31170FEF}"/>
              </a:ext>
            </a:extLst>
          </p:cNvPr>
          <p:cNvSpPr txBox="1"/>
          <p:nvPr/>
        </p:nvSpPr>
        <p:spPr>
          <a:xfrm>
            <a:off x="4252119" y="5562600"/>
            <a:ext cx="1598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36 747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306363-B55E-4E32-B193-C5C54A16817D}"/>
              </a:ext>
            </a:extLst>
          </p:cNvPr>
          <p:cNvCxnSpPr/>
          <p:nvPr/>
        </p:nvCxnSpPr>
        <p:spPr>
          <a:xfrm>
            <a:off x="6157119" y="5562600"/>
            <a:ext cx="0" cy="2438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C842AB-14FD-45CA-8788-A5733FF50EC7}"/>
              </a:ext>
            </a:extLst>
          </p:cNvPr>
          <p:cNvCxnSpPr>
            <a:cxnSpLocks/>
          </p:cNvCxnSpPr>
          <p:nvPr/>
        </p:nvCxnSpPr>
        <p:spPr>
          <a:xfrm>
            <a:off x="6157119" y="6172200"/>
            <a:ext cx="13715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511DEE6-6CAC-459A-B15E-0AD675BCE1CA}"/>
              </a:ext>
            </a:extLst>
          </p:cNvPr>
          <p:cNvSpPr txBox="1"/>
          <p:nvPr/>
        </p:nvSpPr>
        <p:spPr>
          <a:xfrm>
            <a:off x="6309519" y="558205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519009-1541-47D9-B63A-A5FE0D3085F7}"/>
              </a:ext>
            </a:extLst>
          </p:cNvPr>
          <p:cNvSpPr txBox="1"/>
          <p:nvPr/>
        </p:nvSpPr>
        <p:spPr>
          <a:xfrm>
            <a:off x="6157119" y="6096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F45972-199F-41A4-917A-8BF8E3A2FB8F}"/>
              </a:ext>
            </a:extLst>
          </p:cNvPr>
          <p:cNvSpPr txBox="1"/>
          <p:nvPr/>
        </p:nvSpPr>
        <p:spPr>
          <a:xfrm>
            <a:off x="4519629" y="605709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0C47BC-C35C-4246-B890-43DC763DD72F}"/>
              </a:ext>
            </a:extLst>
          </p:cNvPr>
          <p:cNvSpPr txBox="1"/>
          <p:nvPr/>
        </p:nvSpPr>
        <p:spPr>
          <a:xfrm>
            <a:off x="4886161" y="607654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23DC81-3AE9-4574-8E18-3B7977F780BE}"/>
              </a:ext>
            </a:extLst>
          </p:cNvPr>
          <p:cNvSpPr txBox="1"/>
          <p:nvPr/>
        </p:nvSpPr>
        <p:spPr>
          <a:xfrm>
            <a:off x="6492602" y="6096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0164D3-7E82-44D5-975D-EC8E2F837C93}"/>
              </a:ext>
            </a:extLst>
          </p:cNvPr>
          <p:cNvSpPr txBox="1"/>
          <p:nvPr/>
        </p:nvSpPr>
        <p:spPr>
          <a:xfrm>
            <a:off x="4861719" y="66294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5BDF48-A58B-46DD-B851-A591DDC04A1E}"/>
              </a:ext>
            </a:extLst>
          </p:cNvPr>
          <p:cNvSpPr txBox="1"/>
          <p:nvPr/>
        </p:nvSpPr>
        <p:spPr>
          <a:xfrm>
            <a:off x="5147064" y="662676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698B93-39D3-409D-934F-5678C16FDED8}"/>
              </a:ext>
            </a:extLst>
          </p:cNvPr>
          <p:cNvSpPr txBox="1"/>
          <p:nvPr/>
        </p:nvSpPr>
        <p:spPr>
          <a:xfrm>
            <a:off x="6766719" y="6096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1F2DB7-0111-48ED-A650-D799D425C89E}"/>
              </a:ext>
            </a:extLst>
          </p:cNvPr>
          <p:cNvSpPr txBox="1"/>
          <p:nvPr/>
        </p:nvSpPr>
        <p:spPr>
          <a:xfrm>
            <a:off x="5148684" y="714882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D1A217-9986-4D1C-A625-6B60A62CFC90}"/>
              </a:ext>
            </a:extLst>
          </p:cNvPr>
          <p:cNvSpPr txBox="1"/>
          <p:nvPr/>
        </p:nvSpPr>
        <p:spPr>
          <a:xfrm>
            <a:off x="5407967" y="716016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166812-AEB4-4F19-B3BA-7BC9BCB4E5BC}"/>
              </a:ext>
            </a:extLst>
          </p:cNvPr>
          <p:cNvSpPr txBox="1"/>
          <p:nvPr/>
        </p:nvSpPr>
        <p:spPr>
          <a:xfrm>
            <a:off x="7027622" y="6096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96712C-1146-4F73-A01B-2AA336DFDAA3}"/>
              </a:ext>
            </a:extLst>
          </p:cNvPr>
          <p:cNvSpPr txBox="1"/>
          <p:nvPr/>
        </p:nvSpPr>
        <p:spPr>
          <a:xfrm>
            <a:off x="5407967" y="767411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1116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1677</TotalTime>
  <Words>521</Words>
  <Application>Microsoft Office PowerPoint</Application>
  <PresentationFormat>Custom</PresentationFormat>
  <Paragraphs>149</Paragraphs>
  <Slides>13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Segoe UI</vt:lpstr>
      <vt:lpstr>Times New Roman</vt:lpstr>
      <vt:lpstr>Verdana</vt:lpstr>
      <vt:lpstr>Office Theme</vt:lpstr>
      <vt:lpstr>Tema de Office</vt:lpstr>
      <vt:lpstr>Chủ đề Office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2. Số?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208</cp:revision>
  <dcterms:created xsi:type="dcterms:W3CDTF">2022-07-10T01:37:20Z</dcterms:created>
  <dcterms:modified xsi:type="dcterms:W3CDTF">2025-04-15T09:50:00Z</dcterms:modified>
</cp:coreProperties>
</file>