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2" r:id="rId3"/>
    <p:sldId id="283" r:id="rId4"/>
    <p:sldId id="317" r:id="rId6"/>
    <p:sldId id="377" r:id="rId7"/>
    <p:sldId id="408" r:id="rId8"/>
    <p:sldId id="327" r:id="rId9"/>
    <p:sldId id="294" r:id="rId10"/>
    <p:sldId id="401" r:id="rId11"/>
    <p:sldId id="416" r:id="rId12"/>
    <p:sldId id="424" r:id="rId13"/>
    <p:sldId id="421" r:id="rId14"/>
    <p:sldId id="428" r:id="rId15"/>
    <p:sldId id="423" r:id="rId16"/>
    <p:sldId id="422" r:id="rId17"/>
    <p:sldId id="430" r:id="rId18"/>
    <p:sldId id="267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4D86"/>
    <a:srgbClr val="FFFF66"/>
    <a:srgbClr val="FFFFFF"/>
    <a:srgbClr val="FF0000"/>
    <a:srgbClr val="0000CC"/>
    <a:srgbClr val="FF2F83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3"/>
    <p:restoredTop sz="94660"/>
  </p:normalViewPr>
  <p:slideViewPr>
    <p:cSldViewPr showGuides="1"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AAC7E-7B7F-49C6-BB4F-DF0FC3830A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ea typeface="SimSun" panose="02010600030101010101" pitchFamily="2" charset="-122"/>
              </a:rPr>
            </a:fld>
            <a:endParaRPr lang="zh-CN" altLang="en-US" sz="1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ea typeface="SimSun" panose="02010600030101010101" pitchFamily="2" charset="-122"/>
              </a:rPr>
            </a:fld>
            <a:endParaRPr lang="zh-CN" altLang="en-US" sz="120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26.png"/><Relationship Id="rId1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8.jpeg"/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9.jpeg"/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0.jpeg"/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1.jpeg"/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2.jpeg"/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microsoft.com/office/2007/relationships/media" Target="file:///C:\Users\ADMIN\Videos\An%20To&#224;n%20Giao%20Th&#244;ng%20-%20B&#233;%20B&#7843;o%20An%20-%20Nh&#7841;c%20Thi&#7871;u%20Nhi%20Hay%20Nh&#7845;t_Trim.mp4" TargetMode="External"/><Relationship Id="rId1" Type="http://schemas.openxmlformats.org/officeDocument/2006/relationships/video" Target="file:///C:\Users\ADMIN\Videos\An%20To&#224;n%20Giao%20Th&#244;ng%20-%20B&#233;%20B&#7843;o%20An%20-%20Nh&#7841;c%20Thi&#7871;u%20Nhi%20Hay%20Nh&#7845;t_Trim.mp4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GIF"/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26.png"/><Relationship Id="rId1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5"/>
          <p:cNvPicPr>
            <a:picLocks noChangeAspect="1"/>
          </p:cNvPicPr>
          <p:nvPr/>
        </p:nvPicPr>
        <p:blipFill>
          <a:blip r:embed="rId1"/>
          <a:srcRect l="9167" t="2037" r="62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15"/>
          <p:cNvPicPr>
            <a:picLocks noChangeAspect="1"/>
          </p:cNvPicPr>
          <p:nvPr/>
        </p:nvPicPr>
        <p:blipFill>
          <a:blip r:embed="rId2"/>
          <a:srcRect l="47710" t="40370" r="7603" b="8900"/>
          <a:stretch>
            <a:fillRect/>
          </a:stretch>
        </p:blipFill>
        <p:spPr>
          <a:xfrm>
            <a:off x="1898650" y="3230563"/>
            <a:ext cx="55689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18"/>
          <p:cNvPicPr>
            <a:picLocks noChangeAspect="1"/>
          </p:cNvPicPr>
          <p:nvPr/>
        </p:nvPicPr>
        <p:blipFill>
          <a:blip r:embed="rId3"/>
          <a:srcRect t="80592"/>
          <a:stretch>
            <a:fillRect/>
          </a:stretch>
        </p:blipFill>
        <p:spPr>
          <a:xfrm>
            <a:off x="0" y="6375400"/>
            <a:ext cx="91440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6"/>
          <p:cNvPicPr>
            <a:picLocks noChangeAspect="1"/>
          </p:cNvPicPr>
          <p:nvPr/>
        </p:nvPicPr>
        <p:blipFill>
          <a:blip r:embed="rId4"/>
          <a:srcRect l="84792" t="53519" r="2" b="6482"/>
          <a:stretch>
            <a:fillRect/>
          </a:stretch>
        </p:blipFill>
        <p:spPr>
          <a:xfrm>
            <a:off x="7753350" y="3670300"/>
            <a:ext cx="139065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7"/>
          <p:cNvPicPr>
            <a:picLocks noChangeAspect="1"/>
          </p:cNvPicPr>
          <p:nvPr/>
        </p:nvPicPr>
        <p:blipFill>
          <a:blip r:embed="rId5"/>
          <a:srcRect t="71667" r="82709" b="15370"/>
          <a:stretch>
            <a:fillRect/>
          </a:stretch>
        </p:blipFill>
        <p:spPr>
          <a:xfrm>
            <a:off x="0" y="5541963"/>
            <a:ext cx="1581150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5934">
            <a:off x="377825" y="508000"/>
            <a:ext cx="504825" cy="481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 rot="21156734">
            <a:off x="270541" y="421344"/>
            <a:ext cx="8602917" cy="242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Chào mừng các em đến với tiết học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ĩ thuật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9"/>
          <p:cNvPicPr>
            <a:picLocks noChangeAspect="1"/>
          </p:cNvPicPr>
          <p:nvPr/>
        </p:nvPicPr>
        <p:blipFill>
          <a:blip r:embed="rId7"/>
          <a:srcRect l="2914" t="12038" r="70209" b="60370"/>
          <a:stretch>
            <a:fillRect/>
          </a:stretch>
        </p:blipFill>
        <p:spPr>
          <a:xfrm>
            <a:off x="669925" y="2490788"/>
            <a:ext cx="2457450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63" y="2843213"/>
            <a:ext cx="9144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638" y="4191000"/>
            <a:ext cx="9144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9200" y="2663825"/>
            <a:ext cx="9144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8"/>
          <p:cNvPicPr>
            <a:picLocks noChangeAspect="1"/>
          </p:cNvPicPr>
          <p:nvPr/>
        </p:nvPicPr>
        <p:blipFill>
          <a:blip r:embed="rId7"/>
          <a:srcRect l="2914" t="12038" r="70209" b="60370"/>
          <a:stretch>
            <a:fillRect/>
          </a:stretch>
        </p:blipFill>
        <p:spPr>
          <a:xfrm>
            <a:off x="488950" y="-334962"/>
            <a:ext cx="2457450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55934">
            <a:off x="2400300" y="311150"/>
            <a:ext cx="57150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7100" y="-334962"/>
            <a:ext cx="92075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8262" y="2135188"/>
            <a:ext cx="920750" cy="1133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3 0.08811 L 0.28038 0.05157 L 0.28038 0.06267 L 0.27622 0.09736 L 0.27622 0.13367 L 0.15035 0.26688 L 0.2941 0.1191 L 0.29549 0.09875 L 0.66268 -0.03955 L 0.66945 -0.06337 L 0.94202 -0.0488 L 0.979 -0.0488 L 0.95156 -0.21855 L 1.00087 -0.23497 L 1.0434 -0.13113 L 1.02431 -0.03955 L 1.00087 -0.01434 L 0.975 0.01503 L 0.19688 -0.58696 L -0.54705 -0.73312 L -0.53333 -0.73659 L 1.03386 -0.19843 L 0.72014 0.07539 L 0.93525 0.04625 L 1.04618 -0.03955 L 1.09132 -0.12743 L 1.03525 -0.26619 C 1.00278 -0.27799 0.97014 -0.28886 0.93802 -0.30227 C 0.93507 -0.30366 0.93212 -0.31985 0.93108 -0.32239 C 0.92448 -0.33858 0.91702 -0.35361 0.91059 -0.37003 L 0.76528 -0.43201 L 0.70365 -0.37373 L 0.56945 -0.36078 L 0.56389 -0.23312 L 0.65851 -0.08881 L 0.74479 -0.0488 L 0.58455 0.07169 L 0.50504 0.09551 L 0.44896 0.04417 L 0.42292 0.00416 L 0.38455 0.13367 L 0.32431 0.17021 L 0.23525 0.22317 L 0.23924 0.29787 L 0.35035 0.3691 L 0.47222 0.35823 L 0.6434 0.3765 L 0.75712 0.33996 L 0.74896 0.2944 C 0.74601 0.26549 0.74653 0.23589 0.73525 0.21045 C 0.73472 0.20768 0.73386 0.20305 0.73386 0.20305 L 0.69132 0.13737 L 0.67222 0.11725 L 0.75156 0.08626 L 0.78316 0.12835 L 0.78177 0.19218 " pathEditMode="relative" ptsTypes="AAAAAAAAAAAAAAAAAAAAAAAAAAfffAAAAAAAAAAAAAAAAAAAffAAAAAA">
                                      <p:cBhvr>
                                        <p:cTn id="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259E-6 C -0.00468 0.00833 -0.01458 0.02891 -0.02343 0.03284 C -0.02656 0.03955 -0.02934 0.04487 -0.0342 0.04926 C -0.03941 0.0599 -0.046 0.06129 -0.05329 0.06753 C -0.06632 0.07863 -0.05816 0.07493 -0.0684 0.0784 C -0.08159 0.08742 -0.09687 0.09389 -0.11076 0.10037 C -0.12222 0.09528 -0.11996 0.09274 -0.13003 0.08395 C -0.13819 0.07701 -0.14687 0.07169 -0.15486 0.06383 C -0.15937 0.0518 -0.15954 0.03839 -0.16145 0.02544 C -0.16128 0.0074 -0.17083 -0.08626 -0.14809 -0.11679 C -0.14305 -0.13645 -0.14566 -0.17137 -0.15486 -0.18987 C -0.1552 -0.19218 -0.1552 -0.19473 -0.15625 -0.19704 C -0.15763 -0.20097 -0.16145 -0.20814 -0.16145 -0.20814 C -0.16406 -0.22063 -0.16805 -0.23011 -0.17118 -0.24283 C -0.1743 -0.25555 -0.17552 -0.2685 -0.17934 -0.28099 C -0.18125 -0.30088 -0.18732 -0.32609 -0.17378 -0.3395 C -0.16892 -0.35615 -0.16163 -0.35731 -0.15191 -0.37049 C -0.14097 -0.38552 -0.12343 -0.39362 -0.10816 -0.39778 C -0.09826 -0.40426 -0.0901 -0.40819 -0.07951 -0.41073 C -0.06701 -0.41004 -0.05486 -0.40842 -0.04236 -0.40888 C -0.03854 -0.40911 -0.03368 -0.40819 -0.03159 -0.41235 C -0.03038 -0.41466 -0.03316 -0.43108 -0.0342 -0.43617 C -0.03941 -0.4586 -0.04982 -0.4741 -0.05746 -0.49468 C -0.06198 -0.50601 -0.06562 -0.51781 -0.06996 -0.52914 C -0.07083 -0.53654 -0.07239 -0.54371 -0.07378 -0.55111 C -0.07274 -0.60176 -0.07552 -0.62095 -0.05885 -0.66073 C -0.05434 -0.67206 -0.05382 -0.6827 -0.04809 -0.69357 C -0.03263 -0.69056 -0.01597 -0.68224 -0.00277 -0.6716 C 0.00296 -0.66721 0.00782 -0.66096 0.01389 -0.65703 C 0.02171 -0.65171 0.0283 -0.64454 0.03559 -0.63876 C 0.03924 -0.63598 0.04375 -0.63506 0.04653 -0.63136 C 0.05625 -0.6191 0.06007 -0.60129 0.07257 -0.59505 C 0.09028 -0.59667 0.10921 -0.59829 0.12605 -0.60407 C 0.14514 -0.61055 0.16424 -0.6191 0.18368 -0.62419 C 0.18993 -0.62974 0.19601 -0.63598 0.20261 -0.64061 C 0.20487 -0.64223 0.20764 -0.64269 0.20973 -0.64431 C 0.22483 -0.65657 0.23525 -0.67183 0.2533 -0.6753 C 0.26025 -0.67946 0.26077 -0.68154 0.26997 -0.67715 C 0.27292 -0.67576 0.27813 -0.66975 0.27813 -0.66975 C 0.28108 -0.66327 0.28316 -0.6568 0.2849 -0.64963 C 0.28646 -0.63252 0.28924 -0.61563 0.29028 -0.59852 C 0.29184 -0.57377 0.29393 -0.54972 0.29879 -0.52567 C 0.3 -0.51966 0.30261 -0.51503 0.30417 -0.50925 C 0.33872 -0.52821 0.37292 -0.5562 0.39046 -0.60222 C 0.40122 -0.6309 0.41042 -0.67646 0.42726 -0.69889 C 0.43073 -0.70976 0.43403 -0.71508 0.44254 -0.71901 C 0.44618 -0.71878 0.46546 -0.72155 0.47257 -0.71346 C 0.47882 -0.70629 0.48889 -0.68524 0.49723 -0.68062 C 0.5257 -0.66443 0.55591 -0.66004 0.5823 -0.63691 C 0.58299 -0.63506 0.58438 -0.63344 0.58507 -0.63136 C 0.58559 -0.62974 0.58559 -0.62766 0.58646 -0.62604 C 0.58855 -0.62142 0.59323 -0.61309 0.59323 -0.61309 C 0.59271 -0.60268 0.59375 -0.59204 0.59167 -0.5821 C 0.58698 -0.55828 0.57362 -0.55574 0.56042 -0.54394 C 0.54115 -0.52683 0.52066 -0.51179 0.50139 -0.49468 C 0.4849 -0.48011 0.4691 -0.46323 0.4533 -0.44704 C 0.44306 -0.43663 0.43143 -0.42946 0.42205 -0.4179 C 0.41459 -0.40911 0.40834 -0.39963 0.40278 -0.38876 C 0.40087 -0.38552 0.3941 -0.36841 0.39046 -0.36494 C 0.3816 -0.35638 0.37344 -0.34759 0.36424 -0.3395 C 0.34618 -0.32331 0.32709 -0.30735 0.30695 -0.29556 C 0.29931 -0.29117 0.29115 -0.28816 0.28368 -0.28284 C 0.28021 -0.2803 0.27761 -0.27613 0.27396 -0.27382 C 0.26893 -0.27012 0.26233 -0.26943 0.25764 -0.26457 C 0.2533 -0.26041 0.24514 -0.25185 0.24514 -0.25185 C 0.24445 -0.24954 0.24323 -0.24722 0.24237 -0.24468 C 0.24132 -0.24098 0.23959 -0.23358 0.23959 -0.23358 C 0.24063 -0.22456 0.2408 -0.21531 0.24237 -0.20629 C 0.24445 -0.19565 0.24723 -0.19565 0.25209 -0.18802 C 0.26771 -0.16258 0.27587 -0.15703 0.29723 -0.13876 C 0.30921 -0.12858 0.32171 -0.12327 0.33421 -0.11494 C 0.33855 -0.11216 0.34237 -0.108 0.34671 -0.10592 C 0.37431 -0.09297 0.40296 -0.08881 0.43021 -0.07308 C 0.44254 -0.06591 0.45226 -0.05782 0.46302 -0.04741 C 0.47778 -0.03353 0.47987 -0.03515 0.49046 -0.02197 C 0.49879 -0.01133 0.50573 0.00185 0.51493 0.01087 C 0.53021 0.02521 0.54323 0.04278 0.55625 0.06013 C 0.56337 0.06961 0.56719 0.08372 0.57275 0.09482 C 0.57327 0.10222 0.57535 0.10939 0.57535 0.11656 C 0.57535 0.13552 0.57223 0.15911 0.56181 0.17322 C 0.55782 0.17854 0.55243 0.18293 0.54809 0.18779 C 0.54566 0.19033 0.54306 0.19565 0.53959 0.19704 C 0.5349 0.19889 0.52969 0.19912 0.52483 0.20074 C 0.4915 0.19611 0.45782 0.18525 0.42466 0.18247 C 0.3915 0.17946 0.35608 0.17969 0.32344 0.17877 C 0.30209 0.17461 0.28039 0.17646 0.25903 0.17322 C 0.21684 0.15796 0.17657 0.15796 0.13299 0.1568 C 0.12934 0.15587 0.12552 0.15587 0.12205 0.15495 C 0.11476 0.15241 0.11615 0.13899 0.11511 0.13136 C 0.11563 0.11147 0.11355 0.0932 0.12205 0.07655 C 0.12396 0.06614 0.12327 0.06499 0.13299 0.05643 C 0.13577 0.05412 0.13855 0.0518 0.14115 0.04926 C 0.14254 0.04764 0.14514 0.04117 0.14514 0.04371 C 0.14514 0.05643 0.12657 0.06822 0.1191 0.071 C 0.10539 0.07632 0.09323 0.08534 0.07934 0.09112 C 0.06528 0.09713 0.05139 0.10268 0.03698 0.10754 C 0.00868 0.10638 -0.00017 0.10615 -0.02204 0.10037 C -0.02361 0.09736 -0.025 0.09366 -0.02743 0.09112 C -0.02986 0.08811 -0.03559 0.08395 -0.03559 0.08395 C -0.03836 0.0636 -0.04132 0.04371 -0.04513 0.02359 C -0.0467 -0.00578 -0.04513 -0.01179 -0.05746 -0.03284 C -0.06111 -0.05111 -0.07326 -0.06267 -0.07812 -0.08025 C -0.07656 -0.12812 -0.07448 -0.1494 -0.06145 -0.19172 C -0.05885 -0.20074 -0.05746 -0.20907 -0.05329 -0.21716 C -0.04236 -0.26179 -0.01024 -0.25578 0.01927 -0.2574 C 0.02483 -0.25856 0.03039 -0.25879 0.03559 -0.2611 C 0.03837 -0.26226 0.04375 -0.26457 0.04375 -0.26457 C 0.03612 -0.26804 0.04046 -0.27035 0.04375 -0.27752 C 0.04375 -0.27914 0.04184 -0.29186 0.04115 -0.29394 C 0.0375 -0.30481 0.03889 -0.29371 0.03698 -0.30481 C 0.03559 -0.31337 0.03421 -0.32169 0.03299 -0.33025 C 0.03368 -0.33996 0.03073 -0.35222 0.03559 -0.35962 C 0.03855 -0.36378 0.04271 -0.35245 0.04653 -0.35037 C 0.05955 -0.34366 0.06927 -0.33834 0.08073 -0.32863 C 0.08612 -0.35338 0.07882 -0.37535 0.06858 -0.39593 C 0.05434 -0.42461 0.03837 -0.45305 0.01927 -0.47641 C 0.00973 -0.48774 -0.00017 -0.49792 -0.00972 -0.50925 C -0.01927 -0.52058 -0.02986 -0.53122 -0.03975 -0.54209 C -0.04496 -0.54787 -0.04948 -0.5555 -0.05625 -0.55851 C -0.06007 -0.571 -0.06458 -0.57701 -0.06996 -0.58765 C -0.0684 -0.61286 -0.07257 -0.63113 -0.06302 -0.64963 C -0.06007 -0.66142 -0.06388 -0.6494 -0.05746 -0.65888 C -0.05434 -0.66351 -0.0493 -0.67345 -0.0493 -0.67345 C -0.04079 -0.65518 -0.03402 -0.63575 -0.02604 -0.61679 C -0.01736 -0.59644 -0.02361 -0.61078 -0.01215 -0.58765 C -0.01145 -0.5858 -0.00972 -0.5821 -0.00972 -0.5821 C -0.00659 -0.59366 -0.00086 -0.60176 0.00417 -0.61147 C 0.00573 -0.61448 0.00712 -0.61725 0.00816 -0.62049 C 0.00903 -0.62234 0.00868 -0.62442 0.00973 -0.62604 C 0.01493 -0.63691 0.02344 -0.65171 0.0316 -0.65888 C 0.03542 -0.66605 0.03542 -0.67137 0.04237 -0.6679 C 0.04809 -0.65657 0.05278 -0.64593 0.05903 -0.63506 C 0.06059 -0.63205 0.0625 -0.62905 0.06441 -0.62604 C 0.0658 -0.6235 0.06858 -0.61864 0.06858 -0.61864 C 0.07101 -0.60846 0.0691 -0.60476 0.07796 -0.60777 C 0.0908 -0.62095 0.10313 -0.63552 0.11632 -0.64778 C 0.12101 -0.65194 0.12431 -0.65842 0.12865 -0.66235 C 0.15052 -0.68154 0.12049 -0.64917 0.14237 -0.6716 C 0.15278 -0.68201 0.14011 -0.67299 0.15209 -0.68062 C 0.15747 -0.68779 0.15973 -0.69056 0.16702 -0.68802 C 0.16789 -0.6864 0.17049 -0.67599 0.17414 -0.67715 C 0.17709 -0.67808 0.17934 -0.68247 0.1823 -0.68432 C 0.19011 -0.68964 0.19705 -0.69681 0.20539 -0.70074 C 0.21493 -0.68825 0.21893 -0.67044 0.22483 -0.65518 C 0.22639 -0.64662 0.22709 -0.642 0.23299 -0.63691 C 0.23907 -0.64524 0.24618 -0.65217 0.2533 -0.65888 C 0.26025 -0.66536 0.26337 -0.67137 0.27118 -0.6753 C 0.27882 -0.68501 0.28976 -0.69426 0.3 -0.69889 C 0.30157 -0.70005 0.30261 -0.70328 0.30417 -0.70259 C 0.3099 -0.70028 0.31528 -0.67692 0.31789 -0.66975 C 0.33629 -0.67438 0.35261 -0.68224 0.36997 -0.69172 C 0.37223 -0.69288 0.37448 -0.6938 0.37657 -0.69519 C 0.38039 -0.69773 0.38785 -0.70259 0.38785 -0.70259 C 0.39375 -0.68617 0.39202 -0.69311 0.39462 -0.68247 C 0.40139 -0.68478 0.40417 -0.69033 0.41094 -0.69357 C 0.4165 -0.69611 0.42726 -0.70074 0.42726 -0.70074 C 0.44601 -0.71785 0.46493 -0.73358 0.48351 -0.75 C 0.48993 -0.73404 0.48698 -0.71508 0.49306 -0.69889 C 0.49462 -0.68964 0.4941 -0.68594 0.50018 -0.68062 C 0.51302 -0.68501 0.52327 -0.69519 0.53559 -0.70074 C 0.5448 -0.70467 0.55382 -0.70698 0.56302 -0.70999 C 0.5915 -0.71924 0.62171 -0.72132 0.64931 -0.73358 C 0.65122 -0.73242 0.65434 -0.73242 0.65487 -0.72988 C 0.65677 -0.71855 0.65035 -0.70375 0.65625 -0.69519 C 0.66077 -0.68848 0.66997 -0.69635 0.67674 -0.69704 C 0.69358 -0.70282 0.69723 -0.70467 0.72466 -0.69704 C 0.73021 -0.69565 0.71389 -0.68062 0.71389 -0.68062 C 0.71146 -0.67276 0.70747 -0.66674 0.70539 -0.65888 C 0.71355 -0.6376 0.73438 -0.62928 0.73959 -0.60592 C 0.73698 -0.59436 0.72934 -0.58996 0.72205 -0.58395 C 0.70521 -0.57007 0.68959 -0.55458 0.67414 -0.53839 C 0.67622 -0.52983 0.68837 -0.52197 0.69306 -0.51827 C 0.71094 -0.50486 0.72987 -0.49214 0.74931 -0.48358 C 0.74393 -0.46924 0.75035 -0.48173 0.74098 -0.47456 C 0.73698 -0.47132 0.73438 -0.46531 0.73021 -0.46184 C 0.72761 -0.45976 0.72466 -0.45837 0.72205 -0.45629 C 0.71198 -0.4482 0.70313 -0.43802 0.69462 -0.42715 C 0.69046 -0.41073 0.70018 -0.4142 0.70695 -0.40703 C 0.71459 -0.39847 0.72066 -0.38714 0.72882 -0.37951 C 0.7283 -0.3765 0.72882 -0.37303 0.72726 -0.37049 C 0.72622 -0.36841 0.71598 -0.3624 0.71389 -0.36147 C 0.70434 -0.35291 0.70643 -0.35823 0.70417 -0.34852 C 0.71198 -0.31753 0.72917 -0.2907 0.74514 -0.26642 C 0.74966 -0.25994 0.75434 -0.25416 0.75886 -0.24815 C 0.76077 -0.24584 0.7625 -0.24329 0.76441 -0.24098 C 0.76563 -0.23913 0.76858 -0.23543 0.76858 -0.23543 C 0.7625 -0.22317 0.7691 -0.23427 0.75209 -0.22271 C 0.74254 -0.21623 0.73282 -0.213 0.72327 -0.20629 C 0.71407 -0.19958 0.70487 -0.19357 0.69601 -0.18617 C 0.69219 -0.18316 0.6849 -0.17715 0.6849 -0.17715 C 0.69202 -0.15865 0.70382 -0.15264 0.71389 -0.13876 C 0.72066 -0.12951 0.7257 -0.11864 0.73282 -0.10962 C 0.73577 -0.09482 0.72865 -0.09366 0.72066 -0.0858 C 0.7099 -0.07539 0.69809 -0.06545 0.68646 -0.05666 C 0.68091 -0.0525 0.67726 -0.04648 0.67118 -0.04394 C 0.66754 -0.02937 0.67865 -0.02243 0.68351 -0.0111 C 0.68577 -0.00624 0.68698 -0.00092 0.68907 0.0037 C 0.69011 0.00555 0.69098 0.00717 0.69167 0.00902 C 0.69219 0.01156 0.69254 0.01388 0.69306 0.01642 C 0.69358 0.01827 0.69549 0.02012 0.69462 0.02174 C 0.69011 0.02983 0.67153 0.03723 0.66563 0.04001 C 0.64705 0.0488 0.63039 0.06614 0.61094 0.07285 C 0.61007 0.07539 0.60799 0.07724 0.60834 0.08025 C 0.60903 0.08858 0.61598 0.09574 0.6191 0.10222 C 0.60782 0.16258 0.62101 0.11332 0.51094 0.11494 C 0.5033 0.11494 0.49566 0.11748 0.48785 0.11864 C 0.48195 0.12858 0.47466 0.1457 0.46563 0.14963 C 0.46302 0.10384 0.4625 0.06499 0.46181 0.01642 C 0.44914 0.037 0.43299 0.05412 0.42066 0.0747 C 0.41441 0.08488 0.4073 0.0969 0.40018 0.10569 C 0.39566 0.11078 0.38959 0.11263 0.3849 0.11656 C 0.38351 0.11378 0.38195 0.11078 0.38091 0.10754 C 0.37882 0.10106 0.37552 0.08742 0.37552 0.08742 C 0.37396 0.07447 0.3757 0.07285 0.36702 0.06753 C 0.35157 0.07771 0.3382 0.0932 0.32188 0.10222 C 0.29948 0.11448 0.27657 0.12673 0.2533 0.13691 C 0.23177 0.1191 0.2441 0.05157 0.24393 0.03469 C 0.22275 0.06152 0.20157 0.0932 0.17552 0.11124 C 0.17414 0.11055 0.17171 0.11124 0.17118 0.10939 C 0.16875 0.10176 0.16945 0.08904 0.16702 0.08025 C 0.16424 0.08094 0.16146 0.08071 0.15886 0.0821 C 0.15591 0.08372 0.15382 0.08811 0.1507 0.08927 C 0.14549 0.09112 0.13976 0.09043 0.13421 0.09112 C 0.12934 0.09228 0.12396 0.09274 0.1191 0.09482 C 0.10712 0.10014 0.09601 0.11078 0.08351 0.11494 C 0.08056 0.11309 0.07691 0.11216 0.07396 0.10939 C 0.07292 0.10823 0.07344 0.10569 0.07257 0.10407 C 0.07153 0.1013 0.06962 0.09945 0.06858 0.09667 C 0.06684 0.09204 0.0658 0.08673 0.06441 0.0821 C 0.05955 0.06846 0.05382 0.05643 0.05087 0.04186 C 0.03073 0.0451 0.01441 0.06337 -0.00277 0.07655 C -0.01111 0.08303 -0.01875 0.09089 -0.02743 0.09667 C -0.03472 0.10153 -0.04236 0.105 -0.0493 0.11124 C -0.05329 0.11008 -0.05763 0.11008 -0.06145 0.10754 C -0.0625 0.10685 -0.06371 0.09574 -0.06441 0.09297 C -0.06632 0.08372 -0.06944 0.07516 -0.07135 0.06568 C -0.07257 0.05227 -0.075 0.04047 -0.07656 0.02729 C -0.0776 -0.0074 -0.075 -0.04255 -0.07951 -0.07678 C -0.08003 -0.08002 -0.0934 -0.06152 -0.09444 -0.06036 C -0.10138 -0.0525 -0.10885 -0.04487 -0.11649 -0.03839 C -0.13593 -0.05805 -0.12274 -0.12697 -0.10954 -0.15518 C -0.10399 -0.18363 -0.07378 -0.17461 -0.05746 -0.1753 C -0.04704 -0.17993 -0.06111 -0.17229 -0.0493 -0.18987 C -0.04757 -0.19218 -0.03941 -0.1945 -0.03698 -0.19542 C -0.03177 -0.19426 -0.02691 -0.1938 -0.02204 -0.19172 C -0.01979 -0.1908 -0.0184 -0.18756 -0.01649 -0.18617 C -0.00972 -0.18154 -0.00277 -0.17784 0.00417 -0.17345 C 0.01164 -0.16836 0.01789 -0.16582 0.02605 -0.16235 C 0.02743 -0.16166 0.03021 -0.16073 0.03021 -0.16073 C 0.03976 -0.16906 0.0408 -0.17299 0.04809 -0.18432 C 0.05712 -0.19935 0.05278 -0.18733 0.06042 -0.20444 C 0.06719 -0.22017 0.0698 -0.23682 0.07396 -0.2537 C 0.07605 -0.29047 0.07587 -0.26734 0.07934 -0.28839 C 0.08316 -0.3099 0.08507 -0.33094 0.08924 -0.35222 C 0.09046 -0.36795 0.09358 -0.38228 0.09601 -0.39778 C 0.09757 -0.41004 0.09844 -0.42229 0.10157 -0.43432 C 0.10469 -0.42877 0.10921 -0.42438 0.11094 -0.4179 C 0.11129 -0.41721 0.11459 -0.40472 0.11632 -0.40333 C 0.11841 -0.40171 0.12118 -0.40217 0.12327 -0.40148 C 0.13681 -0.40356 0.14723 -0.41073 0.16025 -0.4142 C 0.17223 -0.40865 0.17552 -0.39038 0.18785 -0.38506 C 0.20799 -0.39593 0.18143 -0.3802 0.2 -0.39593 C 0.20539 -0.40032 0.21112 -0.40333 0.21632 -0.40703 C 0.22066 -0.41004 0.22448 -0.41512 0.22882 -0.4179 C 0.22934 -0.41744 0.2375 -0.41235 0.23855 -0.41073 C 0.23941 -0.40911 0.23907 -0.4068 0.23959 -0.40518 C 0.24323 -0.39685 0.24566 -0.38992 0.25209 -0.38691 C 0.25591 -0.38969 0.26025 -0.39154 0.26424 -0.39431 C 0.27275 -0.40055 0.27917 -0.41027 0.28785 -0.41605 C 0.29514 -0.41281 0.29688 -0.40356 0.29879 -0.39431 C 0.32188 -0.39685 0.32136 -0.39755 0.3507 -0.39593 C 0.36962 -0.39269 0.38802 -0.38784 0.40695 -0.38506 C 0.42118 -0.38575 0.43542 -0.38552 0.44931 -0.38691 C 0.4507 -0.38714 0.44671 -0.3883 0.44514 -0.38876 C 0.44306 -0.38945 0.44063 -0.39061 0.43855 -0.39061 C 0.40139 -0.39246 0.36424 -0.39315 0.32726 -0.39431 C 0.32275 -0.39477 0.31789 -0.39362 0.31372 -0.39593 C 0.3125 -0.39662 0.31424 -0.39963 0.31511 -0.40148 C 0.31667 -0.40587 0.32066 -0.41166 0.32344 -0.4142 C 0.33473 -0.42484 0.34688 -0.42738 0.36025 -0.42877 C 0.37032 -0.43339 0.3658 -0.43409 0.37396 -0.42877 C 0.37605 -0.42137 0.37882 -0.41443 0.38091 -0.40703 C 0.3816 -0.39593 0.38004 -0.38228 0.38785 -0.37604 C 0.39271 -0.37835 0.39671 -0.38252 0.40139 -0.38506 C 0.4165 -0.39269 0.39671 -0.3802 0.4125 -0.39061 C 0.41407 -0.38945 0.41563 -0.38691 0.41771 -0.38691 C 0.41962 -0.38691 0.43195 -0.39547 0.43282 -0.39593 C 0.44011 -0.40009 0.44705 -0.40495 0.45487 -0.40703 C 0.47466 -0.40264 0.49757 -0.41397 0.51771 -0.41605 C 0.52118 -0.41697 0.52743 -0.41767 0.53021 -0.4216 C 0.53125 -0.42299 0.53073 -0.42553 0.53143 -0.42715 C 0.53247 -0.42923 0.53455 -0.43062 0.53559 -0.43247 C 0.53681 -0.43409 0.5375 -0.43617 0.53855 -0.43802 C 0.54202 -0.45883 0.55938 -0.46577 0.57118 -0.47641 C 0.57917 -0.47294 0.57431 -0.47017 0.58351 -0.46716 C 0.59671 -0.47595 0.59063 -0.47572 0.60139 -0.47271 C 0.61719 -0.45837 0.63438 -0.45213 0.6533 -0.44889 C 0.66997 -0.45005 0.68629 -0.45097 0.70278 -0.45259 C 0.71806 -0.45444 0.70278 -0.45328 0.71389 -0.45814 C 0.72934 -0.46508 0.74671 -0.4667 0.76181 -0.47641 C 0.77466 -0.48474 0.7823 -0.50139 0.79601 -0.5074 C 0.8007 -0.51642 0.8007 -0.53076 0.80278 -0.54209 C 0.80174 -0.58025 0.81233 -0.5969 0.78907 -0.60222 C 0.78125 -0.61263 0.77674 -0.62118 0.76563 -0.62419 C 0.75539 -0.63136 0.74445 -0.63275 0.73282 -0.63506 C 0.72153 -0.6346 0.69306 -0.63668 0.67535 -0.63136 C 0.64462 -0.62211 0.61823 -0.59759 0.58646 -0.5932 C 0.56962 -0.58672 0.55539 -0.58141 0.53855 -0.57863 C 0.52362 -0.57077 0.54098 -0.57886 0.5191 -0.57308 C 0.5165 -0.57239 0.51389 -0.57054 0.51094 -0.56938 C 0.50955 -0.56869 0.50677 -0.56753 0.50677 -0.56753 C 0.5073 -0.56198 0.50677 -0.55643 0.50834 -0.55111 C 0.50886 -0.54857 0.51146 -0.54764 0.5125 -0.54556 C 0.51337 -0.54394 0.51302 -0.54186 0.51389 -0.54024 C 0.51493 -0.537 0.51598 -0.53376 0.51771 -0.53099 C 0.52257 -0.52336 0.53143 -0.51249 0.53855 -0.50925 C 0.54705 -0.50139 0.54167 -0.48982 0.54809 -0.47988 C 0.55174 -0.47433 0.5573 -0.47155 0.56181 -0.46716 C 0.56563 -0.46323 0.56875 -0.45814 0.57275 -0.45444 C 0.57726 -0.45005 0.57674 -0.45513 0.57674 -0.45074 L 0.9533 -0.32493 L 0.92049 -0.18617 L 0.76181 -0.16975 L 0.66997 -0.19172 L 0.63577 -0.10037 L 0.75625 0.03654 L 0.81094 0.06198 C 0.8257 0.05944 0.84011 0.05735 0.85469 0.05458 C 0.86129 0.05342 0.8573 0.05227 0.86441 0.04926 C 0.87275 0.04579 0.87917 0.0451 0.88785 0.04371 C 0.90469 0.03793 0.92118 0.03515 0.93837 0.03284 C 0.94115 0.034 0.94653 0.03654 0.94653 0.03654 L 0.88073 0.13321 C 0.87431 0.14107 0.86858 0.14963 0.86181 0.1568 C 0.84514 0.17438 0.8191 0.18293 0.79862 0.18779 C 0.79115 0.1938 0.78542 0.19889 0.77674 0.19889 L 0.76702 0.19889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AAAAAAfffffAfffAA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35025" y="484215"/>
            <a:ext cx="8183563" cy="7059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thể hiện về chủ đề </a:t>
            </a:r>
            <a:r>
              <a:rPr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</a:t>
            </a:r>
            <a:r>
              <a:rPr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giao thông</a:t>
            </a:r>
            <a:endParaRPr sz="2400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1"/>
          <p:cNvSpPr/>
          <p:nvPr/>
        </p:nvSpPr>
        <p:spPr>
          <a:xfrm>
            <a:off x="255588" y="147638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: Quan sát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43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93663"/>
            <a:ext cx="871537" cy="71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1190625"/>
            <a:ext cx="8899525" cy="416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8" y="5394325"/>
            <a:ext cx="8540750" cy="131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0325" y="-127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47638"/>
            <a:ext cx="1473200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5"/>
          <p:cNvPicPr>
            <a:picLocks noChangeAspect="1"/>
          </p:cNvPicPr>
          <p:nvPr/>
        </p:nvPicPr>
        <p:blipFill>
          <a:blip r:embed="rId3"/>
          <a:srcRect l="40933" t="24564" r="38580" b="26282"/>
          <a:stretch>
            <a:fillRect/>
          </a:stretch>
        </p:blipFill>
        <p:spPr>
          <a:xfrm>
            <a:off x="146050" y="1743075"/>
            <a:ext cx="2670175" cy="496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9463" y="906463"/>
            <a:ext cx="6745287" cy="369887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b="1" dirty="0">
                <a:latin typeface="HP001 4 hàng" pitchFamily="34" charset="0"/>
              </a:rPr>
              <a:t>Sản phẩm của học sinh</a:t>
            </a:r>
            <a:endParaRPr lang="en-US" altLang="en-US" b="1" dirty="0"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50975"/>
            <a:ext cx="6519863" cy="525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0325" y="-127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47638"/>
            <a:ext cx="1473200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5"/>
          <p:cNvPicPr>
            <a:picLocks noChangeAspect="1"/>
          </p:cNvPicPr>
          <p:nvPr/>
        </p:nvPicPr>
        <p:blipFill>
          <a:blip r:embed="rId3"/>
          <a:srcRect l="40933" t="24564" r="38580" b="26282"/>
          <a:stretch>
            <a:fillRect/>
          </a:stretch>
        </p:blipFill>
        <p:spPr>
          <a:xfrm>
            <a:off x="146050" y="1743075"/>
            <a:ext cx="2670175" cy="496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9463" y="906463"/>
            <a:ext cx="6745287" cy="369887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b="1" dirty="0">
                <a:latin typeface="HP001 4 hàng" pitchFamily="34" charset="0"/>
              </a:rPr>
              <a:t>Sản phẩm của học sinh</a:t>
            </a:r>
            <a:endParaRPr lang="en-US" altLang="en-US" b="1" dirty="0"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50975"/>
            <a:ext cx="6519863" cy="525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0325" y="-127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Rectangle 1"/>
          <p:cNvSpPr/>
          <p:nvPr/>
        </p:nvSpPr>
        <p:spPr>
          <a:xfrm>
            <a:off x="255588" y="147638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: Thể hiện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458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47638"/>
            <a:ext cx="1473200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5"/>
          <p:cNvPicPr>
            <a:picLocks noChangeAspect="1"/>
          </p:cNvPicPr>
          <p:nvPr/>
        </p:nvPicPr>
        <p:blipFill>
          <a:blip r:embed="rId3"/>
          <a:srcRect l="40933" t="24564" r="38580" b="26282"/>
          <a:stretch>
            <a:fillRect/>
          </a:stretch>
        </p:blipFill>
        <p:spPr>
          <a:xfrm>
            <a:off x="146050" y="1743075"/>
            <a:ext cx="2478088" cy="496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9463" y="906463"/>
            <a:ext cx="6745287" cy="369887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b="1" dirty="0">
                <a:latin typeface="HP001 4 hàng" pitchFamily="34" charset="0"/>
              </a:rPr>
              <a:t>Sản phẩm của học sinh</a:t>
            </a:r>
            <a:endParaRPr lang="en-US" altLang="en-US" b="1" dirty="0">
              <a:latin typeface="HP001 4 hàng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450975"/>
            <a:ext cx="6672263" cy="525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0325" y="-127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Rectangle 1"/>
          <p:cNvSpPr/>
          <p:nvPr/>
        </p:nvSpPr>
        <p:spPr>
          <a:xfrm>
            <a:off x="255588" y="147638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: Thể hiện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560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47638"/>
            <a:ext cx="1473200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5"/>
          <p:cNvPicPr>
            <a:picLocks noChangeAspect="1"/>
          </p:cNvPicPr>
          <p:nvPr/>
        </p:nvPicPr>
        <p:blipFill>
          <a:blip r:embed="rId3"/>
          <a:srcRect l="40933" t="24564" r="38580" b="26282"/>
          <a:stretch>
            <a:fillRect/>
          </a:stretch>
        </p:blipFill>
        <p:spPr>
          <a:xfrm>
            <a:off x="146050" y="1743075"/>
            <a:ext cx="3162300" cy="496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738188"/>
            <a:ext cx="6745288" cy="369887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b="1" dirty="0">
                <a:latin typeface="HP001 4 hàng" pitchFamily="34" charset="0"/>
              </a:rPr>
              <a:t>Sản phẩm của học sinh</a:t>
            </a:r>
            <a:endParaRPr lang="en-US" altLang="en-US" b="1" dirty="0">
              <a:latin typeface="HP001 4 hàng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276350"/>
            <a:ext cx="6062663" cy="527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0325" y="-127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Rectangle 1"/>
          <p:cNvSpPr/>
          <p:nvPr/>
        </p:nvSpPr>
        <p:spPr>
          <a:xfrm>
            <a:off x="255588" y="147638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: Thể hiện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663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47638"/>
            <a:ext cx="1473200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5"/>
          <p:cNvPicPr>
            <a:picLocks noChangeAspect="1"/>
          </p:cNvPicPr>
          <p:nvPr/>
        </p:nvPicPr>
        <p:blipFill>
          <a:blip r:embed="rId3"/>
          <a:srcRect l="40933" t="24564" r="38580" b="26282"/>
          <a:stretch>
            <a:fillRect/>
          </a:stretch>
        </p:blipFill>
        <p:spPr>
          <a:xfrm>
            <a:off x="146050" y="1743075"/>
            <a:ext cx="3162300" cy="496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738188"/>
            <a:ext cx="6745288" cy="369887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b="1" dirty="0">
                <a:latin typeface="HP001 4 hàng" pitchFamily="34" charset="0"/>
              </a:rPr>
              <a:t>Sản phẩm của học sinh</a:t>
            </a:r>
            <a:endParaRPr lang="en-US" altLang="en-US" b="1" dirty="0">
              <a:latin typeface="HP001 4 hàng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276350"/>
            <a:ext cx="6062663" cy="542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Box 5"/>
          <p:cNvSpPr txBox="1"/>
          <p:nvPr/>
        </p:nvSpPr>
        <p:spPr>
          <a:xfrm>
            <a:off x="381000" y="685800"/>
            <a:ext cx="86106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Chúc các em một 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vui.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6"/>
          <p:cNvPicPr>
            <a:picLocks noChangeAspect="1"/>
          </p:cNvPicPr>
          <p:nvPr/>
        </p:nvPicPr>
        <p:blipFill>
          <a:blip r:embed="rId1"/>
          <a:srcRect l="54800" t="72533" r="8533"/>
          <a:stretch>
            <a:fillRect/>
          </a:stretch>
        </p:blipFill>
        <p:spPr>
          <a:xfrm>
            <a:off x="6045200" y="4983163"/>
            <a:ext cx="335280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3"/>
          <p:cNvPicPr>
            <a:picLocks noChangeAspect="1"/>
          </p:cNvPicPr>
          <p:nvPr/>
        </p:nvPicPr>
        <p:blipFill>
          <a:blip r:embed="rId2"/>
          <a:srcRect l="3465" r="34399" b="5898"/>
          <a:stretch>
            <a:fillRect/>
          </a:stretch>
        </p:blipFill>
        <p:spPr>
          <a:xfrm>
            <a:off x="-203200" y="-282575"/>
            <a:ext cx="9615488" cy="686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8"/>
          <p:cNvPicPr>
            <a:picLocks noChangeAspect="1"/>
          </p:cNvPicPr>
          <p:nvPr/>
        </p:nvPicPr>
        <p:blipFill>
          <a:blip r:embed="rId3"/>
          <a:srcRect l="77867" t="20386" r="6934" b="5896"/>
          <a:stretch>
            <a:fillRect/>
          </a:stretch>
        </p:blipFill>
        <p:spPr>
          <a:xfrm>
            <a:off x="7996238" y="1528763"/>
            <a:ext cx="1389062" cy="505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9"/>
          <p:cNvPicPr>
            <a:picLocks noChangeAspect="1"/>
          </p:cNvPicPr>
          <p:nvPr/>
        </p:nvPicPr>
        <p:blipFill>
          <a:blip r:embed="rId4"/>
          <a:srcRect l="62132" t="18964" r="21600" b="52948"/>
          <a:stretch>
            <a:fillRect/>
          </a:stretch>
        </p:blipFill>
        <p:spPr>
          <a:xfrm>
            <a:off x="6454775" y="495300"/>
            <a:ext cx="1485900" cy="1925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10"/>
          <p:cNvPicPr>
            <a:picLocks noChangeAspect="1"/>
          </p:cNvPicPr>
          <p:nvPr/>
        </p:nvPicPr>
        <p:blipFill>
          <a:blip r:embed="rId5"/>
          <a:srcRect l="53867" t="4030" r="30313" b="70607"/>
          <a:stretch>
            <a:fillRect/>
          </a:stretch>
        </p:blipFill>
        <p:spPr>
          <a:xfrm>
            <a:off x="5834063" y="-142875"/>
            <a:ext cx="1446212" cy="173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0" y="2073275"/>
            <a:ext cx="800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Segoe UI Black" panose="020B0A02040204020203" pitchFamily="34" charset="0"/>
              </a:rPr>
              <a:t>AN TOÀN GIAO THÔNG ( TIẾT 1)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Segoe UI Black" panose="020B0A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3725" y="1470025"/>
            <a:ext cx="47386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</a:rPr>
              <a:t> </a:t>
            </a:r>
            <a:r>
              <a:rPr lang="vi-VN" altLang="zh-CN" sz="3600" b="1" dirty="0">
                <a:latin typeface="Times New Roman" panose="02020603050405020304" pitchFamily="18" charset="0"/>
                <a:ea typeface="方正粗圆_GBK"/>
              </a:rPr>
              <a:t>CHỦ ĐỀ </a:t>
            </a:r>
            <a:r>
              <a:rPr lang="en-US" altLang="zh-CN" sz="3600" b="1" dirty="0">
                <a:latin typeface="Times New Roman" panose="02020603050405020304" pitchFamily="18" charset="0"/>
                <a:ea typeface="方正粗圆_GBK"/>
              </a:rPr>
              <a:t>10	</a:t>
            </a:r>
            <a:endParaRPr lang="vi-VN" altLang="zh-CN" sz="3600" b="1" dirty="0">
              <a:latin typeface="Times New Roman" panose="02020603050405020304" pitchFamily="18" charset="0"/>
              <a:ea typeface="方正粗圆_GBK"/>
            </a:endParaRPr>
          </a:p>
        </p:txBody>
      </p:sp>
      <p:pic>
        <p:nvPicPr>
          <p:cNvPr id="4105" name="5"/>
          <p:cNvPicPr>
            <a:picLocks noChangeAspect="1"/>
          </p:cNvPicPr>
          <p:nvPr/>
        </p:nvPicPr>
        <p:blipFill>
          <a:blip r:embed="rId6"/>
          <a:srcRect l="40933" t="24564" r="38580" b="26282"/>
          <a:stretch>
            <a:fillRect/>
          </a:stretch>
        </p:blipFill>
        <p:spPr>
          <a:xfrm>
            <a:off x="-217487" y="3446463"/>
            <a:ext cx="187325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7"/>
          <p:cNvPicPr>
            <a:picLocks noChangeAspect="1"/>
          </p:cNvPicPr>
          <p:nvPr/>
        </p:nvPicPr>
        <p:blipFill>
          <a:blip r:embed="rId7"/>
          <a:srcRect l="65866" t="43141" r="16000" b="18697"/>
          <a:stretch>
            <a:fillRect/>
          </a:stretch>
        </p:blipFill>
        <p:spPr>
          <a:xfrm>
            <a:off x="7011988" y="3768725"/>
            <a:ext cx="1449387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15"/>
          <p:cNvPicPr>
            <a:picLocks noChangeAspect="1"/>
          </p:cNvPicPr>
          <p:nvPr/>
        </p:nvPicPr>
        <p:blipFill>
          <a:blip r:embed="rId8"/>
          <a:srcRect l="47710" t="40370" r="7603" b="8900"/>
          <a:stretch>
            <a:fillRect/>
          </a:stretch>
        </p:blipFill>
        <p:spPr>
          <a:xfrm>
            <a:off x="2362200" y="3868738"/>
            <a:ext cx="3886200" cy="2090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600" y="685800"/>
            <a:ext cx="2286000" cy="2308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 panose="020B0604030504040204"/>
                <a:ea typeface="+mn-ea"/>
                <a:cs typeface="Tahoma" panose="020B0604030504040204"/>
              </a:rPr>
              <a:t>Kiểm tra </a:t>
            </a:r>
            <a:endParaRPr kumimoji="0" lang="en-US" sz="3600" kern="10" cap="none" spc="0" normalizeH="0" baseline="0" noProof="0" dirty="0">
              <a:ln w="12700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ahoma" panose="020B0604030504040204"/>
              <a:ea typeface="+mn-ea"/>
              <a:cs typeface="Tahoma" panose="020B0604030504040204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 panose="020B0604030504040204"/>
                <a:ea typeface="+mn-ea"/>
                <a:cs typeface="Tahoma" panose="020B0604030504040204"/>
              </a:rPr>
              <a:t>dụng cụ  </a:t>
            </a:r>
            <a:endParaRPr kumimoji="0" lang="en-US" sz="3600" kern="10" cap="none" spc="0" normalizeH="0" baseline="0" noProof="0" dirty="0">
              <a:ln w="12700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ahoma" panose="020B0604030504040204"/>
              <a:ea typeface="+mn-ea"/>
              <a:cs typeface="Tahoma" panose="020B0604030504040204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kern="10" cap="none" spc="0" normalizeH="0" baseline="0" noProof="0" dirty="0">
                <a:ln w="12700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ahoma" panose="020B0604030504040204"/>
                <a:ea typeface="+mn-ea"/>
                <a:cs typeface="Tahoma" panose="020B0604030504040204"/>
              </a:rPr>
              <a:t>học vẽ</a:t>
            </a:r>
            <a:endParaRPr kumimoji="0" lang="en-US" sz="3600" kern="10" cap="none" spc="0" normalizeH="0" baseline="0" noProof="0" dirty="0">
              <a:ln w="12700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ahoma" panose="020B0604030504040204"/>
              <a:ea typeface="+mn-ea"/>
              <a:cs typeface="Tahoma" panose="020B0604030504040204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kern="0" cap="none" spc="0" normalizeH="0" baseline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505200" y="1219200"/>
            <a:ext cx="5257800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1/ Giấy vẽ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2/ M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 vẽ( m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 nước, m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 dạ, sáp m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u...)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3/ Bút vẽ, chì, tẩy....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6"/>
          <p:cNvPicPr>
            <a:picLocks noChangeAspect="1"/>
          </p:cNvPicPr>
          <p:nvPr/>
        </p:nvPicPr>
        <p:blipFill>
          <a:blip r:embed="rId1"/>
          <a:srcRect l="54800" t="72533" r="8533"/>
          <a:stretch>
            <a:fillRect/>
          </a:stretch>
        </p:blipFill>
        <p:spPr>
          <a:xfrm>
            <a:off x="6045200" y="4983163"/>
            <a:ext cx="3352800" cy="188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3"/>
          <p:cNvPicPr>
            <a:picLocks noChangeAspect="1"/>
          </p:cNvPicPr>
          <p:nvPr/>
        </p:nvPicPr>
        <p:blipFill>
          <a:blip r:embed="rId2"/>
          <a:srcRect l="3465" r="34399" b="5898"/>
          <a:stretch>
            <a:fillRect/>
          </a:stretch>
        </p:blipFill>
        <p:spPr>
          <a:xfrm>
            <a:off x="-236537" y="-282575"/>
            <a:ext cx="9617075" cy="686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8"/>
          <p:cNvPicPr>
            <a:picLocks noChangeAspect="1"/>
          </p:cNvPicPr>
          <p:nvPr/>
        </p:nvPicPr>
        <p:blipFill>
          <a:blip r:embed="rId3"/>
          <a:srcRect l="77867" t="20386" r="6934" b="5896"/>
          <a:stretch>
            <a:fillRect/>
          </a:stretch>
        </p:blipFill>
        <p:spPr>
          <a:xfrm>
            <a:off x="7996238" y="1528763"/>
            <a:ext cx="1389062" cy="5056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9"/>
          <p:cNvPicPr>
            <a:picLocks noChangeAspect="1"/>
          </p:cNvPicPr>
          <p:nvPr/>
        </p:nvPicPr>
        <p:blipFill>
          <a:blip r:embed="rId4"/>
          <a:srcRect l="62132" t="18964" r="21600" b="52948"/>
          <a:stretch>
            <a:fillRect/>
          </a:stretch>
        </p:blipFill>
        <p:spPr>
          <a:xfrm>
            <a:off x="6454775" y="495300"/>
            <a:ext cx="1485900" cy="1925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10"/>
          <p:cNvPicPr>
            <a:picLocks noChangeAspect="1"/>
          </p:cNvPicPr>
          <p:nvPr/>
        </p:nvPicPr>
        <p:blipFill>
          <a:blip r:embed="rId5"/>
          <a:srcRect l="53867" t="4030" r="30313" b="70607"/>
          <a:stretch>
            <a:fillRect/>
          </a:stretch>
        </p:blipFill>
        <p:spPr>
          <a:xfrm>
            <a:off x="5834063" y="-142875"/>
            <a:ext cx="1446212" cy="173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2073275"/>
            <a:ext cx="6858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Segoe UI Black" panose="020B0A02040204020203" pitchFamily="34" charset="0"/>
              </a:rPr>
              <a:t>Khởi động</a:t>
            </a:r>
            <a:endParaRPr lang="en-US" altLang="zh-CN" sz="9600" b="1" dirty="0">
              <a:solidFill>
                <a:srgbClr val="FF0000"/>
              </a:solidFill>
              <a:latin typeface="Times New Roman" panose="02020603050405020304" pitchFamily="18" charset="0"/>
              <a:ea typeface="Segoe UI Black" panose="020B0A02040204020203" pitchFamily="34" charset="0"/>
            </a:endParaRPr>
          </a:p>
        </p:txBody>
      </p:sp>
      <p:pic>
        <p:nvPicPr>
          <p:cNvPr id="7176" name="5"/>
          <p:cNvPicPr>
            <a:picLocks noChangeAspect="1"/>
          </p:cNvPicPr>
          <p:nvPr/>
        </p:nvPicPr>
        <p:blipFill>
          <a:blip r:embed="rId6"/>
          <a:srcRect l="40933" t="24564" r="38580" b="26282"/>
          <a:stretch>
            <a:fillRect/>
          </a:stretch>
        </p:blipFill>
        <p:spPr>
          <a:xfrm>
            <a:off x="-217487" y="3446463"/>
            <a:ext cx="187325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7"/>
          <p:cNvPicPr>
            <a:picLocks noChangeAspect="1"/>
          </p:cNvPicPr>
          <p:nvPr/>
        </p:nvPicPr>
        <p:blipFill>
          <a:blip r:embed="rId7"/>
          <a:srcRect l="65866" t="43141" r="16000" b="18697"/>
          <a:stretch>
            <a:fillRect/>
          </a:stretch>
        </p:blipFill>
        <p:spPr>
          <a:xfrm>
            <a:off x="7011988" y="3768725"/>
            <a:ext cx="1449387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15"/>
          <p:cNvPicPr>
            <a:picLocks noChangeAspect="1"/>
          </p:cNvPicPr>
          <p:nvPr/>
        </p:nvPicPr>
        <p:blipFill>
          <a:blip r:embed="rId8"/>
          <a:srcRect l="47710" t="40370" r="7603" b="8900"/>
          <a:stretch>
            <a:fillRect/>
          </a:stretch>
        </p:blipFill>
        <p:spPr>
          <a:xfrm>
            <a:off x="2362200" y="3868738"/>
            <a:ext cx="3886200" cy="2090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An Toàn Giao Thông - Bé Bảo An - Nhạc Thiếu Nhi Hay Nhất_Trim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2546351" y="222140"/>
            <a:ext cx="4051298" cy="97419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numCol="1" fromWordArt="1">
            <a:prstTxWarp prst="textPlain">
              <a:avLst>
                <a:gd name="adj" fmla="val 49795"/>
              </a:avLst>
            </a:prstTxWarp>
          </a:bodyPr>
          <a:p>
            <a:pPr algn="ctr" eaLnBrk="1" hangingPunct="1">
              <a:buNone/>
            </a:pP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sz="4800" b="1" dirty="0">
              <a:solidFill>
                <a:srgbClr val="6B6BC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WordArt 5" descr="Pink tissue paper"/>
          <p:cNvSpPr>
            <a:spLocks noTextEdit="1"/>
          </p:cNvSpPr>
          <p:nvPr/>
        </p:nvSpPr>
        <p:spPr>
          <a:xfrm>
            <a:off x="3429000" y="2133600"/>
            <a:ext cx="24479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8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1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6" name="Picture 5" descr="gachng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5" descr="gachng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3" descr="gachng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0" descr="gachng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34" descr="878031oq6iuoir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391525" y="4324350"/>
            <a:ext cx="752475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35" descr="878031oq6iuoir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62788" y="5214938"/>
            <a:ext cx="752475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36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47528">
            <a:off x="7224713" y="5119688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37" descr="878031oq6iuoir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347788" y="5214938"/>
            <a:ext cx="752475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38" descr="878031oq6iuoirb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324350"/>
            <a:ext cx="752475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10" descr="gachng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Hình Chữ nhật 15"/>
          <p:cNvSpPr/>
          <p:nvPr/>
        </p:nvSpPr>
        <p:spPr>
          <a:xfrm>
            <a:off x="180975" y="1414463"/>
            <a:ext cx="8837613" cy="471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000" b="1" dirty="0">
                <a:solidFill>
                  <a:srgbClr val="262673"/>
                </a:solidFill>
                <a:latin typeface="HP001 4 hàng" pitchFamily="34" charset="0"/>
                <a:cs typeface="Times New Roman" panose="02020603050405020304" pitchFamily="18" charset="0"/>
              </a:rPr>
              <a:t>- Biết cách sử dụng hình, m</a:t>
            </a:r>
            <a:r>
              <a:rPr sz="4000" b="1" dirty="0">
                <a:solidFill>
                  <a:srgbClr val="262673"/>
                </a:solidFill>
                <a:latin typeface="HP001 4 hàng" pitchFamily="34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262673"/>
                </a:solidFill>
                <a:latin typeface="HP001 4 hàng" pitchFamily="34" charset="0"/>
                <a:cs typeface="Times New Roman" panose="02020603050405020304" pitchFamily="18" charset="0"/>
              </a:rPr>
              <a:t>u, khối để thể hiện sản phẩm mĩ thuật về chủ đề.</a:t>
            </a:r>
            <a:endParaRPr sz="4000" b="1" dirty="0">
              <a:solidFill>
                <a:srgbClr val="262673"/>
              </a:solidFill>
              <a:latin typeface="HP001 4 hàng" pitchFamily="34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sz="4000" b="1" dirty="0">
                <a:solidFill>
                  <a:srgbClr val="262673"/>
                </a:solidFill>
                <a:latin typeface="HP001 4 hàng" pitchFamily="34" charset="0"/>
                <a:cs typeface="Times New Roman" panose="02020603050405020304" pitchFamily="18" charset="0"/>
              </a:rPr>
              <a:t>- Biết trang trí vật dụng liên quan đến chủ đề với nhiều hình thức khác nhau.</a:t>
            </a:r>
            <a:endParaRPr sz="4000" b="1" dirty="0">
              <a:solidFill>
                <a:srgbClr val="262673"/>
              </a:solidFill>
              <a:latin typeface="HP001 4 hàng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78632" y="687711"/>
            <a:ext cx="8305800" cy="4552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quy định khi tham gia giao thông</a:t>
            </a:r>
            <a:endParaRPr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1"/>
          <p:cNvSpPr/>
          <p:nvPr/>
        </p:nvSpPr>
        <p:spPr>
          <a:xfrm>
            <a:off x="255588" y="147638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: Quan sát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12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82563"/>
            <a:ext cx="928688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1482725"/>
            <a:ext cx="3081337" cy="522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558925"/>
            <a:ext cx="2740025" cy="507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1558925"/>
            <a:ext cx="3081338" cy="514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35025" y="484215"/>
            <a:ext cx="8183563" cy="7059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 không đúng khi tham gia giao thông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1"/>
          <p:cNvSpPr/>
          <p:nvPr/>
        </p:nvSpPr>
        <p:spPr>
          <a:xfrm>
            <a:off x="255588" y="147638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: Quan sát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22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93663"/>
            <a:ext cx="871537" cy="71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1190625"/>
            <a:ext cx="4300537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09688"/>
            <a:ext cx="4446588" cy="364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88" y="4953000"/>
            <a:ext cx="8524875" cy="1811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5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3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51500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0" descr="gachn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3368675" y="3368675"/>
            <a:ext cx="6858000" cy="11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35025" y="484215"/>
            <a:ext cx="8183563" cy="7059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thể hiện về chủ đề </a:t>
            </a:r>
            <a:r>
              <a:rPr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</a:t>
            </a:r>
            <a:r>
              <a:rPr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giao thông</a:t>
            </a:r>
            <a:endParaRPr sz="2400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1"/>
          <p:cNvSpPr/>
          <p:nvPr/>
        </p:nvSpPr>
        <p:spPr>
          <a:xfrm>
            <a:off x="255588" y="147638"/>
            <a:ext cx="8469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: Quan sát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332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93663"/>
            <a:ext cx="871537" cy="71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1190625"/>
            <a:ext cx="8899525" cy="551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1190625"/>
            <a:ext cx="8899525" cy="551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WPS Slides</Application>
  <PresentationFormat/>
  <Paragraphs>60</Paragraphs>
  <Slides>16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Segoe UI Black</vt:lpstr>
      <vt:lpstr>方正粗圆_GBK</vt:lpstr>
      <vt:lpstr>Segoe Print</vt:lpstr>
      <vt:lpstr>HP001 4 hàng</vt:lpstr>
      <vt:lpstr>Tahoma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353</cp:revision>
  <dcterms:created xsi:type="dcterms:W3CDTF">2009-03-03T02:25:03Z</dcterms:created>
  <dcterms:modified xsi:type="dcterms:W3CDTF">2025-04-06T22:36:25Z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88E3D58B0347431386952656D670B002_13</vt:lpwstr>
  </property>
  <property fmtid="{D5CDD505-2E9C-101B-9397-08002B2CF9AE}" pid="3" name="KSOProductBuildVer">
    <vt:lpwstr>1033-12.2.0.20782</vt:lpwstr>
  </property>
</Properties>
</file>