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4"/>
  </p:notesMasterIdLst>
  <p:sldIdLst>
    <p:sldId id="541" r:id="rId3"/>
    <p:sldId id="519" r:id="rId4"/>
    <p:sldId id="522" r:id="rId5"/>
    <p:sldId id="540" r:id="rId6"/>
    <p:sldId id="263" r:id="rId7"/>
    <p:sldId id="523" r:id="rId8"/>
    <p:sldId id="526" r:id="rId9"/>
    <p:sldId id="525" r:id="rId10"/>
    <p:sldId id="527" r:id="rId11"/>
    <p:sldId id="265" r:id="rId12"/>
    <p:sldId id="277" r:id="rId13"/>
    <p:sldId id="288" r:id="rId14"/>
    <p:sldId id="285" r:id="rId15"/>
    <p:sldId id="260" r:id="rId16"/>
    <p:sldId id="326" r:id="rId17"/>
    <p:sldId id="528" r:id="rId18"/>
    <p:sldId id="296" r:id="rId19"/>
    <p:sldId id="529" r:id="rId20"/>
    <p:sldId id="531" r:id="rId21"/>
    <p:sldId id="300" r:id="rId22"/>
    <p:sldId id="53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8A707D-90F7-44DF-9E33-30FAA5CEEDBF}">
          <p14:sldIdLst>
            <p14:sldId id="541"/>
            <p14:sldId id="519"/>
            <p14:sldId id="522"/>
            <p14:sldId id="540"/>
            <p14:sldId id="263"/>
            <p14:sldId id="523"/>
            <p14:sldId id="526"/>
            <p14:sldId id="525"/>
            <p14:sldId id="527"/>
            <p14:sldId id="265"/>
            <p14:sldId id="277"/>
            <p14:sldId id="288"/>
            <p14:sldId id="285"/>
            <p14:sldId id="260"/>
            <p14:sldId id="326"/>
            <p14:sldId id="528"/>
            <p14:sldId id="296"/>
            <p14:sldId id="529"/>
            <p14:sldId id="531"/>
            <p14:sldId id="300"/>
            <p14:sldId id="532"/>
          </p14:sldIdLst>
        </p14:section>
        <p14:section name="Untitled Section" id="{9F05C0E3-2B7D-4A93-87DF-0F86B5A519E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-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V1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71" y="2494984"/>
            <a:ext cx="7680960" cy="51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101380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1" y="53658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14769" y="202091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WordArt 6"/>
          <p:cNvSpPr>
            <a:spLocks noChangeArrowheads="1" noChangeShapeType="1" noTextEdit="1"/>
          </p:cNvSpPr>
          <p:nvPr/>
        </p:nvSpPr>
        <p:spPr bwMode="auto">
          <a:xfrm>
            <a:off x="3352800" y="0"/>
            <a:ext cx="6248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US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1">
                      <a:srgbClr val="1A8D48"/>
                    </a:gs>
                    <a:gs pos="26000">
                      <a:srgbClr val="FFFF00"/>
                    </a:gs>
                    <a:gs pos="36500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500">
                      <a:srgbClr val="EE3F17"/>
                    </a:gs>
                    <a:gs pos="74000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0501">
                    <a:srgbClr val="0819FB"/>
                  </a:gs>
                  <a:gs pos="17501">
                    <a:srgbClr val="1A8D48"/>
                  </a:gs>
                  <a:gs pos="26000">
                    <a:srgbClr val="FFFF00"/>
                  </a:gs>
                  <a:gs pos="36500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500">
                    <a:srgbClr val="EE3F17"/>
                  </a:gs>
                  <a:gs pos="74000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4" name="WordArt 8"/>
          <p:cNvSpPr>
            <a:spLocks noChangeArrowheads="1" noChangeShapeType="1" noTextEdit="1"/>
          </p:cNvSpPr>
          <p:nvPr/>
        </p:nvSpPr>
        <p:spPr bwMode="auto">
          <a:xfrm>
            <a:off x="1752600" y="130655"/>
            <a:ext cx="949452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377"/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kern="10" dirty="0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solidFill>
                  <a:srgbClr val="FF0000">
                    <a:alpha val="85001"/>
                  </a:srgbClr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kern="10" dirty="0">
              <a:solidFill>
                <a:srgbClr val="FF0000">
                  <a:alpha val="85001"/>
                </a:srgbClr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5" name="WordArt 5"/>
          <p:cNvSpPr>
            <a:spLocks noChangeArrowheads="1" noChangeShapeType="1" noTextEdit="1"/>
          </p:cNvSpPr>
          <p:nvPr/>
        </p:nvSpPr>
        <p:spPr bwMode="auto">
          <a:xfrm>
            <a:off x="3894161" y="2628271"/>
            <a:ext cx="61722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2B</a:t>
            </a:r>
          </a:p>
        </p:txBody>
      </p:sp>
      <p:sp>
        <p:nvSpPr>
          <p:cNvPr id="101386" name="WordArt 6"/>
          <p:cNvSpPr>
            <a:spLocks noChangeArrowheads="1" noChangeShapeType="1" noTextEdit="1"/>
          </p:cNvSpPr>
          <p:nvPr/>
        </p:nvSpPr>
        <p:spPr bwMode="auto">
          <a:xfrm>
            <a:off x="1752600" y="5383644"/>
            <a:ext cx="8498007" cy="160178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defTabSz="914377"/>
            <a:r>
              <a:rPr lang="en-US" b="1" i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1" i="1" kern="10" dirty="0" smtClean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Thuỷ</a:t>
            </a:r>
            <a:endParaRPr lang="en-US" b="1" i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03356"/>
      </p:ext>
    </p:extLst>
  </p:cSld>
  <p:clrMapOvr>
    <a:masterClrMapping/>
  </p:clrMapOvr>
  <p:transition spd="med">
    <p:zo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723</Words>
  <Application>Microsoft Office PowerPoint</Application>
  <PresentationFormat>Widescreen</PresentationFormat>
  <Paragraphs>79</Paragraphs>
  <Slides>21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Microsoft YaHei</vt:lpstr>
      <vt:lpstr>SimSun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NHATMINH</cp:lastModifiedBy>
  <cp:revision>120</cp:revision>
  <dcterms:created xsi:type="dcterms:W3CDTF">2021-06-19T10:18:58Z</dcterms:created>
  <dcterms:modified xsi:type="dcterms:W3CDTF">2025-04-08T01:33:13Z</dcterms:modified>
</cp:coreProperties>
</file>