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9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  <p:sldId id="55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5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18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7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6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22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4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wmf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2593047" y="2280421"/>
            <a:ext cx="7179128" cy="3684271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7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3409951" y="1257301"/>
            <a:ext cx="5374821" cy="7739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82" y="522645"/>
            <a:ext cx="1328737" cy="132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62192" y="378414"/>
            <a:ext cx="1328737" cy="132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99" y="983457"/>
            <a:ext cx="19431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49" y="1238049"/>
            <a:ext cx="3257551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87" y="423928"/>
            <a:ext cx="19431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01" y="4295775"/>
            <a:ext cx="177165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48" y="4391859"/>
            <a:ext cx="177165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49" y="5393532"/>
            <a:ext cx="5819299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981451" y="3829052"/>
            <a:ext cx="4229100" cy="1350169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23" y="4531996"/>
            <a:ext cx="3829051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97" y="4023362"/>
            <a:ext cx="3829051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464878"/>
            <a:ext cx="2000251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01" y="2967643"/>
            <a:ext cx="2000251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4495800" y="3771901"/>
            <a:ext cx="3600451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1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324350" y="4583500"/>
            <a:ext cx="3560445" cy="628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1" y="5600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17697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xmlns="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xmlns="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1457</Words>
  <Application>Microsoft Office PowerPoint</Application>
  <PresentationFormat>Widescreen</PresentationFormat>
  <Paragraphs>115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Microsoft YaHei</vt:lpstr>
      <vt:lpstr>黑体</vt:lpstr>
      <vt:lpstr>宋体</vt:lpstr>
      <vt:lpstr>宋体</vt:lpstr>
      <vt:lpstr>#9Slide03 AllRoundGothic</vt:lpstr>
      <vt:lpstr>#9Slide03 SFU Toledo Bold</vt:lpstr>
      <vt:lpstr>Arial</vt:lpstr>
      <vt:lpstr>Arial Rounded MT Bold</vt:lpstr>
      <vt:lpstr>Arial-Rounded</vt:lpstr>
      <vt:lpstr>Calibri</vt:lpstr>
      <vt:lpstr>Calibri Light</vt:lpstr>
      <vt:lpstr>Montserrat Medium</vt:lpstr>
      <vt:lpstr>Times New Roman</vt:lpstr>
      <vt:lpstr>等线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50</cp:revision>
  <dcterms:created xsi:type="dcterms:W3CDTF">2021-05-24T09:52:12Z</dcterms:created>
  <dcterms:modified xsi:type="dcterms:W3CDTF">2024-04-08T13:32:49Z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