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  <p:sldMasterId id="2147483713" r:id="rId5"/>
    <p:sldMasterId id="2147483724" r:id="rId6"/>
    <p:sldMasterId id="2147483736" r:id="rId7"/>
    <p:sldMasterId id="2147483745" r:id="rId8"/>
    <p:sldMasterId id="2147483757" r:id="rId9"/>
    <p:sldMasterId id="2147483770" r:id="rId10"/>
    <p:sldMasterId id="2147483782" r:id="rId11"/>
    <p:sldMasterId id="2147483794" r:id="rId12"/>
    <p:sldMasterId id="2147483806" r:id="rId13"/>
  </p:sldMasterIdLst>
  <p:notesMasterIdLst>
    <p:notesMasterId r:id="rId48"/>
  </p:notesMasterIdLst>
  <p:sldIdLst>
    <p:sldId id="2007577121" r:id="rId14"/>
    <p:sldId id="360" r:id="rId15"/>
    <p:sldId id="264" r:id="rId16"/>
    <p:sldId id="258" r:id="rId17"/>
    <p:sldId id="470" r:id="rId18"/>
    <p:sldId id="473" r:id="rId19"/>
    <p:sldId id="471" r:id="rId20"/>
    <p:sldId id="257" r:id="rId21"/>
    <p:sldId id="2007577123" r:id="rId22"/>
    <p:sldId id="331" r:id="rId23"/>
    <p:sldId id="367" r:id="rId24"/>
    <p:sldId id="2007577102" r:id="rId25"/>
    <p:sldId id="2007577096" r:id="rId26"/>
    <p:sldId id="468" r:id="rId27"/>
    <p:sldId id="2007577101" r:id="rId28"/>
    <p:sldId id="2007577099" r:id="rId29"/>
    <p:sldId id="2007577100" r:id="rId30"/>
    <p:sldId id="2007577103" r:id="rId31"/>
    <p:sldId id="2007577120" r:id="rId32"/>
    <p:sldId id="335" r:id="rId33"/>
    <p:sldId id="2007577125" r:id="rId34"/>
    <p:sldId id="2007577128" r:id="rId35"/>
    <p:sldId id="2007577130" r:id="rId36"/>
    <p:sldId id="2007577126" r:id="rId37"/>
    <p:sldId id="2007577129" r:id="rId38"/>
    <p:sldId id="2007577131" r:id="rId39"/>
    <p:sldId id="2007577127" r:id="rId40"/>
    <p:sldId id="2007577105" r:id="rId41"/>
    <p:sldId id="2007577119" r:id="rId42"/>
    <p:sldId id="2007577124" r:id="rId43"/>
    <p:sldId id="342" r:id="rId44"/>
    <p:sldId id="2007577106" r:id="rId45"/>
    <p:sldId id="284" r:id="rId46"/>
    <p:sldId id="200757711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BAA63-1C2B-412B-B4F8-7DEA9A647260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7677-8C0B-478A-A164-999F7F89A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44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79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30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9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62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CAA201A-1DCA-4CE6-9250-787F69B26879}"/>
              </a:ext>
            </a:extLst>
          </p:cNvPr>
          <p:cNvSpPr txBox="1"/>
          <p:nvPr userDrawn="1"/>
        </p:nvSpPr>
        <p:spPr>
          <a:xfrm>
            <a:off x="9204960" y="23813"/>
            <a:ext cx="2926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5296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89109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61297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255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71047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8945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2729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05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219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43981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4542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811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01685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3827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6129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25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71047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89458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2729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05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2198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4398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4542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33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811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3827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61297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25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7104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89458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27290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05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219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4398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1465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6169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7602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9597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0331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3779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923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1331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8044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2546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5073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8540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87985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29952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70943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6720311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463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33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5910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04765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48893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63291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41100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72081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2744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0562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70669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96837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12756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18877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2926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62104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4252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676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19792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91461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12142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04970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10497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9863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69253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334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429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6261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5939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4385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2590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1281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0329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265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1321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361181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8629748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28698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43828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5945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58671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52862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265033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27396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5325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58746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01913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2225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09888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10608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91587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1543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5401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2768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4308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136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226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55316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6229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3215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667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7769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3966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7338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5745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0937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3568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197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53857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84826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7705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39241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5665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0666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7435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6033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45420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8114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3827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175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129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2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47107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69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21185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63767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7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3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4" r:id="rId4"/>
  </p:sldLayoutIdLst>
  <p:transition spd="slow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3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0564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39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5.gif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6.gif"/><Relationship Id="rId17" Type="http://schemas.openxmlformats.org/officeDocument/2006/relationships/image" Target="../media/image24.gif"/><Relationship Id="rId2" Type="http://schemas.openxmlformats.org/officeDocument/2006/relationships/audio" Target="../media/media2.mp3"/><Relationship Id="rId16" Type="http://schemas.openxmlformats.org/officeDocument/2006/relationships/image" Target="../media/image23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2.xml"/><Relationship Id="rId5" Type="http://schemas.microsoft.com/office/2007/relationships/media" Target="../media/media4.mp3"/><Relationship Id="rId15" Type="http://schemas.openxmlformats.org/officeDocument/2006/relationships/image" Target="../media/image22.gif"/><Relationship Id="rId10" Type="http://schemas.openxmlformats.org/officeDocument/2006/relationships/audio" Target="../media/media6.mp3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gif"/><Relationship Id="rId11" Type="http://schemas.openxmlformats.org/officeDocument/2006/relationships/image" Target="../media/image27.gif"/><Relationship Id="rId5" Type="http://schemas.openxmlformats.org/officeDocument/2006/relationships/audio" Target="../media/audio4.wav"/><Relationship Id="rId15" Type="http://schemas.openxmlformats.org/officeDocument/2006/relationships/image" Target="../media/image29.gif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12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11" Type="http://schemas.openxmlformats.org/officeDocument/2006/relationships/image" Target="../media/image24.gif"/><Relationship Id="rId5" Type="http://schemas.openxmlformats.org/officeDocument/2006/relationships/image" Target="../media/image25.gif"/><Relationship Id="rId15" Type="http://schemas.microsoft.com/office/2007/relationships/hdphoto" Target="../media/hdphoto1.wdp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15.gif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gif"/><Relationship Id="rId11" Type="http://schemas.openxmlformats.org/officeDocument/2006/relationships/image" Target="../media/image28.png"/><Relationship Id="rId5" Type="http://schemas.openxmlformats.org/officeDocument/2006/relationships/image" Target="../media/image25.gif"/><Relationship Id="rId10" Type="http://schemas.openxmlformats.org/officeDocument/2006/relationships/image" Target="../media/image27.gif"/><Relationship Id="rId4" Type="http://schemas.openxmlformats.org/officeDocument/2006/relationships/audio" Target="../media/audio4.wav"/><Relationship Id="rId9" Type="http://schemas.openxmlformats.org/officeDocument/2006/relationships/image" Target="../media/image24.gif"/><Relationship Id="rId1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20.png"/><Relationship Id="rId2" Type="http://schemas.microsoft.com/office/2007/relationships/media" Target="../media/media7.mp3"/><Relationship Id="rId1" Type="http://schemas.openxmlformats.org/officeDocument/2006/relationships/tags" Target="../tags/tag1.xml"/><Relationship Id="rId6" Type="http://schemas.openxmlformats.org/officeDocument/2006/relationships/image" Target="../media/image33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=""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=""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=""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=""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=""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=""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2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148FE19-25B8-45E3-8B75-347E763EDCBD}"/>
              </a:ext>
            </a:extLst>
          </p:cNvPr>
          <p:cNvSpPr/>
          <p:nvPr/>
        </p:nvSpPr>
        <p:spPr>
          <a:xfrm>
            <a:off x="1071368" y="2593371"/>
            <a:ext cx="96064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mừng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em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đến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với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Việt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-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955231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314960"/>
            <a:ext cx="11175999" cy="6237428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đọc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ình cảm, lưu luyến thể hiện sự tiếc nuối.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1" y="127819"/>
            <a:ext cx="6051164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9FC7ADF7-1A69-430B-A305-644515EB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5" y="761941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FDD283F4-B02A-4C9E-A2FF-4567281C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9" y="3548478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84F06CE4-5A7C-45A1-B6AA-A37DE9E6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6" y="628814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E14A402D-23FA-4C9D-A228-EB47F221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4" y="3441695"/>
            <a:ext cx="527050" cy="25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890D72B-BD1E-4EAA-8629-58AFCD859527}"/>
              </a:ext>
            </a:extLst>
          </p:cNvPr>
          <p:cNvSpPr/>
          <p:nvPr/>
        </p:nvSpPr>
        <p:spPr>
          <a:xfrm>
            <a:off x="250695" y="1307276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D9581261-5870-4370-BAF2-58F67116C84D}"/>
              </a:ext>
            </a:extLst>
          </p:cNvPr>
          <p:cNvSpPr/>
          <p:nvPr/>
        </p:nvSpPr>
        <p:spPr>
          <a:xfrm>
            <a:off x="293983" y="4074917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D2BC3818-D723-42F4-B293-0DB0787F9DA9}"/>
              </a:ext>
            </a:extLst>
          </p:cNvPr>
          <p:cNvSpPr/>
          <p:nvPr/>
        </p:nvSpPr>
        <p:spPr>
          <a:xfrm>
            <a:off x="4099702" y="1167442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3658548-F9D4-42AF-8546-CB02C8762307}"/>
              </a:ext>
            </a:extLst>
          </p:cNvPr>
          <p:cNvSpPr/>
          <p:nvPr/>
        </p:nvSpPr>
        <p:spPr>
          <a:xfrm>
            <a:off x="4128205" y="4010299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E9A553A4-7919-4ED2-A44E-4F2EB6EABCDC}"/>
              </a:ext>
            </a:extLst>
          </p:cNvPr>
          <p:cNvSpPr/>
          <p:nvPr/>
        </p:nvSpPr>
        <p:spPr>
          <a:xfrm>
            <a:off x="7654953" y="1019680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085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ịch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=""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=""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=""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=""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=""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=""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=""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=""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2FDD291-A611-41BD-BC88-7353C6F2AC80}"/>
              </a:ext>
            </a:extLst>
          </p:cNvPr>
          <p:cNvCxnSpPr/>
          <p:nvPr/>
        </p:nvCxnSpPr>
        <p:spPr>
          <a:xfrm flipH="1">
            <a:off x="3067298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C217F34-5280-433D-A5A5-7548CA71C8D1}"/>
              </a:ext>
            </a:extLst>
          </p:cNvPr>
          <p:cNvCxnSpPr/>
          <p:nvPr/>
        </p:nvCxnSpPr>
        <p:spPr>
          <a:xfrm flipH="1">
            <a:off x="3873201" y="17244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3DEA0FA0-FC1D-4CD5-8873-750A020CF7B4}"/>
              </a:ext>
            </a:extLst>
          </p:cNvPr>
          <p:cNvCxnSpPr/>
          <p:nvPr/>
        </p:nvCxnSpPr>
        <p:spPr>
          <a:xfrm flipH="1">
            <a:off x="3251456" y="2239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3C1A6F11-BD8D-4933-BDAA-86A5D31EE1BB}"/>
              </a:ext>
            </a:extLst>
          </p:cNvPr>
          <p:cNvCxnSpPr/>
          <p:nvPr/>
        </p:nvCxnSpPr>
        <p:spPr>
          <a:xfrm flipH="1">
            <a:off x="3500378" y="27888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6FA372A-25DF-4673-85E7-30EAAD2BC32C}"/>
              </a:ext>
            </a:extLst>
          </p:cNvPr>
          <p:cNvCxnSpPr/>
          <p:nvPr/>
        </p:nvCxnSpPr>
        <p:spPr>
          <a:xfrm flipH="1">
            <a:off x="3420077" y="393596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4047758" y="44710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2519CEC2-4311-437A-AE83-65D6B73DD5F9}"/>
              </a:ext>
            </a:extLst>
          </p:cNvPr>
          <p:cNvCxnSpPr/>
          <p:nvPr/>
        </p:nvCxnSpPr>
        <p:spPr>
          <a:xfrm flipH="1">
            <a:off x="3331513" y="50196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905248F5-3096-4A5B-8CD0-FC045C870947}"/>
              </a:ext>
            </a:extLst>
          </p:cNvPr>
          <p:cNvCxnSpPr/>
          <p:nvPr/>
        </p:nvCxnSpPr>
        <p:spPr>
          <a:xfrm flipH="1">
            <a:off x="3900340" y="553404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D829FA84-415F-43CC-AE59-12CBDE88312C}"/>
              </a:ext>
            </a:extLst>
          </p:cNvPr>
          <p:cNvCxnSpPr/>
          <p:nvPr/>
        </p:nvCxnSpPr>
        <p:spPr>
          <a:xfrm flipH="1">
            <a:off x="7099281" y="11239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7AA5BF-EDBE-4F33-87FD-5F4BBA78276A}"/>
              </a:ext>
            </a:extLst>
          </p:cNvPr>
          <p:cNvCxnSpPr/>
          <p:nvPr/>
        </p:nvCxnSpPr>
        <p:spPr>
          <a:xfrm flipH="1">
            <a:off x="7377790" y="166409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B56D33B4-CECA-40FC-9332-9B9125E69705}"/>
              </a:ext>
            </a:extLst>
          </p:cNvPr>
          <p:cNvCxnSpPr/>
          <p:nvPr/>
        </p:nvCxnSpPr>
        <p:spPr>
          <a:xfrm flipH="1">
            <a:off x="7339690" y="222984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B5FB7956-6E69-460C-812F-07149ED21583}"/>
              </a:ext>
            </a:extLst>
          </p:cNvPr>
          <p:cNvCxnSpPr/>
          <p:nvPr/>
        </p:nvCxnSpPr>
        <p:spPr>
          <a:xfrm flipH="1">
            <a:off x="7893869" y="27888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77A827A7-26DA-4B9B-84E8-FF3A4CA25562}"/>
              </a:ext>
            </a:extLst>
          </p:cNvPr>
          <p:cNvCxnSpPr/>
          <p:nvPr/>
        </p:nvCxnSpPr>
        <p:spPr>
          <a:xfrm flipH="1">
            <a:off x="7138849" y="38391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269FD04C-0337-43F2-A448-D1920D16E9E4}"/>
              </a:ext>
            </a:extLst>
          </p:cNvPr>
          <p:cNvCxnSpPr/>
          <p:nvPr/>
        </p:nvCxnSpPr>
        <p:spPr>
          <a:xfrm flipH="1">
            <a:off x="7409453" y="442212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4F7ECF74-C224-4601-8DD8-F3DC732803C9}"/>
              </a:ext>
            </a:extLst>
          </p:cNvPr>
          <p:cNvCxnSpPr/>
          <p:nvPr/>
        </p:nvCxnSpPr>
        <p:spPr>
          <a:xfrm flipH="1">
            <a:off x="7487346" y="49592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906F1A60-3E92-45AE-8AA5-47E302C91BF6}"/>
              </a:ext>
            </a:extLst>
          </p:cNvPr>
          <p:cNvCxnSpPr/>
          <p:nvPr/>
        </p:nvCxnSpPr>
        <p:spPr>
          <a:xfrm flipH="1">
            <a:off x="7208913" y="553404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CD530214-5EFF-4162-A960-27CD64A1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28" y="159384"/>
            <a:ext cx="4446072" cy="59280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2A84A409-858B-4121-A76C-E4BC5142E497}"/>
              </a:ext>
            </a:extLst>
          </p:cNvPr>
          <p:cNvSpPr/>
          <p:nvPr/>
        </p:nvSpPr>
        <p:spPr>
          <a:xfrm>
            <a:off x="4838330" y="6116715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5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="" xmlns:a16="http://schemas.microsoft.com/office/drawing/2014/main" id="{398F392C-0CED-4F95-895B-B314CA405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09" y="1426129"/>
            <a:ext cx="6854414" cy="51408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1F3941E-0AA1-4786-B3FB-002FC0A218A5}"/>
              </a:ext>
            </a:extLst>
          </p:cNvPr>
          <p:cNvSpPr/>
          <p:nvPr/>
        </p:nvSpPr>
        <p:spPr>
          <a:xfrm>
            <a:off x="3471169" y="365125"/>
            <a:ext cx="5951963" cy="73570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19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8DCDAEE-6DF8-498E-A0E1-FB3CD89C5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00" y="356348"/>
            <a:ext cx="8357000" cy="45796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0AAEB02-60CD-4789-ABD5-305AAEF6A657}"/>
              </a:ext>
            </a:extLst>
          </p:cNvPr>
          <p:cNvSpPr/>
          <p:nvPr/>
        </p:nvSpPr>
        <p:spPr>
          <a:xfrm>
            <a:off x="4702206" y="5415379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23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6019060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7783096" y="1089709"/>
            <a:ext cx="3863473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26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604676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7818655" y="1167442"/>
            <a:ext cx="3709468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55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773156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2277657" y="1698630"/>
            <a:ext cx="5665616" cy="424731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36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=""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=""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=""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=""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=""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=""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=""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=""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=""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=""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=""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=""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192892" y="166605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472501" y="1842645"/>
            <a:ext cx="9433468" cy="1798189"/>
            <a:chOff x="156834" y="1993081"/>
            <a:chExt cx="2160494" cy="2109019"/>
          </a:xfrm>
        </p:grpSpPr>
        <p:sp>
          <p:nvSpPr>
            <p:cNvPr id="18" name="Hexagon 17">
              <a:extLst>
                <a:ext uri="{FF2B5EF4-FFF2-40B4-BE49-F238E27FC236}">
                  <a16:creationId xmlns=""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306089" y="2201877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 defTabSz="913256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356917" y="2847492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44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745" y="822036"/>
            <a:ext cx="97813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29562735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2900515" y="1019011"/>
            <a:ext cx="5090321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2900515" y="4098052"/>
            <a:ext cx="4178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44" y="1777008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=""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=""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=""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=""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=""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=""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=""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=""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=""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=""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=""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=""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21" name="Hexagon 20">
              <a:extLst>
                <a:ext uri="{FF2B5EF4-FFF2-40B4-BE49-F238E27FC236}">
                  <a16:creationId xmlns=""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C545007-9D49-4C5A-9021-1C11F918BFFE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97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927" y="618836"/>
            <a:ext cx="1019694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tabLst>
                <a:tab pos="1190625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bố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hôm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qua ở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cành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vườn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hạt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lúa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mẹ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vở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hồng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con.Vậy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t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rong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khổ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cuối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bố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dặn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nhỏ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"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hôm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qua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vẫn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"?</a:t>
            </a:r>
            <a:endParaRPr lang="en-US" sz="40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871505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3176699" y="1973246"/>
            <a:ext cx="4671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</a:t>
            </a: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995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=""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=""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=""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=""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=""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=""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26">
            <a:extLst>
              <a:ext uri="{FF2B5EF4-FFF2-40B4-BE49-F238E27FC236}">
                <a16:creationId xmlns=""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29">
            <a:extLst>
              <a:ext uri="{FF2B5EF4-FFF2-40B4-BE49-F238E27FC236}">
                <a16:creationId xmlns=""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=""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=""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=""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=""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="" xmlns:a16="http://schemas.microsoft.com/office/drawing/2014/main" id="{D1DD5073-A043-4966-953C-1FD0CC3A423A}"/>
              </a:ext>
            </a:extLst>
          </p:cNvPr>
          <p:cNvSpPr/>
          <p:nvPr/>
        </p:nvSpPr>
        <p:spPr>
          <a:xfrm>
            <a:off x="2123720" y="2311123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8A72707-EBB6-4CFB-BAAC-867C78BCBAB2}"/>
              </a:ext>
            </a:extLst>
          </p:cNvPr>
          <p:cNvSpPr txBox="1"/>
          <p:nvPr/>
        </p:nvSpPr>
        <p:spPr>
          <a:xfrm>
            <a:off x="2591791" y="2231982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8940F9F-71DB-4DE3-B514-A14D152A5251}"/>
              </a:ext>
            </a:extLst>
          </p:cNvPr>
          <p:cNvSpPr txBox="1"/>
          <p:nvPr/>
        </p:nvSpPr>
        <p:spPr>
          <a:xfrm>
            <a:off x="3457828" y="3979801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8445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5852805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7600740" y="1167442"/>
            <a:ext cx="4475984" cy="855804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1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5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539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A138ED-F88C-4444-8095-23491D71C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2168" y="126486"/>
            <a:ext cx="59198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5CFB47-C1E1-4DFB-A912-9425037F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554"/>
            <a:ext cx="7132320" cy="1345686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="" xmlns:a16="http://schemas.microsoft.com/office/drawing/2014/main" id="{1137FEAE-EACF-4305-821B-4CA5474113D2}"/>
              </a:ext>
            </a:extLst>
          </p:cNvPr>
          <p:cNvSpPr/>
          <p:nvPr/>
        </p:nvSpPr>
        <p:spPr>
          <a:xfrm>
            <a:off x="797914" y="1936057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70591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97B5B2FD-5119-485B-B1A2-651860EAA1B2}"/>
              </a:ext>
            </a:extLst>
          </p:cNvPr>
          <p:cNvGrpSpPr/>
          <p:nvPr/>
        </p:nvGrpSpPr>
        <p:grpSpPr>
          <a:xfrm>
            <a:off x="7992137" y="2877993"/>
            <a:ext cx="3109972" cy="3691772"/>
            <a:chOff x="3963397" y="1589167"/>
            <a:chExt cx="3565106" cy="3816760"/>
          </a:xfrm>
        </p:grpSpPr>
        <p:sp>
          <p:nvSpPr>
            <p:cNvPr id="2" name="矩形 1">
              <a:extLst>
                <a:ext uri="{FF2B5EF4-FFF2-40B4-BE49-F238E27FC236}">
                  <a16:creationId xmlns="" xmlns:a16="http://schemas.microsoft.com/office/drawing/2014/main" id="{57749B8E-E5A7-4163-8507-D8F3B9F34E13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1C298902-3191-41FB-91C7-4B3C2113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952FA3-C211-425D-ACC2-45A72F116B1F}"/>
              </a:ext>
            </a:extLst>
          </p:cNvPr>
          <p:cNvSpPr txBox="1"/>
          <p:nvPr/>
        </p:nvSpPr>
        <p:spPr>
          <a:xfrm>
            <a:off x="1534160" y="288235"/>
            <a:ext cx="8012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F02B935-CE6B-44BD-9572-4F8971576313}"/>
              </a:ext>
            </a:extLst>
          </p:cNvPr>
          <p:cNvSpPr txBox="1"/>
          <p:nvPr/>
        </p:nvSpPr>
        <p:spPr>
          <a:xfrm>
            <a:off x="693952" y="2174157"/>
            <a:ext cx="10362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32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34902" y="2197892"/>
            <a:ext cx="11957098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Vân</a:t>
            </a: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 </a:t>
            </a:r>
            <a:r>
              <a:rPr lang="en-US" sz="80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dụng</a:t>
            </a: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: </a:t>
            </a:r>
            <a:r>
              <a:rPr lang="en-US" sz="8000" b="1" kern="1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Em</a:t>
            </a: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 </a:t>
            </a:r>
            <a:r>
              <a:rPr lang="en-US" sz="8000" b="1" kern="1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sẽ</a:t>
            </a: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 </a:t>
            </a:r>
            <a:r>
              <a:rPr lang="en-US" sz="8000" b="1" kern="1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làm</a:t>
            </a: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 </a:t>
            </a:r>
            <a:r>
              <a:rPr lang="en-US" sz="8000" b="1" kern="1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gì</a:t>
            </a: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 </a:t>
            </a:r>
            <a:r>
              <a:rPr lang="en-US" sz="8000" b="1" kern="1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để</a:t>
            </a: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 </a:t>
            </a:r>
            <a:r>
              <a:rPr lang="en-US" sz="8000" b="1" kern="1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ngày</a:t>
            </a: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 </a:t>
            </a:r>
            <a:r>
              <a:rPr lang="en-US" sz="8000" b="1" kern="1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hôm</a:t>
            </a: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 qua ở </a:t>
            </a:r>
            <a:r>
              <a:rPr lang="en-US" sz="8000" b="1" kern="1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lại</a:t>
            </a: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? 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78860" y="4510155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78860" y="56655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9268560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C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891665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6" y="1905641"/>
            <a:ext cx="5587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6" y="-725243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=""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4422" y="453980"/>
            <a:ext cx="8626764" cy="2462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17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9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u="sng" baseline="0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altLang="zh-CN" sz="4000" b="1" u="sng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u="sng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endParaRPr lang="en-US" altLang="zh-CN" sz="4000" b="1" u="sng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 err="1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altLang="zh-CN" sz="4000" b="1" dirty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1,2)</a:t>
            </a:r>
            <a:endParaRPr lang="en-US" altLang="zh-CN" sz="4000" b="1" dirty="0">
              <a:solidFill>
                <a:srgbClr val="FFFF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noProof="0" dirty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35">
            <a:extLst>
              <a:ext uri="{FF2B5EF4-FFF2-40B4-BE49-F238E27FC236}">
                <a16:creationId xmlns="" xmlns:a16="http://schemas.microsoft.com/office/drawing/2014/main" id="{D23C5E07-A82D-4027-8E0B-F4FE0AAFF755}"/>
              </a:ext>
            </a:extLst>
          </p:cNvPr>
          <p:cNvGrpSpPr/>
          <p:nvPr/>
        </p:nvGrpSpPr>
        <p:grpSpPr>
          <a:xfrm>
            <a:off x="508000" y="240305"/>
            <a:ext cx="11499273" cy="966897"/>
            <a:chOff x="2470108" y="2002067"/>
            <a:chExt cx="8236231" cy="966897"/>
          </a:xfrm>
        </p:grpSpPr>
        <p:sp>
          <p:nvSpPr>
            <p:cNvPr id="9" name="23">
              <a:extLst>
                <a:ext uri="{FF2B5EF4-FFF2-40B4-BE49-F238E27FC236}">
                  <a16:creationId xmlns="" xmlns:a16="http://schemas.microsoft.com/office/drawing/2014/main" id="{8E96E602-CFD9-4AF2-BE8C-91E485346F5E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0" name="137">
              <a:extLst>
                <a:ext uri="{FF2B5EF4-FFF2-40B4-BE49-F238E27FC236}">
                  <a16:creationId xmlns="" xmlns:a16="http://schemas.microsoft.com/office/drawing/2014/main" id="{9ED23990-07BD-4B3E-829F-456FFFDB678F}"/>
                </a:ext>
              </a:extLst>
            </p:cNvPr>
            <p:cNvSpPr txBox="1"/>
            <p:nvPr/>
          </p:nvSpPr>
          <p:spPr>
            <a:xfrm>
              <a:off x="2470109" y="2129641"/>
              <a:ext cx="784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lang="zh-CN" alt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227D16E8-2128-417C-B194-83D7BAC19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58" y="1614084"/>
            <a:ext cx="7228679" cy="41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0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1334</Words>
  <Application>Microsoft Office PowerPoint</Application>
  <PresentationFormat>Widescreen</PresentationFormat>
  <Paragraphs>249</Paragraphs>
  <Slides>34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34</vt:i4>
      </vt:variant>
    </vt:vector>
  </HeadingPairs>
  <TitlesOfParts>
    <vt:vector size="60" baseType="lpstr">
      <vt:lpstr>宋体</vt:lpstr>
      <vt:lpstr>Arial</vt:lpstr>
      <vt:lpstr>Arial-Rounded</vt:lpstr>
      <vt:lpstr>Arial-Rounded</vt:lpstr>
      <vt:lpstr>Calibri</vt:lpstr>
      <vt:lpstr>Calibri Light</vt:lpstr>
      <vt:lpstr>DengXian</vt:lpstr>
      <vt:lpstr>Times New Roman</vt:lpstr>
      <vt:lpstr>华康少女文字W5(P)</vt:lpstr>
      <vt:lpstr>思源黑体 CN Bold</vt:lpstr>
      <vt:lpstr>思源黑体 CN Regular</vt:lpstr>
      <vt:lpstr>等线</vt:lpstr>
      <vt:lpstr>等线 Light</vt:lpstr>
      <vt:lpstr>千图网拥有20W+精美PPT模板 更多PPT模板下载至：www.58pic.com/office/ppt​​</vt:lpstr>
      <vt:lpstr>2_Office Theme</vt:lpstr>
      <vt:lpstr>Office 主题</vt:lpstr>
      <vt:lpstr>1_Office 主题​​</vt:lpstr>
      <vt:lpstr>1_Office 主题</vt:lpstr>
      <vt:lpstr>3_Office 主题​​</vt:lpstr>
      <vt:lpstr>2_Office 主题</vt:lpstr>
      <vt:lpstr>Office 主题​​</vt:lpstr>
      <vt:lpstr>5_Office Theme</vt:lpstr>
      <vt:lpstr>2_Office 主题​​</vt:lpstr>
      <vt:lpstr>4_Office 主题​​</vt:lpstr>
      <vt:lpstr>5_Office 主题​​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42</cp:revision>
  <dcterms:created xsi:type="dcterms:W3CDTF">2021-07-23T09:05:21Z</dcterms:created>
  <dcterms:modified xsi:type="dcterms:W3CDTF">2024-09-24T13:02:52Z</dcterms:modified>
</cp:coreProperties>
</file>