
<file path=[Content_Types].xml><?xml version="1.0" encoding="utf-8"?>
<Types xmlns="http://schemas.openxmlformats.org/package/2006/content-types">
  <Default Extension="bin" ContentType="application/vnd.ms-office.activeX"/>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ctiveX/activeX1.xml" ContentType="application/vnd.ms-office.activeX+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 id="2147483707" r:id="rId2"/>
    <p:sldMasterId id="2147483774" r:id="rId3"/>
    <p:sldMasterId id="2147483780" r:id="rId4"/>
    <p:sldMasterId id="2147483783" r:id="rId5"/>
    <p:sldMasterId id="2147483796" r:id="rId6"/>
  </p:sldMasterIdLst>
  <p:notesMasterIdLst>
    <p:notesMasterId r:id="rId29"/>
  </p:notesMasterIdLst>
  <p:sldIdLst>
    <p:sldId id="259" r:id="rId7"/>
    <p:sldId id="321" r:id="rId8"/>
    <p:sldId id="303" r:id="rId9"/>
    <p:sldId id="262" r:id="rId10"/>
    <p:sldId id="307" r:id="rId11"/>
    <p:sldId id="309" r:id="rId12"/>
    <p:sldId id="311" r:id="rId13"/>
    <p:sldId id="3932" r:id="rId14"/>
    <p:sldId id="431" r:id="rId15"/>
    <p:sldId id="3933" r:id="rId16"/>
    <p:sldId id="315" r:id="rId17"/>
    <p:sldId id="316" r:id="rId18"/>
    <p:sldId id="317" r:id="rId19"/>
    <p:sldId id="318" r:id="rId20"/>
    <p:sldId id="319" r:id="rId21"/>
    <p:sldId id="4411" r:id="rId22"/>
    <p:sldId id="325" r:id="rId23"/>
    <p:sldId id="396" r:id="rId24"/>
    <p:sldId id="407" r:id="rId25"/>
    <p:sldId id="357" r:id="rId26"/>
    <p:sldId id="296" r:id="rId27"/>
    <p:sldId id="4410" r:id="rId28"/>
  </p:sldIdLst>
  <p:sldSz cx="12192000" cy="6858000"/>
  <p:notesSz cx="6858000" cy="9144000"/>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985" autoAdjust="0"/>
  </p:normalViewPr>
  <p:slideViewPr>
    <p:cSldViewPr snapToGrid="0">
      <p:cViewPr varScale="1">
        <p:scale>
          <a:sx n="67" d="100"/>
          <a:sy n="67" d="100"/>
        </p:scale>
        <p:origin x="85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tags" Target="tags/tag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8CBB5C-AA8B-40AD-B9E2-E63AE833DD8F}" type="datetimeFigureOut">
              <a:rPr lang="en-US" smtClean="0"/>
              <a:t>4/26/2025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A1886D-8B9F-4491-9433-A4E420C3CAF7}" type="slidenum">
              <a:rPr lang="en-US" smtClean="0"/>
              <a:t>‹#›</a:t>
            </a:fld>
            <a:endParaRPr lang="en-US"/>
          </a:p>
        </p:txBody>
      </p:sp>
    </p:spTree>
    <p:extLst>
      <p:ext uri="{BB962C8B-B14F-4D97-AF65-F5344CB8AC3E}">
        <p14:creationId xmlns:p14="http://schemas.microsoft.com/office/powerpoint/2010/main" val="3156051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351C60-DD18-4370-999E-C3B14C30B5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7043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Bấm</a:t>
            </a:r>
            <a:r>
              <a:rPr lang="en-US" dirty="0"/>
              <a:t> </a:t>
            </a:r>
            <a:r>
              <a:rPr lang="en-US" dirty="0" err="1"/>
              <a:t>vô</a:t>
            </a:r>
            <a:r>
              <a:rPr lang="en-US" baseline="0" dirty="0"/>
              <a:t> </a:t>
            </a:r>
            <a:r>
              <a:rPr lang="en-US" baseline="0" dirty="0" err="1"/>
              <a:t>búp</a:t>
            </a:r>
            <a:r>
              <a:rPr lang="en-US" baseline="0" dirty="0"/>
              <a:t> </a:t>
            </a:r>
            <a:r>
              <a:rPr lang="en-US" baseline="0" dirty="0" err="1"/>
              <a:t>măng</a:t>
            </a:r>
            <a:r>
              <a:rPr lang="en-US" baseline="0" dirty="0"/>
              <a:t> </a:t>
            </a:r>
            <a:r>
              <a:rPr lang="en-US" baseline="0" dirty="0" err="1"/>
              <a:t>để</a:t>
            </a:r>
            <a:r>
              <a:rPr lang="en-US" baseline="0" dirty="0"/>
              <a:t> quay </a:t>
            </a:r>
            <a:r>
              <a:rPr lang="en-US" baseline="0" dirty="0" err="1"/>
              <a:t>lại</a:t>
            </a:r>
            <a:r>
              <a:rPr lang="en-US" baseline="0" dirty="0"/>
              <a:t> </a:t>
            </a:r>
            <a:r>
              <a:rPr lang="en-US" baseline="0" dirty="0" err="1"/>
              <a:t>gói</a:t>
            </a:r>
            <a:r>
              <a:rPr lang="en-US" baseline="0" dirty="0"/>
              <a:t> </a:t>
            </a:r>
            <a:r>
              <a:rPr lang="en-US" baseline="0" dirty="0" err="1"/>
              <a:t>câu</a:t>
            </a:r>
            <a:r>
              <a:rPr lang="en-US" baseline="0" dirty="0"/>
              <a:t> </a:t>
            </a:r>
            <a:r>
              <a:rPr lang="en-US" baseline="0" dirty="0" err="1"/>
              <a:t>hỏi</a:t>
            </a:r>
            <a:endParaRPr dirty="0"/>
          </a:p>
        </p:txBody>
      </p:sp>
    </p:spTree>
    <p:extLst>
      <p:ext uri="{BB962C8B-B14F-4D97-AF65-F5344CB8AC3E}">
        <p14:creationId xmlns:p14="http://schemas.microsoft.com/office/powerpoint/2010/main" val="515270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Bấm</a:t>
            </a:r>
            <a:r>
              <a:rPr lang="en-US" dirty="0"/>
              <a:t> </a:t>
            </a:r>
            <a:r>
              <a:rPr lang="en-US" dirty="0" err="1"/>
              <a:t>búp</a:t>
            </a:r>
            <a:r>
              <a:rPr lang="en-US" dirty="0"/>
              <a:t> </a:t>
            </a:r>
            <a:r>
              <a:rPr lang="en-US" dirty="0" err="1"/>
              <a:t>măng</a:t>
            </a:r>
            <a:r>
              <a:rPr lang="en-US" dirty="0"/>
              <a:t> quay </a:t>
            </a:r>
            <a:r>
              <a:rPr lang="en-US" dirty="0" err="1"/>
              <a:t>lại</a:t>
            </a:r>
            <a:endParaRPr dirty="0"/>
          </a:p>
        </p:txBody>
      </p:sp>
    </p:spTree>
    <p:extLst>
      <p:ext uri="{BB962C8B-B14F-4D97-AF65-F5344CB8AC3E}">
        <p14:creationId xmlns:p14="http://schemas.microsoft.com/office/powerpoint/2010/main" val="2004354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0792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6429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2164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30150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 Id="rId4" Type="http://schemas.openxmlformats.org/officeDocument/2006/relationships/image" Target="../media/image1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 Id="rId4" Type="http://schemas.openxmlformats.org/officeDocument/2006/relationships/image" Target="../media/image12.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4/26/2025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467986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4/26/2025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589382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4/26/2025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108012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120983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FCE6D1"/>
        </a:solidFill>
        <a:effectLst/>
      </p:bgPr>
    </p:bg>
    <p:spTree>
      <p:nvGrpSpPr>
        <p:cNvPr id="1" name=""/>
        <p:cNvGrpSpPr/>
        <p:nvPr/>
      </p:nvGrpSpPr>
      <p:grpSpPr>
        <a:xfrm>
          <a:off x="0" y="0"/>
          <a:ext cx="0" cy="0"/>
          <a:chOff x="0" y="0"/>
          <a:chExt cx="0" cy="0"/>
        </a:xfrm>
      </p:grpSpPr>
      <p:sp>
        <p:nvSpPr>
          <p:cNvPr id="2" name="文本框 1"/>
          <p:cNvSpPr txBox="1"/>
          <p:nvPr userDrawn="1"/>
        </p:nvSpPr>
        <p:spPr>
          <a:xfrm>
            <a:off x="964465" y="68372"/>
            <a:ext cx="34551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2B170D"/>
                </a:solidFill>
                <a:effectLst/>
                <a:uLnTx/>
                <a:uFillTx/>
                <a:latin typeface="字魂27号-布丁体"/>
                <a:cs typeface="+mn-ea"/>
                <a:sym typeface="+mn-lt"/>
              </a:rPr>
              <a:t>YOUR</a:t>
            </a:r>
            <a:r>
              <a:rPr kumimoji="0" lang="en-US" altLang="zh-CN" sz="3600" b="1" i="0" u="none" strike="noStrike" kern="1200" cap="none" spc="0" normalizeH="0" baseline="0" noProof="0" dirty="0">
                <a:ln>
                  <a:noFill/>
                </a:ln>
                <a:solidFill>
                  <a:srgbClr val="85604C"/>
                </a:solidFill>
                <a:effectLst/>
                <a:uLnTx/>
                <a:uFillTx/>
                <a:latin typeface="字魂27号-布丁体"/>
                <a:cs typeface="+mn-ea"/>
                <a:sym typeface="+mn-lt"/>
              </a:rPr>
              <a:t> TITLE</a:t>
            </a:r>
            <a:endParaRPr kumimoji="0" lang="zh-CN" altLang="en-US" sz="3600" b="1" i="0" u="none" strike="noStrike" kern="1200" cap="none" spc="0" normalizeH="0" baseline="0" noProof="0" dirty="0">
              <a:ln>
                <a:noFill/>
              </a:ln>
              <a:solidFill>
                <a:srgbClr val="85604C"/>
              </a:solidFill>
              <a:effectLst/>
              <a:uLnTx/>
              <a:uFillTx/>
              <a:latin typeface="字魂27号-布丁体"/>
              <a:cs typeface="+mn-ea"/>
              <a:sym typeface="+mn-lt"/>
            </a:endParaRPr>
          </a:p>
        </p:txBody>
      </p:sp>
      <p:sp>
        <p:nvSpPr>
          <p:cNvPr id="3" name="文本框 2"/>
          <p:cNvSpPr txBox="1"/>
          <p:nvPr userDrawn="1"/>
        </p:nvSpPr>
        <p:spPr>
          <a:xfrm>
            <a:off x="977164" y="574002"/>
            <a:ext cx="296074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400" b="0" i="0" u="none" strike="noStrike" kern="1200" cap="none" spc="0" normalizeH="0" baseline="0" noProof="0" dirty="0">
                <a:ln>
                  <a:noFill/>
                </a:ln>
                <a:solidFill>
                  <a:srgbClr val="85604C"/>
                </a:solidFill>
                <a:effectLst/>
                <a:uLnTx/>
                <a:uFillTx/>
                <a:latin typeface="字魂27号-布丁体"/>
                <a:cs typeface="+mn-ea"/>
                <a:sym typeface="+mn-lt"/>
              </a:rPr>
              <a:t>Please enter the English Title here.</a:t>
            </a:r>
            <a:endParaRPr kumimoji="1" lang="zh-CN" altLang="en-US" sz="1400" b="0" i="0" u="none" strike="noStrike" kern="1200" cap="none" spc="0" normalizeH="0" baseline="0" noProof="0" dirty="0">
              <a:ln>
                <a:noFill/>
              </a:ln>
              <a:solidFill>
                <a:srgbClr val="85604C"/>
              </a:solidFill>
              <a:effectLst/>
              <a:uLnTx/>
              <a:uFillTx/>
              <a:latin typeface="字魂27号-布丁体"/>
              <a:cs typeface="+mn-ea"/>
              <a:sym typeface="+mn-lt"/>
            </a:endParaRPr>
          </a:p>
        </p:txBody>
      </p:sp>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900" y="31369"/>
            <a:ext cx="1055731" cy="846137"/>
          </a:xfrm>
          <a:prstGeom prst="rect">
            <a:avLst/>
          </a:prstGeom>
        </p:spPr>
      </p:pic>
    </p:spTree>
    <p:extLst>
      <p:ext uri="{BB962C8B-B14F-4D97-AF65-F5344CB8AC3E}">
        <p14:creationId xmlns:p14="http://schemas.microsoft.com/office/powerpoint/2010/main" val="191686049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两项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9449" y="-174369"/>
            <a:ext cx="7765537" cy="7765537"/>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708400"/>
            <a:ext cx="12192000" cy="3149600"/>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74763" y="-260007"/>
            <a:ext cx="2503317" cy="2503317"/>
          </a:xfrm>
          <a:prstGeom prst="rect">
            <a:avLst/>
          </a:prstGeom>
        </p:spPr>
      </p:pic>
    </p:spTree>
    <p:extLst>
      <p:ext uri="{BB962C8B-B14F-4D97-AF65-F5344CB8AC3E}">
        <p14:creationId xmlns:p14="http://schemas.microsoft.com/office/powerpoint/2010/main" val="46967777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913604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6520D1-921D-4F9D-B6DB-96C422901CA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CE3D051-3966-4C0A-B483-4194739D6FA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BB6E4D9-F142-4017-97F7-66E3B99E4A5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AC13060-9558-4CBD-9955-674929D247B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54019ED7-F697-4381-952D-EB5D76E7847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5239791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E7C873-B686-4238-9EAA-6BCEEA0DAAC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6A7610C-C594-41C1-81BE-65058578614A}"/>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380A006-39C3-46BE-81DC-A44F4C5CC8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7B51045-D438-4E89-A1B0-176F9A39A13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9265BF3-C229-4DEB-AD07-A3EC48D42BC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5911868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C856E2-CF4C-4535-B483-0A61FEB8307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B4858DD-0E21-4922-B3D0-BE0847A44A2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B8C9A48-5656-454E-8E7B-26DE2521333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CD9F0C5-2D51-4600-81CC-E35E380C27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E3FE357-9504-4CE4-B5DB-3F9A999202F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9339888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D04819-A14F-4A8F-BEBB-3F6D838C9D0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CB23F78-FC90-462F-A4C6-5A6F191BFED7}"/>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68AA4A1-17E2-4676-BF77-C05BC3E8093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E13CFBF-CB34-443B-A48D-FAF1833EE43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E289EA5-F6D7-4742-869D-6066F2F478F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4C03C02-33FF-46FD-AD59-7208ADA90BB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4381120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4/26/2025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564103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5D8E00-C7B2-4411-964D-D51157B4AA3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12E2710-3017-4411-B72A-56563DEDFC8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B1F52C2-D83E-46C8-899A-A5A67DDC786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1C6E07D-3008-4A44-94E3-94763013993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D233A5-E9A2-4A9C-A25F-EBD8931D28CE}"/>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6999A59-6884-49E1-A7B8-E2D19B416F0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40A362EF-DA8B-4DF9-B354-15EB9298C68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24DAA920-F086-4213-BBDE-DD2F1F1ACE4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0501176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970BFF-76DB-4C96-9E9A-D4A8DAACCAF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7F65DDE-1A4D-4A9D-9177-DEE9C122F72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5C83B109-8442-42CC-AB74-F24A67F5D77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87613897-A054-4C8D-9282-CF07802BF84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5027629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140E648-58D3-4D27-8115-B91377B4A7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3D51EBB-0BD8-4256-9D00-104B39F693A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C2064BFB-F52F-4407-BCEE-EA900E5855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6598471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C50EB6-B551-47A4-B166-DA199FEAFC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1E278D2-A5F7-4877-A5CF-70D69E40DAD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CC446B3-FFDB-403D-BF6E-9BBAFDBBDF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6570845-DD31-42E3-B8B2-EC4A1A0AF52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E6DECE87-90A1-4C0A-BDD5-C094A5BAA3A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7A7CEE85-BE17-4D29-844C-8E8C6C01C4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8028804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07CD18-BF87-4C10-9CFB-1F6F84FBE3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B5E41DC-B8EF-4D37-9394-03560A58DC9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121FC71-283C-48CB-91D8-3F445363190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A88760B-C304-4A19-9D5F-5E5DF57D61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D457A0C-BEED-4BC8-BE1C-5BDB5FD737A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E4F7030-4489-47BB-A712-7B5F5259D1F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3492756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385B29-9812-4D11-9AEF-F5A35FF5ECD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2528C18-A4AA-48AF-815A-9375C1BA0EF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8A09057-2092-42F3-AF15-26F15B320BD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44C419D-11F4-4DDE-B096-61B3EAFE11B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2B23AAC-7C31-47F6-A807-AD9C6787A6C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5000774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5BF6D31-5921-4DA2-B54B-5DDCDECD1D7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797254D-A304-461A-88E9-7F1BC20ED0FA}"/>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2343716-44EE-4BA1-91FA-6DBCDCA03AF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7BC004A-1EE9-43EE-B474-BA11F8415C9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6887A2C-AEAE-4CB9-8D1A-4283044687F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1007988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318FFA7-8F4E-4EF7-9451-540149B4F3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3CADD4-29CD-4CEA-95F8-B7CE24E0E6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704A3D62-E307-45BB-81D0-3A37199062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5F63401-68DA-4308-9200-C8F1971311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5D1807-7720-4CD7-94FE-EE6143E122B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2832131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5931129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03945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4/26/2025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64354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785722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616920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129310418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9302136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E566-FE8D-4000-9D44-5A60840FF3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35A359-70A3-401E-8C6D-47F47C88D9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0754F5-2446-4495-8954-20F5851141F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4/26/2025</a:t>
            </a:fld>
            <a:endParaRPr lang="en-US" dirty="0"/>
          </a:p>
        </p:txBody>
      </p:sp>
      <p:sp>
        <p:nvSpPr>
          <p:cNvPr id="5" name="Footer Placeholder 4">
            <a:extLst>
              <a:ext uri="{FF2B5EF4-FFF2-40B4-BE49-F238E27FC236}">
                <a16:creationId xmlns:a16="http://schemas.microsoft.com/office/drawing/2014/main" id="{8EA87411-9E2C-424D-B28C-AE2E76944D0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776EE4C-547F-472A-97BE-D667F40D2DC2}"/>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6916605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687BF-56CA-4B61-9C4F-A804890B2E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CA9A505-10E5-474E-A3FA-41A6039459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011C0C-E174-4D32-A5CD-B51019CAE9B0}"/>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4/26/2025</a:t>
            </a:fld>
            <a:endParaRPr lang="en-US" dirty="0"/>
          </a:p>
        </p:txBody>
      </p:sp>
      <p:sp>
        <p:nvSpPr>
          <p:cNvPr id="5" name="Footer Placeholder 4">
            <a:extLst>
              <a:ext uri="{FF2B5EF4-FFF2-40B4-BE49-F238E27FC236}">
                <a16:creationId xmlns:a16="http://schemas.microsoft.com/office/drawing/2014/main" id="{1506165C-B167-4916-9B49-FEA4D2212A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D35DFE3-B6A6-4FB7-9E26-0535F288494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1250332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47EB9-45DC-44A8-9210-C393C802328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389722-8972-4EF5-A619-675B54C7ED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F7AEA7-6959-426E-9F43-B6E8650E0A3C}"/>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4/26/2025</a:t>
            </a:fld>
            <a:endParaRPr lang="en-US" dirty="0"/>
          </a:p>
        </p:txBody>
      </p:sp>
      <p:sp>
        <p:nvSpPr>
          <p:cNvPr id="5" name="Footer Placeholder 4">
            <a:extLst>
              <a:ext uri="{FF2B5EF4-FFF2-40B4-BE49-F238E27FC236}">
                <a16:creationId xmlns:a16="http://schemas.microsoft.com/office/drawing/2014/main" id="{2C2D8816-0DE1-4A72-8495-E6857690C38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88DF9AA-B908-4D4E-BBE7-0A50B07944E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3375149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C2C82-9AE0-4C1B-9BE9-1E0FE00DC4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B145DB-F9FC-42FF-8F4B-4C758066E1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9DD7E1-77C1-4D6D-A2D4-5AC8761144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EFD304-08E8-44FD-80F0-4346B1C90D0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4/26/2025</a:t>
            </a:fld>
            <a:endParaRPr lang="en-US" dirty="0"/>
          </a:p>
        </p:txBody>
      </p:sp>
      <p:sp>
        <p:nvSpPr>
          <p:cNvPr id="6" name="Footer Placeholder 5">
            <a:extLst>
              <a:ext uri="{FF2B5EF4-FFF2-40B4-BE49-F238E27FC236}">
                <a16:creationId xmlns:a16="http://schemas.microsoft.com/office/drawing/2014/main" id="{8E983C8F-144C-4CA0-B428-AA0AF5D6040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75E1A3E-B161-41CC-BE9F-830C3E9F1A6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9874435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FFBD8-CADC-445E-B9AE-2CCFEEB9560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AAED061-EEA8-4B8A-B4A8-A4DACB1E3B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6704CB-B03A-4F9E-865E-032FA09E154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B44A67-1F70-40B9-9AD4-260E8D4B32F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111F2B-F047-4273-98BF-FED50922A60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598F9C-4FAF-4FC6-B6D4-EE34EDC0D29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4/26/2025</a:t>
            </a:fld>
            <a:endParaRPr lang="en-US" dirty="0"/>
          </a:p>
        </p:txBody>
      </p:sp>
      <p:sp>
        <p:nvSpPr>
          <p:cNvPr id="8" name="Footer Placeholder 7">
            <a:extLst>
              <a:ext uri="{FF2B5EF4-FFF2-40B4-BE49-F238E27FC236}">
                <a16:creationId xmlns:a16="http://schemas.microsoft.com/office/drawing/2014/main" id="{85FEC59C-37C6-4916-B554-C23AC15D8F5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B13BAC3E-91E9-4183-AE9C-A158B3EAA4BD}"/>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0510484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031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4/26/2025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3517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31456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BD22FA-7C69-48BE-8A26-F1074874B66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4/26/2025</a:t>
            </a:fld>
            <a:endParaRPr lang="en-US" dirty="0"/>
          </a:p>
        </p:txBody>
      </p:sp>
      <p:sp>
        <p:nvSpPr>
          <p:cNvPr id="3" name="Footer Placeholder 2">
            <a:extLst>
              <a:ext uri="{FF2B5EF4-FFF2-40B4-BE49-F238E27FC236}">
                <a16:creationId xmlns:a16="http://schemas.microsoft.com/office/drawing/2014/main" id="{B2683786-4818-4403-8CE4-27BDF5C4B3A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846DFCE-E027-438E-8750-9D9DCAB6983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0036032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506E0-8FCD-4791-9190-C7BABBC61E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E73E5E-C6B3-43F7-973E-92E1DC615A4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815D62-89C6-48CF-9D03-4A210DED64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C02E-B47C-4D86-9A4A-FB1191F93D2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4/26/2025</a:t>
            </a:fld>
            <a:endParaRPr lang="en-US" dirty="0"/>
          </a:p>
        </p:txBody>
      </p:sp>
      <p:sp>
        <p:nvSpPr>
          <p:cNvPr id="6" name="Footer Placeholder 5">
            <a:extLst>
              <a:ext uri="{FF2B5EF4-FFF2-40B4-BE49-F238E27FC236}">
                <a16:creationId xmlns:a16="http://schemas.microsoft.com/office/drawing/2014/main" id="{FFBF0B87-7418-440B-8507-FFD762FBF87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95D7C84-822A-4AB3-AE0F-74D29C0AD62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3277387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B4A4-7DDF-41E2-B632-C1C39E5E8D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30AE52-917C-43A9-9A74-13EE8F39FCC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DF4826B-CE5A-48E8-A197-E0E3943724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96788D-AAAF-4093-827A-F4AEE812719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4/26/2025</a:t>
            </a:fld>
            <a:endParaRPr lang="en-US" dirty="0"/>
          </a:p>
        </p:txBody>
      </p:sp>
      <p:sp>
        <p:nvSpPr>
          <p:cNvPr id="6" name="Footer Placeholder 5">
            <a:extLst>
              <a:ext uri="{FF2B5EF4-FFF2-40B4-BE49-F238E27FC236}">
                <a16:creationId xmlns:a16="http://schemas.microsoft.com/office/drawing/2014/main" id="{80FDEECF-1975-4092-BEF4-F6E2DBEE2C5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C58EFE5-6630-416B-8A9C-704CA8584C95}"/>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1413311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45AD0-FB0E-4D04-87C4-8CB37B7B7F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B0082F-0E52-48A9-BDD9-A5C6C9B56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DB4E69-7D78-4BF4-AF0D-4598F2C29C3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4/26/2025</a:t>
            </a:fld>
            <a:endParaRPr lang="en-US" dirty="0"/>
          </a:p>
        </p:txBody>
      </p:sp>
      <p:sp>
        <p:nvSpPr>
          <p:cNvPr id="5" name="Footer Placeholder 4">
            <a:extLst>
              <a:ext uri="{FF2B5EF4-FFF2-40B4-BE49-F238E27FC236}">
                <a16:creationId xmlns:a16="http://schemas.microsoft.com/office/drawing/2014/main" id="{315F8B9A-B6F4-471A-8407-C9E6EFFD8C6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97351F2-92ED-4955-967D-3E50D28E2B1F}"/>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1915352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B641DA-0DBE-4472-920A-541481A7BD4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C977DD-9B99-46C8-90DE-28F6E92E92E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299BE-78AF-4AB5-B83C-89111044B3EF}"/>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4/26/2025</a:t>
            </a:fld>
            <a:endParaRPr lang="en-US" dirty="0"/>
          </a:p>
        </p:txBody>
      </p:sp>
      <p:sp>
        <p:nvSpPr>
          <p:cNvPr id="5" name="Footer Placeholder 4">
            <a:extLst>
              <a:ext uri="{FF2B5EF4-FFF2-40B4-BE49-F238E27FC236}">
                <a16:creationId xmlns:a16="http://schemas.microsoft.com/office/drawing/2014/main" id="{2EE20D56-5DF1-4D2F-878E-AFD90AF1EC6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6E97BE4-37CB-4897-91B4-E12D4C7D24A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809415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2025/4/26</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33141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92604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22256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2025/4/26</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21972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4/26/2025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399273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2025/4/26</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010670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2025/4/26</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54901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2025/4/26</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66785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2025/4/26</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091554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2025/4/26</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690140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2025/4/26</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656406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2025/4/26</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75901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4/26/2025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72053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4/26/2025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524557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4/26/2025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39454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4/26/2025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062731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7.jpe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theme" Target="../theme/theme3.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5.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9.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Description automatically generated">
            <a:extLst>
              <a:ext uri="{FF2B5EF4-FFF2-40B4-BE49-F238E27FC236}">
                <a16:creationId xmlns:a16="http://schemas.microsoft.com/office/drawing/2014/main" id="{A0E94322-F6B3-2A0F-C2E6-484BC25B4F5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671144" y="0"/>
            <a:ext cx="1508593" cy="1508593"/>
          </a:xfrm>
          <a:prstGeom prst="rect">
            <a:avLst/>
          </a:prstGeom>
        </p:spPr>
      </p:pic>
    </p:spTree>
    <p:extLst>
      <p:ext uri="{BB962C8B-B14F-4D97-AF65-F5344CB8AC3E}">
        <p14:creationId xmlns:p14="http://schemas.microsoft.com/office/powerpoint/2010/main" val="124701295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61" r:id="rId13"/>
    <p:sldLayoutId id="2147483663" r:id="rId14"/>
    <p:sldLayoutId id="2147483664" r:id="rId15"/>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3" name="Picture 22" descr="A round pink circle with white text and a black background&#10;&#10;Description automatically generated">
            <a:extLst>
              <a:ext uri="{FF2B5EF4-FFF2-40B4-BE49-F238E27FC236}">
                <a16:creationId xmlns:a16="http://schemas.microsoft.com/office/drawing/2014/main" id="{AAE26E78-4DA5-E270-755A-D5FA1AB01D0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71144" y="0"/>
            <a:ext cx="1508593" cy="1508593"/>
          </a:xfrm>
          <a:prstGeom prst="rect">
            <a:avLst/>
          </a:prstGeom>
        </p:spPr>
      </p:pic>
    </p:spTree>
    <p:extLst>
      <p:ext uri="{BB962C8B-B14F-4D97-AF65-F5344CB8AC3E}">
        <p14:creationId xmlns:p14="http://schemas.microsoft.com/office/powerpoint/2010/main" val="1795216744"/>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7" r:id="rId8"/>
    <p:sldLayoutId id="2147483718" r:id="rId9"/>
    <p:sldLayoutId id="2147483719" r:id="rId10"/>
    <p:sldLayoutId id="2147483720"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44B9E05-14DC-4278-845A-148B31C1CF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542A17F-71E4-4CAC-8ADF-47918B0739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6C331FB-F904-44A4-A5B7-9787E2ACFA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03CADD4-29CD-4CEA-95F8-B7CE24E0E6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178C3BCD-AA03-4D7D-8B75-46FB8A621F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A867503-77E0-4B22-B292-55BD68ACE8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E5D1807-7720-4CD7-94FE-EE6143E122B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pic>
        <p:nvPicPr>
          <p:cNvPr id="7" name="图片 6"/>
          <p:cNvPicPr>
            <a:picLocks noChangeAspect="1"/>
          </p:cNvPicPr>
          <p:nvPr userDrawn="1"/>
        </p:nvPicPr>
        <p:blipFill rotWithShape="1">
          <a:blip r:embed="rId7"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grpSp>
        <p:nvGrpSpPr>
          <p:cNvPr id="10" name="组合 9"/>
          <p:cNvGrpSpPr/>
          <p:nvPr/>
        </p:nvGrpSpPr>
        <p:grpSpPr>
          <a:xfrm flipV="1">
            <a:off x="377368" y="365125"/>
            <a:ext cx="11509831" cy="6166304"/>
            <a:chOff x="-943429" y="-2653878"/>
            <a:chExt cx="9129486" cy="4630058"/>
          </a:xfrm>
        </p:grpSpPr>
        <p:sp>
          <p:nvSpPr>
            <p:cNvPr id="14" name="矩形 13"/>
            <p:cNvSpPr/>
            <p:nvPr/>
          </p:nvSpPr>
          <p:spPr>
            <a:xfrm>
              <a:off x="-943429" y="-2653878"/>
              <a:ext cx="9129486" cy="4630058"/>
            </a:xfrm>
            <a:prstGeom prst="rect">
              <a:avLst/>
            </a:prstGeom>
            <a:solidFill>
              <a:srgbClr val="FFB8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矩形 14"/>
            <p:cNvSpPr/>
            <p:nvPr/>
          </p:nvSpPr>
          <p:spPr>
            <a:xfrm>
              <a:off x="-748660" y="-2515040"/>
              <a:ext cx="8760545" cy="4291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86729631"/>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900830681"/>
      </p:ext>
    </p:extLst>
  </p:cSld>
  <p:clrMap bg1="lt1" tx1="dk1" bg2="dk2" tx2="lt2" accent1="accent1" accent2="accent2" accent3="accent3" accent4="accent4" accent5="accent5" accent6="accent6" hlink="hlink" folHlink="folHlink"/>
  <p:sldLayoutIdLst>
    <p:sldLayoutId id="2147483781" r:id="rId1"/>
    <p:sldLayoutId id="2147483782" r:id="rId2"/>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266260"/>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2025/4/26</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9" name="Picture 8" descr="A screenshot of a qr code&#10;&#10;Description automatically generated">
            <a:extLst>
              <a:ext uri="{FF2B5EF4-FFF2-40B4-BE49-F238E27FC236}">
                <a16:creationId xmlns:a16="http://schemas.microsoft.com/office/drawing/2014/main" id="{4FAEA258-D418-44C3-347A-8356E239800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163613" y="253877"/>
            <a:ext cx="2513039" cy="3829392"/>
          </a:xfrm>
          <a:prstGeom prst="rect">
            <a:avLst/>
          </a:prstGeom>
        </p:spPr>
      </p:pic>
    </p:spTree>
    <p:extLst>
      <p:ext uri="{BB962C8B-B14F-4D97-AF65-F5344CB8AC3E}">
        <p14:creationId xmlns:p14="http://schemas.microsoft.com/office/powerpoint/2010/main" val="1020796636"/>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4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41.xml"/><Relationship Id="rId6" Type="http://schemas.openxmlformats.org/officeDocument/2006/relationships/image" Target="../media/image40.png"/><Relationship Id="rId5" Type="http://schemas.microsoft.com/office/2007/relationships/hdphoto" Target="../media/hdphoto7.wdp"/><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33.xml"/><Relationship Id="rId6" Type="http://schemas.microsoft.com/office/2007/relationships/hdphoto" Target="../media/hdphoto8.wdp"/><Relationship Id="rId5" Type="http://schemas.openxmlformats.org/officeDocument/2006/relationships/image" Target="../media/image43.png"/><Relationship Id="rId4" Type="http://schemas.openxmlformats.org/officeDocument/2006/relationships/slide" Target="slide12.xml"/></Relationships>
</file>

<file path=ppt/slides/_rels/slide12.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3.xml"/><Relationship Id="rId1" Type="http://schemas.openxmlformats.org/officeDocument/2006/relationships/slideLayout" Target="../slideLayouts/slideLayout33.xml"/><Relationship Id="rId5" Type="http://schemas.microsoft.com/office/2007/relationships/hdphoto" Target="../media/hdphoto8.wdp"/><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4.xml"/><Relationship Id="rId1" Type="http://schemas.openxmlformats.org/officeDocument/2006/relationships/slideLayout" Target="../slideLayouts/slideLayout33.xml"/><Relationship Id="rId5" Type="http://schemas.microsoft.com/office/2007/relationships/hdphoto" Target="../media/hdphoto8.wdp"/><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5.xml"/><Relationship Id="rId1" Type="http://schemas.openxmlformats.org/officeDocument/2006/relationships/slideLayout" Target="../slideLayouts/slideLayout33.xml"/><Relationship Id="rId5" Type="http://schemas.microsoft.com/office/2007/relationships/hdphoto" Target="../media/hdphoto8.wdp"/><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6.xml"/><Relationship Id="rId1" Type="http://schemas.openxmlformats.org/officeDocument/2006/relationships/slideLayout" Target="../slideLayouts/slideLayout33.xml"/><Relationship Id="rId5" Type="http://schemas.microsoft.com/office/2007/relationships/hdphoto" Target="../media/hdphoto8.wdp"/><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jpeg"/><Relationship Id="rId1" Type="http://schemas.openxmlformats.org/officeDocument/2006/relationships/slideLayout" Target="../slideLayouts/slideLayout28.xml"/><Relationship Id="rId6" Type="http://schemas.openxmlformats.org/officeDocument/2006/relationships/image" Target="../media/image45.png"/><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18" Type="http://schemas.openxmlformats.org/officeDocument/2006/relationships/image" Target="../media/image61.svg"/><Relationship Id="rId26" Type="http://schemas.openxmlformats.org/officeDocument/2006/relationships/image" Target="../media/image69.svg"/><Relationship Id="rId3" Type="http://schemas.openxmlformats.org/officeDocument/2006/relationships/image" Target="../media/image46.png"/><Relationship Id="rId21" Type="http://schemas.openxmlformats.org/officeDocument/2006/relationships/image" Target="../media/image64.png"/><Relationship Id="rId7" Type="http://schemas.openxmlformats.org/officeDocument/2006/relationships/image" Target="../media/image50.svg"/><Relationship Id="rId12" Type="http://schemas.openxmlformats.org/officeDocument/2006/relationships/image" Target="../media/image55.png"/><Relationship Id="rId17" Type="http://schemas.openxmlformats.org/officeDocument/2006/relationships/image" Target="../media/image60.png"/><Relationship Id="rId25" Type="http://schemas.openxmlformats.org/officeDocument/2006/relationships/image" Target="../media/image68.png"/><Relationship Id="rId2" Type="http://schemas.openxmlformats.org/officeDocument/2006/relationships/audio" Target="../media/audio2.wav"/><Relationship Id="rId16" Type="http://schemas.openxmlformats.org/officeDocument/2006/relationships/image" Target="../media/image59.svg"/><Relationship Id="rId20" Type="http://schemas.openxmlformats.org/officeDocument/2006/relationships/image" Target="../media/image63.svg"/><Relationship Id="rId1" Type="http://schemas.openxmlformats.org/officeDocument/2006/relationships/slideLayout" Target="../slideLayouts/slideLayout35.xml"/><Relationship Id="rId6" Type="http://schemas.openxmlformats.org/officeDocument/2006/relationships/image" Target="../media/image49.png"/><Relationship Id="rId11" Type="http://schemas.openxmlformats.org/officeDocument/2006/relationships/image" Target="../media/image54.svg"/><Relationship Id="rId24" Type="http://schemas.openxmlformats.org/officeDocument/2006/relationships/image" Target="../media/image67.png"/><Relationship Id="rId5" Type="http://schemas.openxmlformats.org/officeDocument/2006/relationships/image" Target="../media/image48.svg"/><Relationship Id="rId15" Type="http://schemas.openxmlformats.org/officeDocument/2006/relationships/image" Target="../media/image58.png"/><Relationship Id="rId23" Type="http://schemas.openxmlformats.org/officeDocument/2006/relationships/image" Target="../media/image66.png"/><Relationship Id="rId10" Type="http://schemas.openxmlformats.org/officeDocument/2006/relationships/image" Target="../media/image53.png"/><Relationship Id="rId19" Type="http://schemas.openxmlformats.org/officeDocument/2006/relationships/image" Target="../media/image62.png"/><Relationship Id="rId4" Type="http://schemas.openxmlformats.org/officeDocument/2006/relationships/image" Target="../media/image47.png"/><Relationship Id="rId9" Type="http://schemas.openxmlformats.org/officeDocument/2006/relationships/image" Target="../media/image52.svg"/><Relationship Id="rId14" Type="http://schemas.openxmlformats.org/officeDocument/2006/relationships/image" Target="../media/image57.svg"/><Relationship Id="rId22" Type="http://schemas.openxmlformats.org/officeDocument/2006/relationships/image" Target="../media/image65.png"/></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18" Type="http://schemas.openxmlformats.org/officeDocument/2006/relationships/image" Target="../media/image61.svg"/><Relationship Id="rId3" Type="http://schemas.openxmlformats.org/officeDocument/2006/relationships/image" Target="../media/image46.png"/><Relationship Id="rId21" Type="http://schemas.openxmlformats.org/officeDocument/2006/relationships/image" Target="../media/image64.png"/><Relationship Id="rId7" Type="http://schemas.openxmlformats.org/officeDocument/2006/relationships/image" Target="../media/image50.svg"/><Relationship Id="rId12" Type="http://schemas.openxmlformats.org/officeDocument/2006/relationships/image" Target="../media/image55.png"/><Relationship Id="rId17" Type="http://schemas.openxmlformats.org/officeDocument/2006/relationships/image" Target="../media/image60.png"/><Relationship Id="rId25" Type="http://schemas.openxmlformats.org/officeDocument/2006/relationships/image" Target="../media/image71.svg"/><Relationship Id="rId2" Type="http://schemas.openxmlformats.org/officeDocument/2006/relationships/audio" Target="../media/audio2.wav"/><Relationship Id="rId16" Type="http://schemas.openxmlformats.org/officeDocument/2006/relationships/image" Target="../media/image59.svg"/><Relationship Id="rId20" Type="http://schemas.openxmlformats.org/officeDocument/2006/relationships/image" Target="../media/image63.svg"/><Relationship Id="rId1" Type="http://schemas.openxmlformats.org/officeDocument/2006/relationships/slideLayout" Target="../slideLayouts/slideLayout35.xml"/><Relationship Id="rId6" Type="http://schemas.openxmlformats.org/officeDocument/2006/relationships/image" Target="../media/image49.png"/><Relationship Id="rId11" Type="http://schemas.openxmlformats.org/officeDocument/2006/relationships/image" Target="../media/image54.svg"/><Relationship Id="rId24" Type="http://schemas.openxmlformats.org/officeDocument/2006/relationships/image" Target="../media/image70.png"/><Relationship Id="rId5" Type="http://schemas.openxmlformats.org/officeDocument/2006/relationships/image" Target="../media/image48.svg"/><Relationship Id="rId15" Type="http://schemas.openxmlformats.org/officeDocument/2006/relationships/image" Target="../media/image58.png"/><Relationship Id="rId23" Type="http://schemas.openxmlformats.org/officeDocument/2006/relationships/image" Target="../media/image66.png"/><Relationship Id="rId10" Type="http://schemas.openxmlformats.org/officeDocument/2006/relationships/image" Target="../media/image53.png"/><Relationship Id="rId19" Type="http://schemas.openxmlformats.org/officeDocument/2006/relationships/image" Target="../media/image62.png"/><Relationship Id="rId4" Type="http://schemas.openxmlformats.org/officeDocument/2006/relationships/image" Target="../media/image47.png"/><Relationship Id="rId9" Type="http://schemas.openxmlformats.org/officeDocument/2006/relationships/image" Target="../media/image52.svg"/><Relationship Id="rId14" Type="http://schemas.openxmlformats.org/officeDocument/2006/relationships/image" Target="../media/image57.svg"/><Relationship Id="rId22" Type="http://schemas.openxmlformats.org/officeDocument/2006/relationships/image" Target="../media/image65.png"/></Relationships>
</file>

<file path=ppt/slides/_rels/slide19.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svg"/><Relationship Id="rId18" Type="http://schemas.openxmlformats.org/officeDocument/2006/relationships/image" Target="../media/image88.png"/><Relationship Id="rId3" Type="http://schemas.openxmlformats.org/officeDocument/2006/relationships/image" Target="../media/image73.png"/><Relationship Id="rId21" Type="http://schemas.openxmlformats.org/officeDocument/2006/relationships/image" Target="../media/image91.svg"/><Relationship Id="rId7" Type="http://schemas.openxmlformats.org/officeDocument/2006/relationships/image" Target="../media/image77.svg"/><Relationship Id="rId12" Type="http://schemas.openxmlformats.org/officeDocument/2006/relationships/image" Target="../media/image82.png"/><Relationship Id="rId17" Type="http://schemas.openxmlformats.org/officeDocument/2006/relationships/image" Target="../media/image87.png"/><Relationship Id="rId2" Type="http://schemas.openxmlformats.org/officeDocument/2006/relationships/image" Target="../media/image72.png"/><Relationship Id="rId16" Type="http://schemas.openxmlformats.org/officeDocument/2006/relationships/image" Target="../media/image86.png"/><Relationship Id="rId20" Type="http://schemas.openxmlformats.org/officeDocument/2006/relationships/image" Target="../media/image90.png"/><Relationship Id="rId1" Type="http://schemas.openxmlformats.org/officeDocument/2006/relationships/slideLayout" Target="../slideLayouts/slideLayout41.xml"/><Relationship Id="rId6" Type="http://schemas.openxmlformats.org/officeDocument/2006/relationships/image" Target="../media/image76.png"/><Relationship Id="rId11" Type="http://schemas.openxmlformats.org/officeDocument/2006/relationships/image" Target="../media/image81.svg"/><Relationship Id="rId24" Type="http://schemas.openxmlformats.org/officeDocument/2006/relationships/image" Target="../media/image94.png"/><Relationship Id="rId5" Type="http://schemas.openxmlformats.org/officeDocument/2006/relationships/image" Target="../media/image75.svg"/><Relationship Id="rId15" Type="http://schemas.openxmlformats.org/officeDocument/2006/relationships/image" Target="../media/image85.svg"/><Relationship Id="rId23" Type="http://schemas.openxmlformats.org/officeDocument/2006/relationships/image" Target="../media/image93.svg"/><Relationship Id="rId10" Type="http://schemas.openxmlformats.org/officeDocument/2006/relationships/image" Target="../media/image80.png"/><Relationship Id="rId19" Type="http://schemas.openxmlformats.org/officeDocument/2006/relationships/image" Target="../media/image89.svg"/><Relationship Id="rId4" Type="http://schemas.openxmlformats.org/officeDocument/2006/relationships/image" Target="../media/image74.png"/><Relationship Id="rId9" Type="http://schemas.openxmlformats.org/officeDocument/2006/relationships/image" Target="../media/image79.svg"/><Relationship Id="rId14" Type="http://schemas.openxmlformats.org/officeDocument/2006/relationships/image" Target="../media/image84.png"/><Relationship Id="rId22" Type="http://schemas.openxmlformats.org/officeDocument/2006/relationships/image" Target="../media/image92.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jpeg"/><Relationship Id="rId1" Type="http://schemas.openxmlformats.org/officeDocument/2006/relationships/slideLayout" Target="../slideLayouts/slideLayout2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svg"/><Relationship Id="rId3" Type="http://schemas.openxmlformats.org/officeDocument/2006/relationships/image" Target="../media/image95.png"/><Relationship Id="rId7" Type="http://schemas.openxmlformats.org/officeDocument/2006/relationships/image" Target="../media/image99.svg"/><Relationship Id="rId12" Type="http://schemas.openxmlformats.org/officeDocument/2006/relationships/image" Target="../media/image104.png"/><Relationship Id="rId2" Type="http://schemas.openxmlformats.org/officeDocument/2006/relationships/slideLayout" Target="../slideLayouts/slideLayout35.xml"/><Relationship Id="rId1" Type="http://schemas.openxmlformats.org/officeDocument/2006/relationships/control" Target="../activeX/activeX1.xml"/><Relationship Id="rId6" Type="http://schemas.openxmlformats.org/officeDocument/2006/relationships/image" Target="../media/image98.png"/><Relationship Id="rId11" Type="http://schemas.openxmlformats.org/officeDocument/2006/relationships/image" Target="../media/image103.svg"/><Relationship Id="rId5" Type="http://schemas.openxmlformats.org/officeDocument/2006/relationships/image" Target="../media/image97.png"/><Relationship Id="rId15" Type="http://schemas.openxmlformats.org/officeDocument/2006/relationships/image" Target="../media/image107.wmf"/><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svg"/><Relationship Id="rId14" Type="http://schemas.openxmlformats.org/officeDocument/2006/relationships/image" Target="../media/image106.png"/></Relationships>
</file>

<file path=ppt/slides/_rels/slide21.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2.gif"/><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image" Target="../media/image111.gif"/><Relationship Id="rId5" Type="http://schemas.openxmlformats.org/officeDocument/2006/relationships/image" Target="../media/image110.png"/><Relationship Id="rId4" Type="http://schemas.openxmlformats.org/officeDocument/2006/relationships/image" Target="../media/image109.png"/></Relationships>
</file>

<file path=ppt/slides/_rels/slide22.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1.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29.png"/><Relationship Id="rId11" Type="http://schemas.openxmlformats.org/officeDocument/2006/relationships/image" Target="../media/image32.png"/><Relationship Id="rId5" Type="http://schemas.openxmlformats.org/officeDocument/2006/relationships/image" Target="../media/image28.png"/><Relationship Id="rId10" Type="http://schemas.openxmlformats.org/officeDocument/2006/relationships/image" Target="../media/image31.png"/><Relationship Id="rId4" Type="http://schemas.microsoft.com/office/2007/relationships/hdphoto" Target="../media/hdphoto2.wdp"/><Relationship Id="rId9"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0.png"/><Relationship Id="rId7" Type="http://schemas.microsoft.com/office/2007/relationships/hdphoto" Target="../media/hdphoto6.wdp"/><Relationship Id="rId2" Type="http://schemas.openxmlformats.org/officeDocument/2006/relationships/image" Target="../media/image7.jpeg"/><Relationship Id="rId1" Type="http://schemas.openxmlformats.org/officeDocument/2006/relationships/slideLayout" Target="../slideLayouts/slideLayout28.xml"/><Relationship Id="rId6" Type="http://schemas.openxmlformats.org/officeDocument/2006/relationships/image" Target="../media/image34.png"/><Relationship Id="rId5" Type="http://schemas.microsoft.com/office/2007/relationships/hdphoto" Target="../media/hdphoto5.wdp"/><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7.png"/><Relationship Id="rId7"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Layout" Target="../slideLayouts/slideLayout28.xml"/><Relationship Id="rId6" Type="http://schemas.microsoft.com/office/2007/relationships/hdphoto" Target="../media/hdphoto5.wdp"/><Relationship Id="rId5" Type="http://schemas.openxmlformats.org/officeDocument/2006/relationships/image" Target="../media/image33.png"/><Relationship Id="rId4" Type="http://schemas.microsoft.com/office/2007/relationships/hdphoto" Target="../media/hdphoto2.wdp"/><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jpeg"/><Relationship Id="rId1" Type="http://schemas.openxmlformats.org/officeDocument/2006/relationships/slideLayout" Target="../slideLayouts/slideLayout28.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41.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sv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41.xml"/><Relationship Id="rId6" Type="http://schemas.openxmlformats.org/officeDocument/2006/relationships/image" Target="../media/image40.png"/><Relationship Id="rId5" Type="http://schemas.openxmlformats.org/officeDocument/2006/relationships/image" Target="../media/image41.png"/><Relationship Id="rId4" Type="http://schemas.openxmlformats.org/officeDocument/2006/relationships/image" Target="../media/image3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9274F9C-AA9F-417C-8499-C3FAE5B314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C8773050-0D65-4A33-AD80-1695C8DD79D0}"/>
              </a:ext>
            </a:extLst>
          </p:cNvPr>
          <p:cNvGrpSpPr/>
          <p:nvPr/>
        </p:nvGrpSpPr>
        <p:grpSpPr>
          <a:xfrm>
            <a:off x="177888" y="242199"/>
            <a:ext cx="11873387" cy="1576873"/>
            <a:chOff x="177888" y="242199"/>
            <a:chExt cx="11873387" cy="1576873"/>
          </a:xfrm>
        </p:grpSpPr>
        <p:sp>
          <p:nvSpPr>
            <p:cNvPr id="4" name="Rectangle: Rounded Corners 3">
              <a:extLst>
                <a:ext uri="{FF2B5EF4-FFF2-40B4-BE49-F238E27FC236}">
                  <a16:creationId xmlns:a16="http://schemas.microsoft.com/office/drawing/2014/main" id="{BC82C335-F87F-473C-86A3-BA387677AC2D}"/>
                </a:ext>
              </a:extLst>
            </p:cNvPr>
            <p:cNvSpPr/>
            <p:nvPr/>
          </p:nvSpPr>
          <p:spPr>
            <a:xfrm>
              <a:off x="641997" y="242199"/>
              <a:ext cx="11409278" cy="1576873"/>
            </a:xfrm>
            <a:custGeom>
              <a:avLst/>
              <a:gdLst>
                <a:gd name="connsiteX0" fmla="*/ 0 w 11409278"/>
                <a:gd name="connsiteY0" fmla="*/ 443038 h 1576873"/>
                <a:gd name="connsiteX1" fmla="*/ 443038 w 11409278"/>
                <a:gd name="connsiteY1" fmla="*/ 0 h 1576873"/>
                <a:gd name="connsiteX2" fmla="*/ 785042 w 11409278"/>
                <a:gd name="connsiteY2" fmla="*/ 0 h 1576873"/>
                <a:gd name="connsiteX3" fmla="*/ 1547974 w 11409278"/>
                <a:gd name="connsiteY3" fmla="*/ 0 h 1576873"/>
                <a:gd name="connsiteX4" fmla="*/ 2310906 w 11409278"/>
                <a:gd name="connsiteY4" fmla="*/ 0 h 1576873"/>
                <a:gd name="connsiteX5" fmla="*/ 2863374 w 11409278"/>
                <a:gd name="connsiteY5" fmla="*/ 0 h 1576873"/>
                <a:gd name="connsiteX6" fmla="*/ 3205379 w 11409278"/>
                <a:gd name="connsiteY6" fmla="*/ 0 h 1576873"/>
                <a:gd name="connsiteX7" fmla="*/ 3652615 w 11409278"/>
                <a:gd name="connsiteY7" fmla="*/ 0 h 1576873"/>
                <a:gd name="connsiteX8" fmla="*/ 4310315 w 11409278"/>
                <a:gd name="connsiteY8" fmla="*/ 0 h 1576873"/>
                <a:gd name="connsiteX9" fmla="*/ 4757551 w 11409278"/>
                <a:gd name="connsiteY9" fmla="*/ 0 h 1576873"/>
                <a:gd name="connsiteX10" fmla="*/ 5625715 w 11409278"/>
                <a:gd name="connsiteY10" fmla="*/ 0 h 1576873"/>
                <a:gd name="connsiteX11" fmla="*/ 6072951 w 11409278"/>
                <a:gd name="connsiteY11" fmla="*/ 0 h 1576873"/>
                <a:gd name="connsiteX12" fmla="*/ 6625419 w 11409278"/>
                <a:gd name="connsiteY12" fmla="*/ 0 h 1576873"/>
                <a:gd name="connsiteX13" fmla="*/ 7283119 w 11409278"/>
                <a:gd name="connsiteY13" fmla="*/ 0 h 1576873"/>
                <a:gd name="connsiteX14" fmla="*/ 8046051 w 11409278"/>
                <a:gd name="connsiteY14" fmla="*/ 0 h 1576873"/>
                <a:gd name="connsiteX15" fmla="*/ 8808984 w 11409278"/>
                <a:gd name="connsiteY15" fmla="*/ 0 h 1576873"/>
                <a:gd name="connsiteX16" fmla="*/ 9361452 w 11409278"/>
                <a:gd name="connsiteY16" fmla="*/ 0 h 1576873"/>
                <a:gd name="connsiteX17" fmla="*/ 9913920 w 11409278"/>
                <a:gd name="connsiteY17" fmla="*/ 0 h 1576873"/>
                <a:gd name="connsiteX18" fmla="*/ 10966240 w 11409278"/>
                <a:gd name="connsiteY18" fmla="*/ 0 h 1576873"/>
                <a:gd name="connsiteX19" fmla="*/ 11409278 w 11409278"/>
                <a:gd name="connsiteY19" fmla="*/ 443038 h 1576873"/>
                <a:gd name="connsiteX20" fmla="*/ 11409278 w 11409278"/>
                <a:gd name="connsiteY20" fmla="*/ 1133835 h 1576873"/>
                <a:gd name="connsiteX21" fmla="*/ 10966240 w 11409278"/>
                <a:gd name="connsiteY21" fmla="*/ 1576873 h 1576873"/>
                <a:gd name="connsiteX22" fmla="*/ 10308540 w 11409278"/>
                <a:gd name="connsiteY22" fmla="*/ 1576873 h 1576873"/>
                <a:gd name="connsiteX23" fmla="*/ 9756072 w 11409278"/>
                <a:gd name="connsiteY23" fmla="*/ 1576873 h 1576873"/>
                <a:gd name="connsiteX24" fmla="*/ 9414068 w 11409278"/>
                <a:gd name="connsiteY24" fmla="*/ 1576873 h 1576873"/>
                <a:gd name="connsiteX25" fmla="*/ 8651136 w 11409278"/>
                <a:gd name="connsiteY25" fmla="*/ 1576873 h 1576873"/>
                <a:gd name="connsiteX26" fmla="*/ 7993435 w 11409278"/>
                <a:gd name="connsiteY26" fmla="*/ 1576873 h 1576873"/>
                <a:gd name="connsiteX27" fmla="*/ 7125271 w 11409278"/>
                <a:gd name="connsiteY27" fmla="*/ 1576873 h 1576873"/>
                <a:gd name="connsiteX28" fmla="*/ 6467571 w 11409278"/>
                <a:gd name="connsiteY28" fmla="*/ 1576873 h 1576873"/>
                <a:gd name="connsiteX29" fmla="*/ 5704639 w 11409278"/>
                <a:gd name="connsiteY29" fmla="*/ 1576873 h 1576873"/>
                <a:gd name="connsiteX30" fmla="*/ 5046939 w 11409278"/>
                <a:gd name="connsiteY30" fmla="*/ 1576873 h 1576873"/>
                <a:gd name="connsiteX31" fmla="*/ 4389239 w 11409278"/>
                <a:gd name="connsiteY31" fmla="*/ 1576873 h 1576873"/>
                <a:gd name="connsiteX32" fmla="*/ 3626307 w 11409278"/>
                <a:gd name="connsiteY32" fmla="*/ 1576873 h 1576873"/>
                <a:gd name="connsiteX33" fmla="*/ 2968606 w 11409278"/>
                <a:gd name="connsiteY33" fmla="*/ 1576873 h 1576873"/>
                <a:gd name="connsiteX34" fmla="*/ 2310906 w 11409278"/>
                <a:gd name="connsiteY34" fmla="*/ 1576873 h 1576873"/>
                <a:gd name="connsiteX35" fmla="*/ 1653206 w 11409278"/>
                <a:gd name="connsiteY35" fmla="*/ 1576873 h 1576873"/>
                <a:gd name="connsiteX36" fmla="*/ 1100738 w 11409278"/>
                <a:gd name="connsiteY36" fmla="*/ 1576873 h 1576873"/>
                <a:gd name="connsiteX37" fmla="*/ 443038 w 11409278"/>
                <a:gd name="connsiteY37" fmla="*/ 1576873 h 1576873"/>
                <a:gd name="connsiteX38" fmla="*/ 0 w 11409278"/>
                <a:gd name="connsiteY38" fmla="*/ 1133835 h 1576873"/>
                <a:gd name="connsiteX39" fmla="*/ 0 w 11409278"/>
                <a:gd name="connsiteY39" fmla="*/ 443038 h 1576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09278" h="1576873" fill="none" extrusionOk="0">
                  <a:moveTo>
                    <a:pt x="0" y="443038"/>
                  </a:moveTo>
                  <a:cubicBezTo>
                    <a:pt x="34289" y="169675"/>
                    <a:pt x="175362" y="11050"/>
                    <a:pt x="443038" y="0"/>
                  </a:cubicBezTo>
                  <a:cubicBezTo>
                    <a:pt x="553000" y="-2104"/>
                    <a:pt x="666690" y="10077"/>
                    <a:pt x="785042" y="0"/>
                  </a:cubicBezTo>
                  <a:cubicBezTo>
                    <a:pt x="903394" y="-10077"/>
                    <a:pt x="1384577" y="-14003"/>
                    <a:pt x="1547974" y="0"/>
                  </a:cubicBezTo>
                  <a:cubicBezTo>
                    <a:pt x="1711371" y="14003"/>
                    <a:pt x="2066698" y="6452"/>
                    <a:pt x="2310906" y="0"/>
                  </a:cubicBezTo>
                  <a:cubicBezTo>
                    <a:pt x="2555114" y="-6452"/>
                    <a:pt x="2590580" y="-17750"/>
                    <a:pt x="2863374" y="0"/>
                  </a:cubicBezTo>
                  <a:cubicBezTo>
                    <a:pt x="3136168" y="17750"/>
                    <a:pt x="3055178" y="-5077"/>
                    <a:pt x="3205379" y="0"/>
                  </a:cubicBezTo>
                  <a:cubicBezTo>
                    <a:pt x="3355580" y="5077"/>
                    <a:pt x="3526193" y="-4653"/>
                    <a:pt x="3652615" y="0"/>
                  </a:cubicBezTo>
                  <a:cubicBezTo>
                    <a:pt x="3779037" y="4653"/>
                    <a:pt x="4001974" y="14030"/>
                    <a:pt x="4310315" y="0"/>
                  </a:cubicBezTo>
                  <a:cubicBezTo>
                    <a:pt x="4618656" y="-14030"/>
                    <a:pt x="4557073" y="20926"/>
                    <a:pt x="4757551" y="0"/>
                  </a:cubicBezTo>
                  <a:cubicBezTo>
                    <a:pt x="4958029" y="-20926"/>
                    <a:pt x="5266695" y="4637"/>
                    <a:pt x="5625715" y="0"/>
                  </a:cubicBezTo>
                  <a:cubicBezTo>
                    <a:pt x="5984735" y="-4637"/>
                    <a:pt x="5878095" y="20351"/>
                    <a:pt x="6072951" y="0"/>
                  </a:cubicBezTo>
                  <a:cubicBezTo>
                    <a:pt x="6267807" y="-20351"/>
                    <a:pt x="6374318" y="-7870"/>
                    <a:pt x="6625419" y="0"/>
                  </a:cubicBezTo>
                  <a:cubicBezTo>
                    <a:pt x="6876520" y="7870"/>
                    <a:pt x="7117716" y="-12301"/>
                    <a:pt x="7283119" y="0"/>
                  </a:cubicBezTo>
                  <a:cubicBezTo>
                    <a:pt x="7448522" y="12301"/>
                    <a:pt x="7700160" y="-16595"/>
                    <a:pt x="8046051" y="0"/>
                  </a:cubicBezTo>
                  <a:cubicBezTo>
                    <a:pt x="8391942" y="16595"/>
                    <a:pt x="8606876" y="21317"/>
                    <a:pt x="8808984" y="0"/>
                  </a:cubicBezTo>
                  <a:cubicBezTo>
                    <a:pt x="9011092" y="-21317"/>
                    <a:pt x="9185949" y="21501"/>
                    <a:pt x="9361452" y="0"/>
                  </a:cubicBezTo>
                  <a:cubicBezTo>
                    <a:pt x="9536955" y="-21501"/>
                    <a:pt x="9637825" y="-26192"/>
                    <a:pt x="9913920" y="0"/>
                  </a:cubicBezTo>
                  <a:cubicBezTo>
                    <a:pt x="10190015" y="26192"/>
                    <a:pt x="10516034" y="187"/>
                    <a:pt x="10966240" y="0"/>
                  </a:cubicBezTo>
                  <a:cubicBezTo>
                    <a:pt x="11229000" y="-4685"/>
                    <a:pt x="11364185" y="230769"/>
                    <a:pt x="11409278" y="443038"/>
                  </a:cubicBezTo>
                  <a:cubicBezTo>
                    <a:pt x="11391258" y="785463"/>
                    <a:pt x="11441796" y="857722"/>
                    <a:pt x="11409278" y="1133835"/>
                  </a:cubicBezTo>
                  <a:cubicBezTo>
                    <a:pt x="11420574" y="1414152"/>
                    <a:pt x="11222020" y="1593342"/>
                    <a:pt x="10966240" y="1576873"/>
                  </a:cubicBezTo>
                  <a:cubicBezTo>
                    <a:pt x="10655175" y="1581624"/>
                    <a:pt x="10496296" y="1592615"/>
                    <a:pt x="10308540" y="1576873"/>
                  </a:cubicBezTo>
                  <a:cubicBezTo>
                    <a:pt x="10120784" y="1561131"/>
                    <a:pt x="9935952" y="1581684"/>
                    <a:pt x="9756072" y="1576873"/>
                  </a:cubicBezTo>
                  <a:cubicBezTo>
                    <a:pt x="9576192" y="1572062"/>
                    <a:pt x="9563921" y="1573226"/>
                    <a:pt x="9414068" y="1576873"/>
                  </a:cubicBezTo>
                  <a:cubicBezTo>
                    <a:pt x="9264215" y="1580520"/>
                    <a:pt x="8974103" y="1589927"/>
                    <a:pt x="8651136" y="1576873"/>
                  </a:cubicBezTo>
                  <a:cubicBezTo>
                    <a:pt x="8328169" y="1563819"/>
                    <a:pt x="8156818" y="1584054"/>
                    <a:pt x="7993435" y="1576873"/>
                  </a:cubicBezTo>
                  <a:cubicBezTo>
                    <a:pt x="7830052" y="1569692"/>
                    <a:pt x="7524977" y="1614952"/>
                    <a:pt x="7125271" y="1576873"/>
                  </a:cubicBezTo>
                  <a:cubicBezTo>
                    <a:pt x="6725565" y="1538794"/>
                    <a:pt x="6785029" y="1557154"/>
                    <a:pt x="6467571" y="1576873"/>
                  </a:cubicBezTo>
                  <a:cubicBezTo>
                    <a:pt x="6150113" y="1596592"/>
                    <a:pt x="6069582" y="1561344"/>
                    <a:pt x="5704639" y="1576873"/>
                  </a:cubicBezTo>
                  <a:cubicBezTo>
                    <a:pt x="5339696" y="1592402"/>
                    <a:pt x="5188573" y="1552033"/>
                    <a:pt x="5046939" y="1576873"/>
                  </a:cubicBezTo>
                  <a:cubicBezTo>
                    <a:pt x="4905305" y="1601713"/>
                    <a:pt x="4699602" y="1577574"/>
                    <a:pt x="4389239" y="1576873"/>
                  </a:cubicBezTo>
                  <a:cubicBezTo>
                    <a:pt x="4078876" y="1576172"/>
                    <a:pt x="3887455" y="1582984"/>
                    <a:pt x="3626307" y="1576873"/>
                  </a:cubicBezTo>
                  <a:cubicBezTo>
                    <a:pt x="3365159" y="1570762"/>
                    <a:pt x="3201949" y="1590226"/>
                    <a:pt x="2968606" y="1576873"/>
                  </a:cubicBezTo>
                  <a:cubicBezTo>
                    <a:pt x="2735263" y="1563520"/>
                    <a:pt x="2481804" y="1558011"/>
                    <a:pt x="2310906" y="1576873"/>
                  </a:cubicBezTo>
                  <a:cubicBezTo>
                    <a:pt x="2140008" y="1595735"/>
                    <a:pt x="1969053" y="1602854"/>
                    <a:pt x="1653206" y="1576873"/>
                  </a:cubicBezTo>
                  <a:cubicBezTo>
                    <a:pt x="1337359" y="1550892"/>
                    <a:pt x="1373934" y="1587586"/>
                    <a:pt x="1100738" y="1576873"/>
                  </a:cubicBezTo>
                  <a:cubicBezTo>
                    <a:pt x="827542" y="1566160"/>
                    <a:pt x="599856" y="1595771"/>
                    <a:pt x="443038" y="1576873"/>
                  </a:cubicBezTo>
                  <a:cubicBezTo>
                    <a:pt x="190338" y="1575059"/>
                    <a:pt x="27041" y="1379844"/>
                    <a:pt x="0" y="1133835"/>
                  </a:cubicBezTo>
                  <a:cubicBezTo>
                    <a:pt x="-29468" y="910069"/>
                    <a:pt x="-24504" y="775352"/>
                    <a:pt x="0" y="443038"/>
                  </a:cubicBezTo>
                  <a:close/>
                </a:path>
                <a:path w="11409278" h="1576873" stroke="0" extrusionOk="0">
                  <a:moveTo>
                    <a:pt x="0" y="443038"/>
                  </a:moveTo>
                  <a:cubicBezTo>
                    <a:pt x="-15052" y="179096"/>
                    <a:pt x="239680" y="7202"/>
                    <a:pt x="443038" y="0"/>
                  </a:cubicBezTo>
                  <a:cubicBezTo>
                    <a:pt x="553666" y="14946"/>
                    <a:pt x="660311" y="9390"/>
                    <a:pt x="785042" y="0"/>
                  </a:cubicBezTo>
                  <a:cubicBezTo>
                    <a:pt x="909773" y="-9390"/>
                    <a:pt x="1040006" y="-11158"/>
                    <a:pt x="1127046" y="0"/>
                  </a:cubicBezTo>
                  <a:cubicBezTo>
                    <a:pt x="1214086" y="11158"/>
                    <a:pt x="1637899" y="-19558"/>
                    <a:pt x="1784746" y="0"/>
                  </a:cubicBezTo>
                  <a:cubicBezTo>
                    <a:pt x="1931593" y="19558"/>
                    <a:pt x="2023607" y="-7825"/>
                    <a:pt x="2126750" y="0"/>
                  </a:cubicBezTo>
                  <a:cubicBezTo>
                    <a:pt x="2229893" y="7825"/>
                    <a:pt x="2685944" y="23093"/>
                    <a:pt x="2889682" y="0"/>
                  </a:cubicBezTo>
                  <a:cubicBezTo>
                    <a:pt x="3093420" y="-23093"/>
                    <a:pt x="3174939" y="18320"/>
                    <a:pt x="3442151" y="0"/>
                  </a:cubicBezTo>
                  <a:cubicBezTo>
                    <a:pt x="3709363" y="-18320"/>
                    <a:pt x="3737565" y="9870"/>
                    <a:pt x="3889387" y="0"/>
                  </a:cubicBezTo>
                  <a:cubicBezTo>
                    <a:pt x="4041209" y="-9870"/>
                    <a:pt x="4141504" y="-20440"/>
                    <a:pt x="4336623" y="0"/>
                  </a:cubicBezTo>
                  <a:cubicBezTo>
                    <a:pt x="4531742" y="20440"/>
                    <a:pt x="4819932" y="413"/>
                    <a:pt x="5204787" y="0"/>
                  </a:cubicBezTo>
                  <a:cubicBezTo>
                    <a:pt x="5589642" y="-413"/>
                    <a:pt x="5659832" y="-19131"/>
                    <a:pt x="5967719" y="0"/>
                  </a:cubicBezTo>
                  <a:cubicBezTo>
                    <a:pt x="6275606" y="19131"/>
                    <a:pt x="6289286" y="19387"/>
                    <a:pt x="6414955" y="0"/>
                  </a:cubicBezTo>
                  <a:cubicBezTo>
                    <a:pt x="6540624" y="-19387"/>
                    <a:pt x="6604592" y="-12646"/>
                    <a:pt x="6756959" y="0"/>
                  </a:cubicBezTo>
                  <a:cubicBezTo>
                    <a:pt x="6909326" y="12646"/>
                    <a:pt x="7177528" y="-8344"/>
                    <a:pt x="7309427" y="0"/>
                  </a:cubicBezTo>
                  <a:cubicBezTo>
                    <a:pt x="7441326" y="8344"/>
                    <a:pt x="7715265" y="11582"/>
                    <a:pt x="7967127" y="0"/>
                  </a:cubicBezTo>
                  <a:cubicBezTo>
                    <a:pt x="8218989" y="-11582"/>
                    <a:pt x="8233834" y="7790"/>
                    <a:pt x="8309131" y="0"/>
                  </a:cubicBezTo>
                  <a:cubicBezTo>
                    <a:pt x="8384428" y="-7790"/>
                    <a:pt x="8867644" y="-22957"/>
                    <a:pt x="9177296" y="0"/>
                  </a:cubicBezTo>
                  <a:cubicBezTo>
                    <a:pt x="9486948" y="22957"/>
                    <a:pt x="9521846" y="-11998"/>
                    <a:pt x="9624532" y="0"/>
                  </a:cubicBezTo>
                  <a:cubicBezTo>
                    <a:pt x="9727218" y="11998"/>
                    <a:pt x="9828606" y="11565"/>
                    <a:pt x="9966536" y="0"/>
                  </a:cubicBezTo>
                  <a:cubicBezTo>
                    <a:pt x="10104466" y="-11565"/>
                    <a:pt x="10655075" y="-35951"/>
                    <a:pt x="10966240" y="0"/>
                  </a:cubicBezTo>
                  <a:cubicBezTo>
                    <a:pt x="11178049" y="2127"/>
                    <a:pt x="11430423" y="212375"/>
                    <a:pt x="11409278" y="443038"/>
                  </a:cubicBezTo>
                  <a:cubicBezTo>
                    <a:pt x="11382774" y="669355"/>
                    <a:pt x="11377469" y="854486"/>
                    <a:pt x="11409278" y="1133835"/>
                  </a:cubicBezTo>
                  <a:cubicBezTo>
                    <a:pt x="11416529" y="1393794"/>
                    <a:pt x="11229780" y="1548756"/>
                    <a:pt x="10966240" y="1576873"/>
                  </a:cubicBezTo>
                  <a:cubicBezTo>
                    <a:pt x="10726466" y="1595021"/>
                    <a:pt x="10499279" y="1576252"/>
                    <a:pt x="10203308" y="1576873"/>
                  </a:cubicBezTo>
                  <a:cubicBezTo>
                    <a:pt x="9907337" y="1577494"/>
                    <a:pt x="9707404" y="1597172"/>
                    <a:pt x="9545608" y="1576873"/>
                  </a:cubicBezTo>
                  <a:cubicBezTo>
                    <a:pt x="9383812" y="1556574"/>
                    <a:pt x="9220390" y="1580187"/>
                    <a:pt x="8993140" y="1576873"/>
                  </a:cubicBezTo>
                  <a:cubicBezTo>
                    <a:pt x="8765890" y="1573559"/>
                    <a:pt x="8674652" y="1589864"/>
                    <a:pt x="8545904" y="1576873"/>
                  </a:cubicBezTo>
                  <a:cubicBezTo>
                    <a:pt x="8417156" y="1563882"/>
                    <a:pt x="8297707" y="1562564"/>
                    <a:pt x="8203899" y="1576873"/>
                  </a:cubicBezTo>
                  <a:cubicBezTo>
                    <a:pt x="8110091" y="1591182"/>
                    <a:pt x="7761258" y="1557745"/>
                    <a:pt x="7440967" y="1576873"/>
                  </a:cubicBezTo>
                  <a:cubicBezTo>
                    <a:pt x="7120676" y="1596001"/>
                    <a:pt x="7160372" y="1596943"/>
                    <a:pt x="6993731" y="1576873"/>
                  </a:cubicBezTo>
                  <a:cubicBezTo>
                    <a:pt x="6827090" y="1556803"/>
                    <a:pt x="6640199" y="1577075"/>
                    <a:pt x="6441263" y="1576873"/>
                  </a:cubicBezTo>
                  <a:cubicBezTo>
                    <a:pt x="6242327" y="1576671"/>
                    <a:pt x="6103626" y="1598482"/>
                    <a:pt x="5994027" y="1576873"/>
                  </a:cubicBezTo>
                  <a:cubicBezTo>
                    <a:pt x="5884428" y="1555264"/>
                    <a:pt x="5650952" y="1574649"/>
                    <a:pt x="5336327" y="1576873"/>
                  </a:cubicBezTo>
                  <a:cubicBezTo>
                    <a:pt x="5021702" y="1579097"/>
                    <a:pt x="4838065" y="1544277"/>
                    <a:pt x="4573395" y="1576873"/>
                  </a:cubicBezTo>
                  <a:cubicBezTo>
                    <a:pt x="4308725" y="1609469"/>
                    <a:pt x="4346904" y="1581530"/>
                    <a:pt x="4231391" y="1576873"/>
                  </a:cubicBezTo>
                  <a:cubicBezTo>
                    <a:pt x="4115878" y="1572216"/>
                    <a:pt x="3903775" y="1581277"/>
                    <a:pt x="3784155" y="1576873"/>
                  </a:cubicBezTo>
                  <a:cubicBezTo>
                    <a:pt x="3664535" y="1572469"/>
                    <a:pt x="3440590" y="1570554"/>
                    <a:pt x="3231687" y="1576873"/>
                  </a:cubicBezTo>
                  <a:cubicBezTo>
                    <a:pt x="3022784" y="1583192"/>
                    <a:pt x="2764786" y="1547076"/>
                    <a:pt x="2363522" y="1576873"/>
                  </a:cubicBezTo>
                  <a:cubicBezTo>
                    <a:pt x="1962258" y="1606670"/>
                    <a:pt x="2140293" y="1564879"/>
                    <a:pt x="2021518" y="1576873"/>
                  </a:cubicBezTo>
                  <a:cubicBezTo>
                    <a:pt x="1902743" y="1588867"/>
                    <a:pt x="1624313" y="1604506"/>
                    <a:pt x="1363818" y="1576873"/>
                  </a:cubicBezTo>
                  <a:cubicBezTo>
                    <a:pt x="1103323" y="1549240"/>
                    <a:pt x="663672" y="1612221"/>
                    <a:pt x="443038" y="1576873"/>
                  </a:cubicBezTo>
                  <a:cubicBezTo>
                    <a:pt x="206005" y="1577730"/>
                    <a:pt x="-20931" y="1389751"/>
                    <a:pt x="0" y="1133835"/>
                  </a:cubicBezTo>
                  <a:cubicBezTo>
                    <a:pt x="-23403" y="963483"/>
                    <a:pt x="19892" y="745374"/>
                    <a:pt x="0" y="443038"/>
                  </a:cubicBezTo>
                  <a:close/>
                </a:path>
              </a:pathLst>
            </a:custGeom>
            <a:solidFill>
              <a:srgbClr val="FFE5F0"/>
            </a:solidFill>
            <a:ln w="38100">
              <a:solidFill>
                <a:srgbClr val="FF0066"/>
              </a:solidFill>
              <a:extLst>
                <a:ext uri="{C807C97D-BFC1-408E-A445-0C87EB9F89A2}">
                  <ask:lineSketchStyleProps xmlns:ask="http://schemas.microsoft.com/office/drawing/2018/sketchyshapes" sd="2339202902">
                    <a:prstGeom prst="roundRect">
                      <a:avLst>
                        <a:gd name="adj" fmla="val 2809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AAAE905-4C26-4600-986E-1A462BAD4571}"/>
                </a:ext>
              </a:extLst>
            </p:cNvPr>
            <p:cNvSpPr txBox="1"/>
            <p:nvPr/>
          </p:nvSpPr>
          <p:spPr>
            <a:xfrm>
              <a:off x="1646884" y="311597"/>
              <a:ext cx="9422363"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a:ea typeface="+mn-ea"/>
                  <a:cs typeface="+mn-cs"/>
                </a:rPr>
                <a:t>Giới thiệu một công trình xây dựng mà em yêu thích</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pink and yellow chat bubbles&#10;&#10;Description automatically generated">
              <a:extLst>
                <a:ext uri="{FF2B5EF4-FFF2-40B4-BE49-F238E27FC236}">
                  <a16:creationId xmlns:a16="http://schemas.microsoft.com/office/drawing/2014/main" id="{2887C56A-DAF6-41A5-8750-C53327C357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pic>
        <p:nvPicPr>
          <p:cNvPr id="14" name="Picture 13" descr="A rainbow colored circle&#10;&#10;Description automatically generated">
            <a:extLst>
              <a:ext uri="{FF2B5EF4-FFF2-40B4-BE49-F238E27FC236}">
                <a16:creationId xmlns:a16="http://schemas.microsoft.com/office/drawing/2014/main" id="{2D6CD289-07C1-4DA9-9D9C-063ACFAF7D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286" y="2087451"/>
            <a:ext cx="5416958" cy="2708479"/>
          </a:xfrm>
          <a:prstGeom prst="rect">
            <a:avLst/>
          </a:prstGeom>
        </p:spPr>
      </p:pic>
      <p:sp>
        <p:nvSpPr>
          <p:cNvPr id="10" name="Freeform 7">
            <a:extLst>
              <a:ext uri="{FF2B5EF4-FFF2-40B4-BE49-F238E27FC236}">
                <a16:creationId xmlns:a16="http://schemas.microsoft.com/office/drawing/2014/main" id="{474FB2A3-3774-466F-8B9E-B9F22C29798F}"/>
              </a:ext>
            </a:extLst>
          </p:cNvPr>
          <p:cNvSpPr/>
          <p:nvPr/>
        </p:nvSpPr>
        <p:spPr>
          <a:xfrm>
            <a:off x="320286" y="2548647"/>
            <a:ext cx="5166113" cy="4339129"/>
          </a:xfrm>
          <a:custGeom>
            <a:avLst/>
            <a:gdLst/>
            <a:ahLst/>
            <a:cxnLst/>
            <a:rect l="l" t="t" r="r" b="b"/>
            <a:pathLst>
              <a:path w="2849724" h="2386644">
                <a:moveTo>
                  <a:pt x="0" y="0"/>
                </a:moveTo>
                <a:lnTo>
                  <a:pt x="2849724" y="0"/>
                </a:lnTo>
                <a:lnTo>
                  <a:pt x="2849724" y="2386644"/>
                </a:lnTo>
                <a:lnTo>
                  <a:pt x="0" y="238664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Picture 15" descr="A group of colorful birds&#10;&#10;Description automatically generated">
            <a:extLst>
              <a:ext uri="{FF2B5EF4-FFF2-40B4-BE49-F238E27FC236}">
                <a16:creationId xmlns:a16="http://schemas.microsoft.com/office/drawing/2014/main" id="{3AB7B480-6DC8-4290-A825-282BEB4107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48592" y="4270972"/>
            <a:ext cx="1792228" cy="2100076"/>
          </a:xfrm>
          <a:prstGeom prst="rect">
            <a:avLst/>
          </a:prstGeom>
        </p:spPr>
      </p:pic>
      <p:pic>
        <p:nvPicPr>
          <p:cNvPr id="3" name="Picture 2">
            <a:extLst>
              <a:ext uri="{FF2B5EF4-FFF2-40B4-BE49-F238E27FC236}">
                <a16:creationId xmlns:a16="http://schemas.microsoft.com/office/drawing/2014/main" id="{B9B0252C-1CBD-1366-4D8F-8F19A1247D7B}"/>
              </a:ext>
            </a:extLst>
          </p:cNvPr>
          <p:cNvPicPr>
            <a:picLocks noChangeAspect="1"/>
          </p:cNvPicPr>
          <p:nvPr/>
        </p:nvPicPr>
        <p:blipFill>
          <a:blip r:embed="rId7"/>
          <a:stretch>
            <a:fillRect/>
          </a:stretch>
        </p:blipFill>
        <p:spPr>
          <a:xfrm>
            <a:off x="5169873" y="3347309"/>
            <a:ext cx="6858594" cy="3615241"/>
          </a:xfrm>
          <a:prstGeom prst="rect">
            <a:avLst/>
          </a:prstGeom>
        </p:spPr>
      </p:pic>
    </p:spTree>
    <p:extLst>
      <p:ext uri="{BB962C8B-B14F-4D97-AF65-F5344CB8AC3E}">
        <p14:creationId xmlns:p14="http://schemas.microsoft.com/office/powerpoint/2010/main" val="257424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2">
            <a:extLst>
              <a:ext uri="{FF2B5EF4-FFF2-40B4-BE49-F238E27FC236}">
                <a16:creationId xmlns:a16="http://schemas.microsoft.com/office/drawing/2014/main" id="{EE12AE91-796B-4BEE-835A-97DEDEFB24DD}"/>
              </a:ext>
            </a:extLst>
          </p:cNvPr>
          <p:cNvSpPr/>
          <p:nvPr/>
        </p:nvSpPr>
        <p:spPr>
          <a:xfrm>
            <a:off x="0" y="-22146"/>
            <a:ext cx="12192000" cy="6880145"/>
          </a:xfrm>
          <a:custGeom>
            <a:avLst/>
            <a:gdLst/>
            <a:ahLst/>
            <a:cxnLst/>
            <a:rect l="l" t="t" r="r" b="b"/>
            <a:pathLst>
              <a:path w="3426403" h="2426322">
                <a:moveTo>
                  <a:pt x="0" y="0"/>
                </a:moveTo>
                <a:lnTo>
                  <a:pt x="3426403" y="0"/>
                </a:lnTo>
                <a:lnTo>
                  <a:pt x="3426403" y="2426322"/>
                </a:lnTo>
                <a:lnTo>
                  <a:pt x="0" y="24263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937656"/>
            <a:ext cx="11551297" cy="4761019"/>
          </a:xfrm>
          <a:prstGeom prst="roundRect">
            <a:avLst>
              <a:gd name="adj" fmla="val 8726"/>
            </a:avLst>
          </a:prstGeom>
          <a:solidFill>
            <a:schemeClr val="bg1">
              <a:alpha val="84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728965" y="2610005"/>
            <a:ext cx="4917455" cy="2308324"/>
          </a:xfrm>
          <a:prstGeom prst="rect">
            <a:avLst/>
          </a:prstGeom>
          <a:noFill/>
        </p:spPr>
        <p:txBody>
          <a:bodyPr wrap="square">
            <a:spAutoFit/>
          </a:bodyPr>
          <a:lstStyle/>
          <a:p>
            <a:pPr lvl="0" algn="ctr">
              <a:defRPr/>
            </a:pPr>
            <a:r>
              <a:rPr lang="en-US" sz="3600" b="1" dirty="0">
                <a:solidFill>
                  <a:srgbClr val="FF0000"/>
                </a:solidFill>
                <a:latin typeface="Calibri" panose="020F0502020204030204" pitchFamily="34" charset="0"/>
                <a:cs typeface="Calibri" panose="020F0502020204030204" pitchFamily="34" charset="0"/>
              </a:rPr>
              <a:t>N</a:t>
            </a:r>
            <a:r>
              <a:rPr lang="vi-VN" sz="3600" b="1" dirty="0">
                <a:solidFill>
                  <a:srgbClr val="FF0000"/>
                </a:solidFill>
                <a:latin typeface="Calibri" panose="020F0502020204030204" pitchFamily="34" charset="0"/>
                <a:cs typeface="Calibri" panose="020F0502020204030204" pitchFamily="34" charset="0"/>
              </a:rPr>
              <a:t>hú lên:</a:t>
            </a:r>
            <a:endParaRPr lang="en-US" sz="3600" b="1" dirty="0">
              <a:solidFill>
                <a:srgbClr val="FF0000"/>
              </a:solidFill>
              <a:latin typeface="Calibri" panose="020F0502020204030204" pitchFamily="34" charset="0"/>
              <a:cs typeface="Calibri" panose="020F0502020204030204" pitchFamily="34" charset="0"/>
            </a:endParaRPr>
          </a:p>
          <a:p>
            <a:pPr lvl="0" algn="ctr">
              <a:defRPr/>
            </a:pPr>
            <a:r>
              <a:rPr lang="vi-VN" sz="3600" b="1" dirty="0">
                <a:latin typeface="Calibri" panose="020F0502020204030204" pitchFamily="34" charset="0"/>
                <a:cs typeface="Calibri" panose="020F0502020204030204" pitchFamily="34" charset="0"/>
              </a:rPr>
              <a:t>Mới nhô lên, thò ra…(Mầ</a:t>
            </a:r>
            <a:r>
              <a:rPr lang="en-US" sz="3600" b="1" dirty="0">
                <a:latin typeface="Calibri" panose="020F0502020204030204" pitchFamily="34" charset="0"/>
                <a:cs typeface="Calibri" panose="020F0502020204030204" pitchFamily="34" charset="0"/>
              </a:rPr>
              <a:t>m</a:t>
            </a:r>
            <a:r>
              <a:rPr lang="vi-VN" sz="3600" b="1" dirty="0">
                <a:latin typeface="Calibri" panose="020F0502020204030204" pitchFamily="34" charset="0"/>
                <a:cs typeface="Calibri" panose="020F0502020204030204" pitchFamily="34" charset="0"/>
              </a:rPr>
              <a:t> cây nhú lên khỏi mặt đất)</a:t>
            </a:r>
            <a:endParaRPr kumimoji="0" lang="vi-VN" sz="3600" b="0"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p:txBody>
      </p:sp>
      <p:pic>
        <p:nvPicPr>
          <p:cNvPr id="4098" name="Picture 2" descr="Hình ảnh Vẽ Mầm Cây PNG Với Nền Trong Suốt | Tải Xuống Miễn Phí Trên  Lovepik.com">
            <a:extLst>
              <a:ext uri="{FF2B5EF4-FFF2-40B4-BE49-F238E27FC236}">
                <a16:creationId xmlns:a16="http://schemas.microsoft.com/office/drawing/2014/main" id="{D1016FA0-8F34-055C-E0CE-8F5B66228B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509260" y="1619250"/>
            <a:ext cx="5844540" cy="584454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CA99286-7959-EB6B-A92E-32BF599F8500}"/>
              </a:ext>
            </a:extLst>
          </p:cNvPr>
          <p:cNvPicPr>
            <a:picLocks noChangeAspect="1"/>
          </p:cNvPicPr>
          <p:nvPr/>
        </p:nvPicPr>
        <p:blipFill>
          <a:blip r:embed="rId6"/>
          <a:stretch>
            <a:fillRect/>
          </a:stretch>
        </p:blipFill>
        <p:spPr>
          <a:xfrm>
            <a:off x="766879" y="221681"/>
            <a:ext cx="10498222" cy="1408298"/>
          </a:xfrm>
          <a:prstGeom prst="rect">
            <a:avLst/>
          </a:prstGeom>
        </p:spPr>
      </p:pic>
    </p:spTree>
    <p:extLst>
      <p:ext uri="{BB962C8B-B14F-4D97-AF65-F5344CB8AC3E}">
        <p14:creationId xmlns:p14="http://schemas.microsoft.com/office/powerpoint/2010/main" val="13229175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barn(inVertical)">
                                      <p:cBhvr>
                                        <p:cTn id="1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t>Meeting Objectives</a:t>
            </a:r>
            <a:endParaRPr/>
          </a:p>
        </p:txBody>
      </p:sp>
      <p:grpSp>
        <p:nvGrpSpPr>
          <p:cNvPr id="14" name="Group 13">
            <a:extLst>
              <a:ext uri="{FF2B5EF4-FFF2-40B4-BE49-F238E27FC236}">
                <a16:creationId xmlns:a16="http://schemas.microsoft.com/office/drawing/2014/main" id="{1A023E6D-B049-ACA0-E973-73D06CC416F0}"/>
              </a:ext>
            </a:extLst>
          </p:cNvPr>
          <p:cNvGrpSpPr/>
          <p:nvPr/>
        </p:nvGrpSpPr>
        <p:grpSpPr>
          <a:xfrm>
            <a:off x="-132981" y="-516802"/>
            <a:ext cx="11957270" cy="2555027"/>
            <a:chOff x="-99735" y="-387601"/>
            <a:chExt cx="8967952" cy="1916270"/>
          </a:xfrm>
        </p:grpSpPr>
        <p:grpSp>
          <p:nvGrpSpPr>
            <p:cNvPr id="15" name="Google Shape;3579;p43">
              <a:extLst>
                <a:ext uri="{FF2B5EF4-FFF2-40B4-BE49-F238E27FC236}">
                  <a16:creationId xmlns:a16="http://schemas.microsoft.com/office/drawing/2014/main"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22B24">
                      <a:lumMod val="75000"/>
                    </a:srgbClr>
                  </a:solidFill>
                  <a:latin typeface="Arial"/>
                  <a:cs typeface="Arial"/>
                  <a:sym typeface="Arial"/>
                </a:endParaRPr>
              </a:p>
            </p:txBody>
          </p:sp>
          <p:sp>
            <p:nvSpPr>
              <p:cNvPr id="17" name="Google Shape;3581;p43">
                <a:extLst>
                  <a:ext uri="{FF2B5EF4-FFF2-40B4-BE49-F238E27FC236}">
                    <a16:creationId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3583;p43">
                <a:extLst>
                  <a:ext uri="{FF2B5EF4-FFF2-40B4-BE49-F238E27FC236}">
                    <a16:creationId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1" name="Google Shape;3537;p41">
              <a:extLst>
                <a:ext uri="{FF2B5EF4-FFF2-40B4-BE49-F238E27FC236}">
                  <a16:creationId xmlns:a16="http://schemas.microsoft.com/office/drawing/2014/main" id="{EAAA7695-E78C-88A9-9185-C0C72E1993AA}"/>
                </a:ext>
              </a:extLst>
            </p:cNvPr>
            <p:cNvSpPr txBox="1">
              <a:spLocks/>
            </p:cNvSpPr>
            <p:nvPr/>
          </p:nvSpPr>
          <p:spPr>
            <a:xfrm>
              <a:off x="1414462" y="322386"/>
              <a:ext cx="6283643"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defTabSz="1219170">
                <a:buClr>
                  <a:srgbClr val="FFFFFF"/>
                </a:buClr>
              </a:pPr>
              <a:r>
                <a:rPr lang="en-US" sz="3200" b="1" i="0" dirty="0">
                  <a:solidFill>
                    <a:srgbClr val="000000"/>
                  </a:solidFill>
                  <a:effectLst/>
                  <a:latin typeface="Cambria" panose="02040503050406030204" pitchFamily="18" charset="0"/>
                  <a:ea typeface="Cambria" panose="02040503050406030204" pitchFamily="18" charset="0"/>
                </a:rPr>
                <a:t>1. </a:t>
              </a:r>
              <a:r>
                <a:rPr lang="vi-VN" sz="3200" b="1" i="0" dirty="0">
                  <a:solidFill>
                    <a:srgbClr val="000000"/>
                  </a:solidFill>
                  <a:effectLst/>
                  <a:latin typeface="Cambria" panose="02040503050406030204" pitchFamily="18" charset="0"/>
                  <a:ea typeface="Cambria" panose="02040503050406030204" pitchFamily="18" charset="0"/>
                </a:rPr>
                <a:t>Theo cảm nhận của các bạn nhỏ, ngôi nhà đang xây hiện ra như thế nào?</a:t>
              </a:r>
              <a:endParaRPr lang="en-US" sz="8000" b="1" kern="0" dirty="0">
                <a:solidFill>
                  <a:srgbClr val="513632">
                    <a:lumMod val="75000"/>
                  </a:srgbClr>
                </a:solidFill>
                <a:latin typeface="Cambria" panose="02040503050406030204" pitchFamily="18" charset="0"/>
                <a:ea typeface="Cambria" panose="02040503050406030204" pitchFamily="18" charset="0"/>
              </a:endParaRPr>
            </a:p>
          </p:txBody>
        </p:sp>
        <p:pic>
          <p:nvPicPr>
            <p:cNvPr id="66" name="Picture 65" descr="A picture containing diagram&#10;&#10;Description automatically generated">
              <a:hlinkClick r:id="rId4" action="ppaction://hlinksldjump"/>
              <a:extLst>
                <a:ext uri="{FF2B5EF4-FFF2-40B4-BE49-F238E27FC236}">
                  <a16:creationId xmlns:a16="http://schemas.microsoft.com/office/drawing/2014/main" id="{6555AA5A-D002-210E-9208-DA63047DC6D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grpSp>
        <p:nvGrpSpPr>
          <p:cNvPr id="4" name="Group 3">
            <a:extLst>
              <a:ext uri="{FF2B5EF4-FFF2-40B4-BE49-F238E27FC236}">
                <a16:creationId xmlns:a16="http://schemas.microsoft.com/office/drawing/2014/main" id="{0A056643-E2BA-2B2D-80B4-C5C43D1616C5}"/>
              </a:ext>
            </a:extLst>
          </p:cNvPr>
          <p:cNvGrpSpPr/>
          <p:nvPr/>
        </p:nvGrpSpPr>
        <p:grpSpPr>
          <a:xfrm>
            <a:off x="866217" y="2142391"/>
            <a:ext cx="4826350" cy="1048719"/>
            <a:chOff x="663786" y="2296137"/>
            <a:chExt cx="4826350" cy="1048719"/>
          </a:xfrm>
        </p:grpSpPr>
        <p:sp>
          <p:nvSpPr>
            <p:cNvPr id="6" name="TextBox 5">
              <a:extLst>
                <a:ext uri="{FF2B5EF4-FFF2-40B4-BE49-F238E27FC236}">
                  <a16:creationId xmlns:a16="http://schemas.microsoft.com/office/drawing/2014/main" id="{298A4588-5FB5-15BB-DF12-F83C8B0E1C6F}"/>
                </a:ext>
              </a:extLst>
            </p:cNvPr>
            <p:cNvSpPr txBox="1"/>
            <p:nvPr/>
          </p:nvSpPr>
          <p:spPr>
            <a:xfrm>
              <a:off x="962634" y="2561663"/>
              <a:ext cx="4527502" cy="783193"/>
            </a:xfrm>
            <a:prstGeom prst="roundRect">
              <a:avLst/>
            </a:prstGeom>
            <a:solidFill>
              <a:schemeClr val="accent2">
                <a:lumMod val="20000"/>
                <a:lumOff val="80000"/>
              </a:schemeClr>
            </a:solidFill>
            <a:ln w="3810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Giàn</a:t>
              </a:r>
              <a:r>
                <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lang="en-US" sz="4000" dirty="0" err="1">
                  <a:solidFill>
                    <a:prstClr val="black"/>
                  </a:solidFill>
                  <a:latin typeface="Calibri" panose="020F0502020204030204"/>
                  <a:ea typeface="Roboto" panose="02000000000000000000" pitchFamily="2" charset="0"/>
                </a:rPr>
                <a:t>gi</a:t>
              </a: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áo</a:t>
              </a:r>
              <a:endPar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3584" name="Picture 3583" descr="A light bulb with stars and dots&#10;&#10;Description automatically generated">
              <a:extLst>
                <a:ext uri="{FF2B5EF4-FFF2-40B4-BE49-F238E27FC236}">
                  <a16:creationId xmlns:a16="http://schemas.microsoft.com/office/drawing/2014/main" id="{4F5122FF-2CB6-5160-5B74-DA5CFA4D44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3786" y="2296137"/>
              <a:ext cx="1007003" cy="1007003"/>
            </a:xfrm>
            <a:prstGeom prst="rect">
              <a:avLst/>
            </a:prstGeom>
          </p:spPr>
        </p:pic>
      </p:grpSp>
      <p:grpSp>
        <p:nvGrpSpPr>
          <p:cNvPr id="3585" name="Group 3584">
            <a:extLst>
              <a:ext uri="{FF2B5EF4-FFF2-40B4-BE49-F238E27FC236}">
                <a16:creationId xmlns:a16="http://schemas.microsoft.com/office/drawing/2014/main" id="{8AD770B9-AC76-0E04-8EC3-0950AB00EB69}"/>
              </a:ext>
            </a:extLst>
          </p:cNvPr>
          <p:cNvGrpSpPr/>
          <p:nvPr/>
        </p:nvGrpSpPr>
        <p:grpSpPr>
          <a:xfrm>
            <a:off x="5936838" y="2092233"/>
            <a:ext cx="5378171" cy="1064179"/>
            <a:chOff x="111965" y="2280677"/>
            <a:chExt cx="5378171" cy="1064179"/>
          </a:xfrm>
        </p:grpSpPr>
        <p:sp>
          <p:nvSpPr>
            <p:cNvPr id="3586" name="TextBox 3585">
              <a:extLst>
                <a:ext uri="{FF2B5EF4-FFF2-40B4-BE49-F238E27FC236}">
                  <a16:creationId xmlns:a16="http://schemas.microsoft.com/office/drawing/2014/main" id="{3AF61099-477E-24D2-76A7-DB1D54F40F65}"/>
                </a:ext>
              </a:extLst>
            </p:cNvPr>
            <p:cNvSpPr txBox="1"/>
            <p:nvPr/>
          </p:nvSpPr>
          <p:spPr>
            <a:xfrm>
              <a:off x="962634" y="2561663"/>
              <a:ext cx="4527502" cy="783193"/>
            </a:xfrm>
            <a:prstGeom prst="roundRect">
              <a:avLst/>
            </a:prstGeom>
            <a:solidFill>
              <a:schemeClr val="accent2">
                <a:lumMod val="20000"/>
                <a:lumOff val="80000"/>
              </a:schemeClr>
            </a:solidFill>
            <a:ln w="3810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Trụ</a:t>
              </a:r>
              <a:r>
                <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bê</a:t>
              </a:r>
              <a:r>
                <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tông</a:t>
              </a:r>
              <a:endPar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3587" name="Picture 3586" descr="A light bulb with stars and dots&#10;&#10;Description automatically generated">
              <a:extLst>
                <a:ext uri="{FF2B5EF4-FFF2-40B4-BE49-F238E27FC236}">
                  <a16:creationId xmlns:a16="http://schemas.microsoft.com/office/drawing/2014/main" id="{D4500EDB-8E2A-E4C2-0626-7CE0C9E9BD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965" y="2280677"/>
              <a:ext cx="1007003" cy="1007003"/>
            </a:xfrm>
            <a:prstGeom prst="rect">
              <a:avLst/>
            </a:prstGeom>
          </p:spPr>
        </p:pic>
      </p:grpSp>
      <p:grpSp>
        <p:nvGrpSpPr>
          <p:cNvPr id="3588" name="Group 3587">
            <a:extLst>
              <a:ext uri="{FF2B5EF4-FFF2-40B4-BE49-F238E27FC236}">
                <a16:creationId xmlns:a16="http://schemas.microsoft.com/office/drawing/2014/main" id="{FFB88A7C-C7C3-B8C9-6EC0-995DA6F2E0AC}"/>
              </a:ext>
            </a:extLst>
          </p:cNvPr>
          <p:cNvGrpSpPr/>
          <p:nvPr/>
        </p:nvGrpSpPr>
        <p:grpSpPr>
          <a:xfrm>
            <a:off x="3410808" y="3498123"/>
            <a:ext cx="5881781" cy="1064179"/>
            <a:chOff x="111965" y="2280677"/>
            <a:chExt cx="5881781" cy="1064179"/>
          </a:xfrm>
        </p:grpSpPr>
        <p:sp>
          <p:nvSpPr>
            <p:cNvPr id="3589" name="TextBox 3588">
              <a:extLst>
                <a:ext uri="{FF2B5EF4-FFF2-40B4-BE49-F238E27FC236}">
                  <a16:creationId xmlns:a16="http://schemas.microsoft.com/office/drawing/2014/main" id="{BEDF9967-6ED2-11C9-D47D-8BB3A1E5EDB7}"/>
                </a:ext>
              </a:extLst>
            </p:cNvPr>
            <p:cNvSpPr txBox="1"/>
            <p:nvPr/>
          </p:nvSpPr>
          <p:spPr>
            <a:xfrm>
              <a:off x="962633" y="2561663"/>
              <a:ext cx="5031113" cy="783193"/>
            </a:xfrm>
            <a:prstGeom prst="roundRect">
              <a:avLst/>
            </a:prstGeom>
            <a:solidFill>
              <a:schemeClr val="accent2">
                <a:lumMod val="20000"/>
                <a:lumOff val="80000"/>
              </a:schemeClr>
            </a:solidFill>
            <a:ln w="3810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Ngôi</a:t>
              </a:r>
              <a:r>
                <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nhà</a:t>
              </a:r>
              <a:r>
                <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đang</a:t>
              </a:r>
              <a:r>
                <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xây</a:t>
              </a:r>
              <a:r>
                <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dở</a:t>
              </a:r>
              <a:endPar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3590" name="Picture 3589" descr="A light bulb with stars and dots&#10;&#10;Description automatically generated">
              <a:extLst>
                <a:ext uri="{FF2B5EF4-FFF2-40B4-BE49-F238E27FC236}">
                  <a16:creationId xmlns:a16="http://schemas.microsoft.com/office/drawing/2014/main" id="{FD468D3A-E1DC-BFB8-D258-DE84C1CA6A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965" y="2280677"/>
              <a:ext cx="1007003" cy="1007003"/>
            </a:xfrm>
            <a:prstGeom prst="rect">
              <a:avLst/>
            </a:prstGeom>
          </p:spPr>
        </p:pic>
      </p:grpSp>
      <p:sp>
        <p:nvSpPr>
          <p:cNvPr id="3593" name="TextBox 3592">
            <a:extLst>
              <a:ext uri="{FF2B5EF4-FFF2-40B4-BE49-F238E27FC236}">
                <a16:creationId xmlns:a16="http://schemas.microsoft.com/office/drawing/2014/main" id="{5F829057-8680-4608-4B0B-C4496F892D24}"/>
              </a:ext>
            </a:extLst>
          </p:cNvPr>
          <p:cNvSpPr txBox="1"/>
          <p:nvPr/>
        </p:nvSpPr>
        <p:spPr>
          <a:xfrm>
            <a:off x="586386" y="2175246"/>
            <a:ext cx="10992204" cy="3507343"/>
          </a:xfrm>
          <a:prstGeom prst="roundRect">
            <a:avLst/>
          </a:prstGeom>
          <a:solidFill>
            <a:schemeClr val="accent4">
              <a:lumMod val="20000"/>
              <a:lumOff val="80000"/>
            </a:schemeClr>
          </a:solidFill>
          <a:ln w="38100">
            <a:solidFill>
              <a:schemeClr val="accent2"/>
            </a:solidFill>
          </a:ln>
        </p:spPr>
        <p:txBody>
          <a:bodyPr wrap="square" rtlCol="0">
            <a:spAutoFit/>
          </a:bodyPr>
          <a:lstStyle/>
          <a:p>
            <a:pPr lvl="0" algn="just">
              <a:defRPr/>
            </a:pPr>
            <a:r>
              <a:rPr lang="vi-VN" sz="4000" dirty="0">
                <a:solidFill>
                  <a:prstClr val="black"/>
                </a:solidFill>
                <a:latin typeface="Calibri" panose="020F0502020204030204"/>
                <a:ea typeface="Roboto" panose="02000000000000000000" pitchFamily="2" charset="0"/>
                <a:sym typeface="Wingdings" panose="05000000000000000000" pitchFamily="2" charset="2"/>
              </a:rPr>
              <a:t>+ Giàn giáo: giống cái lồng che chở</a:t>
            </a:r>
          </a:p>
          <a:p>
            <a:pPr lvl="0" algn="just">
              <a:defRPr/>
            </a:pPr>
            <a:r>
              <a:rPr lang="vi-VN" sz="4000" dirty="0">
                <a:solidFill>
                  <a:prstClr val="black"/>
                </a:solidFill>
                <a:latin typeface="Calibri" panose="020F0502020204030204"/>
                <a:ea typeface="Roboto" panose="02000000000000000000" pitchFamily="2" charset="0"/>
                <a:sym typeface="Wingdings" panose="05000000000000000000" pitchFamily="2" charset="2"/>
              </a:rPr>
              <a:t>+ Trụ bê tông: nhú lên như một mầm cây</a:t>
            </a:r>
          </a:p>
          <a:p>
            <a:pPr lvl="0" algn="just">
              <a:defRPr/>
            </a:pPr>
            <a:r>
              <a:rPr lang="vi-VN" sz="4000" dirty="0">
                <a:solidFill>
                  <a:prstClr val="black"/>
                </a:solidFill>
                <a:latin typeface="Calibri" panose="020F0502020204030204"/>
                <a:ea typeface="Roboto" panose="02000000000000000000" pitchFamily="2" charset="0"/>
                <a:sym typeface="Wingdings" panose="05000000000000000000" pitchFamily="2" charset="2"/>
              </a:rPr>
              <a:t>+ Ngôi nhà đang xây dở: tựa vào nền trời sẫm, thở ra mùi vôi vữa nồng hăng; ngôi nhà giống bài thơ sắp làm xong, bức tranh còn nguyên màu vôi gạch.</a:t>
            </a:r>
          </a:p>
        </p:txBody>
      </p:sp>
      <p:pic>
        <p:nvPicPr>
          <p:cNvPr id="3594" name="Picture 3593" descr="A picture containing diagram&#10;&#10;Description automatically generated">
            <a:hlinkClick r:id="rId4" action="ppaction://hlinksldjump"/>
            <a:extLst>
              <a:ext uri="{FF2B5EF4-FFF2-40B4-BE49-F238E27FC236}">
                <a16:creationId xmlns:a16="http://schemas.microsoft.com/office/drawing/2014/main" id="{D9B7713F-4ECC-2473-3880-182F1285270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10224122" y="4558719"/>
            <a:ext cx="2016236" cy="2191783"/>
          </a:xfrm>
          <a:prstGeom prst="rect">
            <a:avLst/>
          </a:prstGeom>
        </p:spPr>
      </p:pic>
    </p:spTree>
    <p:extLst>
      <p:ext uri="{BB962C8B-B14F-4D97-AF65-F5344CB8AC3E}">
        <p14:creationId xmlns:p14="http://schemas.microsoft.com/office/powerpoint/2010/main" val="45061902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4"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par>
                          <p:cTn id="15" fill="hold">
                            <p:stCondLst>
                              <p:cond delay="1500"/>
                            </p:stCondLst>
                            <p:childTnLst>
                              <p:par>
                                <p:cTn id="16" presetID="22" presetClass="entr" presetSubtype="4" fill="hold" nodeType="afterEffect">
                                  <p:stCondLst>
                                    <p:cond delay="0"/>
                                  </p:stCondLst>
                                  <p:childTnLst>
                                    <p:set>
                                      <p:cBhvr>
                                        <p:cTn id="17" dur="1" fill="hold">
                                          <p:stCondLst>
                                            <p:cond delay="0"/>
                                          </p:stCondLst>
                                        </p:cTn>
                                        <p:tgtEl>
                                          <p:spTgt spid="3585"/>
                                        </p:tgtEl>
                                        <p:attrNameLst>
                                          <p:attrName>style.visibility</p:attrName>
                                        </p:attrNameLst>
                                      </p:cBhvr>
                                      <p:to>
                                        <p:strVal val="visible"/>
                                      </p:to>
                                    </p:set>
                                    <p:animEffect transition="in" filter="wipe(down)">
                                      <p:cBhvr>
                                        <p:cTn id="18" dur="500"/>
                                        <p:tgtEl>
                                          <p:spTgt spid="3585"/>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par>
                          <p:cTn id="19" fill="hold">
                            <p:stCondLst>
                              <p:cond delay="2000"/>
                            </p:stCondLst>
                            <p:childTnLst>
                              <p:par>
                                <p:cTn id="20" presetID="22" presetClass="entr" presetSubtype="4" fill="hold" nodeType="afterEffect">
                                  <p:stCondLst>
                                    <p:cond delay="0"/>
                                  </p:stCondLst>
                                  <p:childTnLst>
                                    <p:set>
                                      <p:cBhvr>
                                        <p:cTn id="21" dur="1" fill="hold">
                                          <p:stCondLst>
                                            <p:cond delay="0"/>
                                          </p:stCondLst>
                                        </p:cTn>
                                        <p:tgtEl>
                                          <p:spTgt spid="3588"/>
                                        </p:tgtEl>
                                        <p:attrNameLst>
                                          <p:attrName>style.visibility</p:attrName>
                                        </p:attrNameLst>
                                      </p:cBhvr>
                                      <p:to>
                                        <p:strVal val="visible"/>
                                      </p:to>
                                    </p:set>
                                    <p:animEffect transition="in" filter="wipe(down)">
                                      <p:cBhvr>
                                        <p:cTn id="22" dur="500"/>
                                        <p:tgtEl>
                                          <p:spTgt spid="3588"/>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593"/>
                                        </p:tgtEl>
                                        <p:attrNameLst>
                                          <p:attrName>style.visibility</p:attrName>
                                        </p:attrNameLst>
                                      </p:cBhvr>
                                      <p:to>
                                        <p:strVal val="visible"/>
                                      </p:to>
                                    </p:set>
                                    <p:anim calcmode="lin" valueType="num">
                                      <p:cBhvr additive="base">
                                        <p:cTn id="27" dur="500" fill="hold"/>
                                        <p:tgtEl>
                                          <p:spTgt spid="3593"/>
                                        </p:tgtEl>
                                        <p:attrNameLst>
                                          <p:attrName>ppt_x</p:attrName>
                                        </p:attrNameLst>
                                      </p:cBhvr>
                                      <p:tavLst>
                                        <p:tav tm="0">
                                          <p:val>
                                            <p:strVal val="#ppt_x"/>
                                          </p:val>
                                        </p:tav>
                                        <p:tav tm="100000">
                                          <p:val>
                                            <p:strVal val="#ppt_x"/>
                                          </p:val>
                                        </p:tav>
                                      </p:tavLst>
                                    </p:anim>
                                    <p:anim calcmode="lin" valueType="num">
                                      <p:cBhvr additive="base">
                                        <p:cTn id="28" dur="500" fill="hold"/>
                                        <p:tgtEl>
                                          <p:spTgt spid="35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t>Meeting Objectives</a:t>
            </a:r>
            <a:endParaRPr/>
          </a:p>
        </p:txBody>
      </p:sp>
      <p:grpSp>
        <p:nvGrpSpPr>
          <p:cNvPr id="14" name="Group 13">
            <a:extLst>
              <a:ext uri="{FF2B5EF4-FFF2-40B4-BE49-F238E27FC236}">
                <a16:creationId xmlns:a16="http://schemas.microsoft.com/office/drawing/2014/main" id="{1A023E6D-B049-ACA0-E973-73D06CC416F0}"/>
              </a:ext>
            </a:extLst>
          </p:cNvPr>
          <p:cNvGrpSpPr/>
          <p:nvPr/>
        </p:nvGrpSpPr>
        <p:grpSpPr>
          <a:xfrm>
            <a:off x="-190130" y="-562522"/>
            <a:ext cx="11957269" cy="2894242"/>
            <a:chOff x="-99735" y="-387601"/>
            <a:chExt cx="8967952" cy="1916270"/>
          </a:xfrm>
        </p:grpSpPr>
        <p:grpSp>
          <p:nvGrpSpPr>
            <p:cNvPr id="15" name="Google Shape;3579;p43">
              <a:extLst>
                <a:ext uri="{FF2B5EF4-FFF2-40B4-BE49-F238E27FC236}">
                  <a16:creationId xmlns:a16="http://schemas.microsoft.com/office/drawing/2014/main"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22B24">
                      <a:lumMod val="75000"/>
                    </a:srgbClr>
                  </a:solidFill>
                  <a:latin typeface="Arial"/>
                  <a:cs typeface="Arial"/>
                  <a:sym typeface="Arial"/>
                </a:endParaRPr>
              </a:p>
            </p:txBody>
          </p:sp>
          <p:sp>
            <p:nvSpPr>
              <p:cNvPr id="17" name="Google Shape;3581;p43">
                <a:extLst>
                  <a:ext uri="{FF2B5EF4-FFF2-40B4-BE49-F238E27FC236}">
                    <a16:creationId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3583;p43">
                <a:extLst>
                  <a:ext uri="{FF2B5EF4-FFF2-40B4-BE49-F238E27FC236}">
                    <a16:creationId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1" name="Google Shape;3537;p41">
              <a:extLst>
                <a:ext uri="{FF2B5EF4-FFF2-40B4-BE49-F238E27FC236}">
                  <a16:creationId xmlns:a16="http://schemas.microsoft.com/office/drawing/2014/main" id="{EAAA7695-E78C-88A9-9185-C0C72E1993AA}"/>
                </a:ext>
              </a:extLst>
            </p:cNvPr>
            <p:cNvSpPr txBox="1">
              <a:spLocks/>
            </p:cNvSpPr>
            <p:nvPr/>
          </p:nvSpPr>
          <p:spPr>
            <a:xfrm>
              <a:off x="1123520" y="137985"/>
              <a:ext cx="7300661"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lvl="0">
                <a:buClrTx/>
                <a:buSzTx/>
                <a:defRPr/>
              </a:pPr>
              <a:r>
                <a:rPr lang="en-US" sz="3600" b="1" dirty="0">
                  <a:solidFill>
                    <a:prstClr val="black">
                      <a:lumMod val="75000"/>
                      <a:lumOff val="25000"/>
                    </a:prstClr>
                  </a:solidFill>
                  <a:latin typeface="Arial" panose="020B0604020202020204" pitchFamily="34" charset="0"/>
                  <a:cs typeface="Arial" panose="020B0604020202020204" pitchFamily="34" charset="0"/>
                </a:rPr>
                <a:t>2. </a:t>
              </a:r>
              <a:r>
                <a:rPr lang="en-US" sz="3600" b="1" dirty="0" err="1">
                  <a:solidFill>
                    <a:prstClr val="black">
                      <a:lumMod val="75000"/>
                      <a:lumOff val="25000"/>
                    </a:prstClr>
                  </a:solidFill>
                  <a:latin typeface="Arial" panose="020B0604020202020204" pitchFamily="34" charset="0"/>
                  <a:cs typeface="Arial" panose="020B0604020202020204" pitchFamily="34" charset="0"/>
                </a:rPr>
                <a:t>Tìm</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trong</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bài</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những</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hình</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ảnh</a:t>
              </a:r>
              <a:r>
                <a:rPr lang="en-US" sz="3600" b="1" dirty="0">
                  <a:solidFill>
                    <a:prstClr val="black">
                      <a:lumMod val="75000"/>
                      <a:lumOff val="25000"/>
                    </a:prstClr>
                  </a:solidFill>
                  <a:latin typeface="Arial" panose="020B0604020202020204" pitchFamily="34" charset="0"/>
                  <a:cs typeface="Arial" panose="020B0604020202020204" pitchFamily="34" charset="0"/>
                </a:rPr>
                <a:t> so </a:t>
              </a:r>
              <a:r>
                <a:rPr lang="en-US" sz="3600" b="1" dirty="0" err="1">
                  <a:solidFill>
                    <a:prstClr val="black">
                      <a:lumMod val="75000"/>
                      <a:lumOff val="25000"/>
                    </a:prstClr>
                  </a:solidFill>
                  <a:latin typeface="Arial" panose="020B0604020202020204" pitchFamily="34" charset="0"/>
                  <a:cs typeface="Arial" panose="020B0604020202020204" pitchFamily="34" charset="0"/>
                </a:rPr>
                <a:t>sánh</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nhân</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hoá</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và</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cho</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biết</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tác</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dụng</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của</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chúng</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trong</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việc</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miêu</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tả</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ngôi</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nhà</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đang</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xây</a:t>
              </a:r>
              <a:r>
                <a:rPr lang="en-US" sz="3600" b="1" dirty="0">
                  <a:solidFill>
                    <a:prstClr val="black">
                      <a:lumMod val="75000"/>
                      <a:lumOff val="25000"/>
                    </a:prstClr>
                  </a:solidFill>
                  <a:latin typeface="Arial" panose="020B0604020202020204" pitchFamily="34" charset="0"/>
                  <a:cs typeface="Arial" panose="020B0604020202020204" pitchFamily="34" charset="0"/>
                </a:rPr>
                <a:t>.</a:t>
              </a:r>
              <a:endParaRPr lang="en-US" sz="5400" b="1" dirty="0">
                <a:solidFill>
                  <a:prstClr val="black">
                    <a:lumMod val="75000"/>
                    <a:lumOff val="25000"/>
                  </a:prstClr>
                </a:solidFill>
                <a:latin typeface="Arial" panose="020B0604020202020204" pitchFamily="34" charset="0"/>
                <a:cs typeface="Arial" panose="020B0604020202020204" pitchFamily="34" charset="0"/>
              </a:endParaRPr>
            </a:p>
          </p:txBody>
        </p:sp>
        <p:pic>
          <p:nvPicPr>
            <p:cNvPr id="66" name="Picture 65" descr="A picture containing diagram&#10;&#10;Description automatically generated">
              <a:hlinkClick r:id="rId3" action="ppaction://hlinksldjump"/>
              <a:extLst>
                <a:ext uri="{FF2B5EF4-FFF2-40B4-BE49-F238E27FC236}">
                  <a16:creationId xmlns:a16="http://schemas.microsoft.com/office/drawing/2014/main" id="{6555AA5A-D002-210E-9208-DA63047DC6D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sp>
        <p:nvSpPr>
          <p:cNvPr id="2" name="TextBox 1">
            <a:extLst>
              <a:ext uri="{FF2B5EF4-FFF2-40B4-BE49-F238E27FC236}">
                <a16:creationId xmlns:a16="http://schemas.microsoft.com/office/drawing/2014/main" id="{EE46131F-F9E4-7F03-F0F5-5307AA9A1529}"/>
              </a:ext>
            </a:extLst>
          </p:cNvPr>
          <p:cNvSpPr txBox="1"/>
          <p:nvPr/>
        </p:nvSpPr>
        <p:spPr>
          <a:xfrm>
            <a:off x="765853" y="2628960"/>
            <a:ext cx="10728873" cy="3371136"/>
          </a:xfrm>
          <a:prstGeom prst="roundRect">
            <a:avLst/>
          </a:prstGeom>
          <a:solidFill>
            <a:schemeClr val="accent4">
              <a:lumMod val="20000"/>
              <a:lumOff val="80000"/>
            </a:schemeClr>
          </a:solidFill>
          <a:ln w="38100">
            <a:solidFill>
              <a:schemeClr val="accent2"/>
            </a:solidFill>
          </a:ln>
        </p:spPr>
        <p:txBody>
          <a:bodyPr wrap="square" rtlCol="0">
            <a:spAutoFit/>
          </a:bodyPr>
          <a:lstStyle/>
          <a:p>
            <a:pPr marL="457200" lvl="0" indent="-457200" algn="just">
              <a:buFont typeface="Arial" panose="020B0604020202020204" pitchFamily="34" charset="0"/>
              <a:buChar char="•"/>
              <a:defRPr/>
            </a:pPr>
            <a:r>
              <a:rPr lang="vi-VN" sz="3200" b="1" dirty="0">
                <a:solidFill>
                  <a:srgbClr val="FF0000"/>
                </a:solidFill>
                <a:latin typeface="Calibri" panose="020F0502020204030204"/>
                <a:ea typeface="Roboto" panose="02000000000000000000" pitchFamily="2" charset="0"/>
                <a:sym typeface="Wingdings" panose="05000000000000000000" pitchFamily="2" charset="2"/>
              </a:rPr>
              <a:t>Trong bài có những hình ảnh so sánh: </a:t>
            </a:r>
            <a:r>
              <a:rPr lang="vi-VN" sz="3200" dirty="0">
                <a:solidFill>
                  <a:srgbClr val="FF0000"/>
                </a:solidFill>
                <a:latin typeface="Calibri" panose="020F0502020204030204"/>
                <a:ea typeface="Roboto" panose="02000000000000000000" pitchFamily="2" charset="0"/>
                <a:sym typeface="Wingdings" panose="05000000000000000000" pitchFamily="2" charset="2"/>
              </a:rPr>
              <a:t>giàn giáo như cái lồng; trụ bê tông như một mầm cây, ngôi nhà giống bài thơ sắp làm xong, ngôi nhà như trẻ nhỏ.</a:t>
            </a:r>
          </a:p>
          <a:p>
            <a:pPr marL="457200" lvl="0" indent="-457200" algn="just">
              <a:buFont typeface="Arial" panose="020B0604020202020204" pitchFamily="34" charset="0"/>
              <a:buChar char="•"/>
              <a:defRPr/>
            </a:pPr>
            <a:r>
              <a:rPr lang="vi-VN" sz="3200" b="1" dirty="0">
                <a:solidFill>
                  <a:srgbClr val="FF0000"/>
                </a:solidFill>
                <a:latin typeface="Calibri" panose="020F0502020204030204"/>
                <a:ea typeface="Roboto" panose="02000000000000000000" pitchFamily="2" charset="0"/>
                <a:sym typeface="Wingdings" panose="05000000000000000000" pitchFamily="2" charset="2"/>
              </a:rPr>
              <a:t>Trong bài có những hình ảnh nhân hoá: </a:t>
            </a:r>
            <a:r>
              <a:rPr lang="vi-VN" sz="3200" dirty="0">
                <a:solidFill>
                  <a:srgbClr val="FF0000"/>
                </a:solidFill>
                <a:latin typeface="Calibri" panose="020F0502020204030204"/>
                <a:ea typeface="Roboto" panose="02000000000000000000" pitchFamily="2" charset="0"/>
                <a:sym typeface="Wingdings" panose="05000000000000000000" pitchFamily="2" charset="2"/>
              </a:rPr>
              <a:t>ngôi nhà thở; bầy chim đi ăn về, rót vào ô cửa; nắng đứng ngủ quên; làn gió mang hương; ngôi nhà lớn lên.</a:t>
            </a:r>
          </a:p>
        </p:txBody>
      </p:sp>
      <p:sp>
        <p:nvSpPr>
          <p:cNvPr id="5" name="TextBox 4">
            <a:extLst>
              <a:ext uri="{FF2B5EF4-FFF2-40B4-BE49-F238E27FC236}">
                <a16:creationId xmlns:a16="http://schemas.microsoft.com/office/drawing/2014/main" id="{5EB2B940-0FE7-70B7-BF9C-BAF8223129A9}"/>
              </a:ext>
            </a:extLst>
          </p:cNvPr>
          <p:cNvSpPr txBox="1"/>
          <p:nvPr/>
        </p:nvSpPr>
        <p:spPr>
          <a:xfrm>
            <a:off x="712116" y="2541006"/>
            <a:ext cx="10728873" cy="3847862"/>
          </a:xfrm>
          <a:prstGeom prst="roundRect">
            <a:avLst/>
          </a:prstGeom>
          <a:solidFill>
            <a:schemeClr val="accent4">
              <a:lumMod val="20000"/>
              <a:lumOff val="80000"/>
            </a:schemeClr>
          </a:solidFill>
          <a:ln w="38100">
            <a:solidFill>
              <a:schemeClr val="accent2"/>
            </a:solidFill>
          </a:ln>
        </p:spPr>
        <p:txBody>
          <a:bodyPr wrap="square" rtlCol="0">
            <a:spAutoFit/>
          </a:bodyPr>
          <a:lstStyle/>
          <a:p>
            <a:pPr lvl="0" algn="just">
              <a:defRPr/>
            </a:pPr>
            <a:r>
              <a:rPr lang="vi-VN" sz="4400" dirty="0">
                <a:solidFill>
                  <a:prstClr val="black"/>
                </a:solidFill>
                <a:latin typeface="Calibri" panose="020F0502020204030204"/>
                <a:ea typeface="Roboto" panose="02000000000000000000" pitchFamily="2" charset="0"/>
                <a:sym typeface="Wingdings" panose="05000000000000000000" pitchFamily="2" charset="2"/>
              </a:rPr>
              <a:t>Tác dụng của những hình ảnh so sánh, nhân hoá: giúp ngôi nhà trở nên gần gũi, thân thiện với trẻ em; trông như những người bạn cùng trẻ em, cùng cảm xúc, cùng suy nghĩ với các bạn nhỏ.</a:t>
            </a:r>
            <a:endParaRPr kumimoji="0" lang="en-US" sz="4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pic>
        <p:nvPicPr>
          <p:cNvPr id="7" name="Picture 6" descr="A picture containing diagram&#10;&#10;Description automatically generated">
            <a:hlinkClick r:id="rId3" action="ppaction://hlinksldjump"/>
            <a:extLst>
              <a:ext uri="{FF2B5EF4-FFF2-40B4-BE49-F238E27FC236}">
                <a16:creationId xmlns:a16="http://schemas.microsoft.com/office/drawing/2014/main" id="{9304A2A7-990D-7F9B-EE58-4BAC5885A8C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10224122" y="4558719"/>
            <a:ext cx="2016236" cy="2191783"/>
          </a:xfrm>
          <a:prstGeom prst="rect">
            <a:avLst/>
          </a:prstGeom>
        </p:spPr>
      </p:pic>
    </p:spTree>
    <p:extLst>
      <p:ext uri="{BB962C8B-B14F-4D97-AF65-F5344CB8AC3E}">
        <p14:creationId xmlns:p14="http://schemas.microsoft.com/office/powerpoint/2010/main" val="317601810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grpSp>
        <p:nvGrpSpPr>
          <p:cNvPr id="2" name="Group 1">
            <a:extLst>
              <a:ext uri="{FF2B5EF4-FFF2-40B4-BE49-F238E27FC236}">
                <a16:creationId xmlns:a16="http://schemas.microsoft.com/office/drawing/2014/main" id="{7FA7DCB6-70FA-A916-5895-91FF247ACF37}"/>
              </a:ext>
            </a:extLst>
          </p:cNvPr>
          <p:cNvGrpSpPr/>
          <p:nvPr/>
        </p:nvGrpSpPr>
        <p:grpSpPr>
          <a:xfrm>
            <a:off x="-132981" y="-516802"/>
            <a:ext cx="11957270" cy="2555027"/>
            <a:chOff x="-99735" y="-387601"/>
            <a:chExt cx="8967952" cy="1916270"/>
          </a:xfrm>
        </p:grpSpPr>
        <p:grpSp>
          <p:nvGrpSpPr>
            <p:cNvPr id="3" name="Google Shape;3579;p43">
              <a:extLst>
                <a:ext uri="{FF2B5EF4-FFF2-40B4-BE49-F238E27FC236}">
                  <a16:creationId xmlns:a16="http://schemas.microsoft.com/office/drawing/2014/main" id="{D71D3B27-BAF8-596A-1DAE-68B9F9E9A614}"/>
                </a:ext>
              </a:extLst>
            </p:cNvPr>
            <p:cNvGrpSpPr/>
            <p:nvPr/>
          </p:nvGrpSpPr>
          <p:grpSpPr>
            <a:xfrm>
              <a:off x="646746" y="192450"/>
              <a:ext cx="8221471" cy="1336219"/>
              <a:chOff x="3374500" y="2400975"/>
              <a:chExt cx="2395004" cy="1696203"/>
            </a:xfrm>
          </p:grpSpPr>
          <p:sp>
            <p:nvSpPr>
              <p:cNvPr id="3584" name="Google Shape;3580;p43">
                <a:extLst>
                  <a:ext uri="{FF2B5EF4-FFF2-40B4-BE49-F238E27FC236}">
                    <a16:creationId xmlns:a16="http://schemas.microsoft.com/office/drawing/2014/main" id="{2AD3D64A-138E-C7F3-4EDA-390B2277188E}"/>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22B24">
                      <a:lumMod val="75000"/>
                    </a:srgbClr>
                  </a:solidFill>
                  <a:latin typeface="Arial"/>
                  <a:cs typeface="Arial"/>
                  <a:sym typeface="Arial"/>
                </a:endParaRPr>
              </a:p>
            </p:txBody>
          </p:sp>
          <p:sp>
            <p:nvSpPr>
              <p:cNvPr id="3585" name="Google Shape;3581;p43">
                <a:extLst>
                  <a:ext uri="{FF2B5EF4-FFF2-40B4-BE49-F238E27FC236}">
                    <a16:creationId xmlns:a16="http://schemas.microsoft.com/office/drawing/2014/main" id="{F0EA85AE-6C86-EC67-4883-4AA012E630A0}"/>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86" name="Google Shape;3582;p43">
                <a:extLst>
                  <a:ext uri="{FF2B5EF4-FFF2-40B4-BE49-F238E27FC236}">
                    <a16:creationId xmlns:a16="http://schemas.microsoft.com/office/drawing/2014/main" id="{4953B703-B558-BBA0-C8CE-6FC199375038}"/>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87" name="Google Shape;3583;p43">
                <a:extLst>
                  <a:ext uri="{FF2B5EF4-FFF2-40B4-BE49-F238E27FC236}">
                    <a16:creationId xmlns:a16="http://schemas.microsoft.com/office/drawing/2014/main" id="{98A588CB-E751-C989-84A2-C029A2016D3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88" name="Google Shape;3584;p43">
                <a:extLst>
                  <a:ext uri="{FF2B5EF4-FFF2-40B4-BE49-F238E27FC236}">
                    <a16:creationId xmlns:a16="http://schemas.microsoft.com/office/drawing/2014/main" id="{0A15D0C6-C85A-7A40-6DE7-806C6E48BED7}"/>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89" name="Google Shape;3585;p43">
                <a:extLst>
                  <a:ext uri="{FF2B5EF4-FFF2-40B4-BE49-F238E27FC236}">
                    <a16:creationId xmlns:a16="http://schemas.microsoft.com/office/drawing/2014/main" id="{31EB3267-1870-668D-F173-7C9BB7776FD8}"/>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 name="Google Shape;3537;p41">
              <a:extLst>
                <a:ext uri="{FF2B5EF4-FFF2-40B4-BE49-F238E27FC236}">
                  <a16:creationId xmlns:a16="http://schemas.microsoft.com/office/drawing/2014/main" id="{A8AB3404-0FD7-30E2-FD60-4587833CF5EA}"/>
                </a:ext>
              </a:extLst>
            </p:cNvPr>
            <p:cNvSpPr txBox="1">
              <a:spLocks/>
            </p:cNvSpPr>
            <p:nvPr/>
          </p:nvSpPr>
          <p:spPr>
            <a:xfrm>
              <a:off x="1431607" y="185226"/>
              <a:ext cx="6283643"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defTabSz="1219170">
                <a:buClr>
                  <a:srgbClr val="FFFFFF"/>
                </a:buClr>
              </a:pPr>
              <a:r>
                <a:rPr lang="en-US" sz="3200" b="1" i="0" dirty="0">
                  <a:solidFill>
                    <a:srgbClr val="000000"/>
                  </a:solidFill>
                  <a:effectLst/>
                  <a:latin typeface="Cambria" panose="02040503050406030204" pitchFamily="18" charset="0"/>
                  <a:ea typeface="Cambria" panose="02040503050406030204" pitchFamily="18" charset="0"/>
                </a:rPr>
                <a:t>3. </a:t>
              </a:r>
              <a:r>
                <a:rPr lang="en-US" sz="3200" b="1" i="0" dirty="0" err="1">
                  <a:solidFill>
                    <a:srgbClr val="000000"/>
                  </a:solidFill>
                  <a:effectLst/>
                  <a:latin typeface="Cambria" panose="02040503050406030204" pitchFamily="18" charset="0"/>
                  <a:ea typeface="Cambria" panose="02040503050406030204" pitchFamily="18" charset="0"/>
                </a:rPr>
                <a:t>Những</a:t>
              </a:r>
              <a:r>
                <a:rPr lang="en-US" sz="3200" b="1" i="0" dirty="0">
                  <a:solidFill>
                    <a:srgbClr val="000000"/>
                  </a:solidFill>
                  <a:effectLst/>
                  <a:latin typeface="Cambria" panose="02040503050406030204" pitchFamily="18" charset="0"/>
                  <a:ea typeface="Cambria" panose="02040503050406030204" pitchFamily="18" charset="0"/>
                </a:rPr>
                <a:t> chi </a:t>
              </a:r>
              <a:r>
                <a:rPr lang="en-US" sz="3200" b="1" i="0" dirty="0" err="1">
                  <a:solidFill>
                    <a:srgbClr val="000000"/>
                  </a:solidFill>
                  <a:effectLst/>
                  <a:latin typeface="Cambria" panose="02040503050406030204" pitchFamily="18" charset="0"/>
                  <a:ea typeface="Cambria" panose="02040503050406030204" pitchFamily="18" charset="0"/>
                </a:rPr>
                <a:t>tiết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nào</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cho</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thấy</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cảnh</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vật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thiên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nhiên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mang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đến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sự</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sống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động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cho</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ngôi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nhà</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đang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xây</a:t>
              </a:r>
              <a:r>
                <a:rPr lang="en-US" sz="3200" b="1" i="0" dirty="0">
                  <a:solidFill>
                    <a:srgbClr val="000000"/>
                  </a:solidFill>
                  <a:effectLst/>
                  <a:latin typeface="Cambria" panose="02040503050406030204" pitchFamily="18" charset="0"/>
                  <a:ea typeface="Cambria" panose="02040503050406030204" pitchFamily="18" charset="0"/>
                </a:rPr>
                <a:t>?</a:t>
              </a:r>
              <a:endParaRPr lang="en-US" sz="8000" b="1" kern="0" dirty="0">
                <a:solidFill>
                  <a:srgbClr val="513632">
                    <a:lumMod val="75000"/>
                  </a:srgbClr>
                </a:solidFill>
                <a:latin typeface="Cambria" panose="02040503050406030204" pitchFamily="18" charset="0"/>
                <a:ea typeface="Cambria" panose="02040503050406030204" pitchFamily="18" charset="0"/>
              </a:endParaRPr>
            </a:p>
          </p:txBody>
        </p:sp>
        <p:pic>
          <p:nvPicPr>
            <p:cNvPr id="6" name="Picture 5" descr="A picture containing diagram&#10;&#10;Description automatically generated">
              <a:hlinkClick r:id="rId3" action="ppaction://hlinksldjump"/>
              <a:extLst>
                <a:ext uri="{FF2B5EF4-FFF2-40B4-BE49-F238E27FC236}">
                  <a16:creationId xmlns:a16="http://schemas.microsoft.com/office/drawing/2014/main" id="{58E320AB-2ABE-032E-886E-71DAAAEDDD3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sp>
        <p:nvSpPr>
          <p:cNvPr id="3590" name="TextBox 3589">
            <a:extLst>
              <a:ext uri="{FF2B5EF4-FFF2-40B4-BE49-F238E27FC236}">
                <a16:creationId xmlns:a16="http://schemas.microsoft.com/office/drawing/2014/main" id="{B5337A2E-9176-8CEF-2AE8-3B1CEDB625F0}"/>
              </a:ext>
            </a:extLst>
          </p:cNvPr>
          <p:cNvSpPr txBox="1"/>
          <p:nvPr/>
        </p:nvSpPr>
        <p:spPr>
          <a:xfrm>
            <a:off x="586386" y="2175246"/>
            <a:ext cx="10992204" cy="3507343"/>
          </a:xfrm>
          <a:prstGeom prst="roundRect">
            <a:avLst/>
          </a:prstGeom>
          <a:solidFill>
            <a:schemeClr val="accent4">
              <a:lumMod val="20000"/>
              <a:lumOff val="80000"/>
            </a:schemeClr>
          </a:solidFill>
          <a:ln w="38100">
            <a:solidFill>
              <a:schemeClr val="accent2"/>
            </a:solidFill>
          </a:ln>
        </p:spPr>
        <p:txBody>
          <a:bodyPr wrap="square" rtlCol="0">
            <a:spAutoFit/>
          </a:bodyPr>
          <a:lstStyle/>
          <a:p>
            <a:pPr lvl="0" algn="just">
              <a:defRPr/>
            </a:pPr>
            <a:r>
              <a:rPr lang="vi-VN" sz="4000" dirty="0">
                <a:solidFill>
                  <a:srgbClr val="FF0000"/>
                </a:solidFill>
                <a:latin typeface="Calibri" panose="020F0502020204030204"/>
                <a:ea typeface="Roboto" panose="02000000000000000000" pitchFamily="2" charset="0"/>
                <a:sym typeface="Wingdings" panose="05000000000000000000" pitchFamily="2" charset="2"/>
              </a:rPr>
              <a:t>Những chi tiết cho thấy cảnh vật thiên nhiên mang đến sự sống động cho ngôi nhà đang xây: </a:t>
            </a:r>
            <a:r>
              <a:rPr lang="vi-VN" sz="4000" i="1" dirty="0">
                <a:solidFill>
                  <a:srgbClr val="FF0000"/>
                </a:solidFill>
                <a:latin typeface="Calibri" panose="020F0502020204030204"/>
                <a:ea typeface="Roboto" panose="02000000000000000000" pitchFamily="2" charset="0"/>
                <a:sym typeface="Wingdings" panose="05000000000000000000" pitchFamily="2" charset="2"/>
              </a:rPr>
              <a:t>nền trời sẫm biếc, nắng ngủ quên trên tường, làn gió ủ những rãnh tường chưa trát vữa, ngôi nhà lớn cùng trời xanh. </a:t>
            </a:r>
          </a:p>
        </p:txBody>
      </p:sp>
      <p:pic>
        <p:nvPicPr>
          <p:cNvPr id="3592" name="Picture 3591" descr="A picture containing diagram&#10;&#10;Description automatically generated">
            <a:hlinkClick r:id="rId3" action="ppaction://hlinksldjump"/>
            <a:extLst>
              <a:ext uri="{FF2B5EF4-FFF2-40B4-BE49-F238E27FC236}">
                <a16:creationId xmlns:a16="http://schemas.microsoft.com/office/drawing/2014/main" id="{9E3EE6F3-31AE-0B30-EB07-A4602BBD438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10224122" y="4558719"/>
            <a:ext cx="2016236" cy="2191783"/>
          </a:xfrm>
          <a:prstGeom prst="rect">
            <a:avLst/>
          </a:prstGeom>
        </p:spPr>
      </p:pic>
    </p:spTree>
    <p:extLst>
      <p:ext uri="{BB962C8B-B14F-4D97-AF65-F5344CB8AC3E}">
        <p14:creationId xmlns:p14="http://schemas.microsoft.com/office/powerpoint/2010/main" val="245312419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590"/>
                                        </p:tgtEl>
                                        <p:attrNameLst>
                                          <p:attrName>style.visibility</p:attrName>
                                        </p:attrNameLst>
                                      </p:cBhvr>
                                      <p:to>
                                        <p:strVal val="visible"/>
                                      </p:to>
                                    </p:set>
                                    <p:anim calcmode="lin" valueType="num">
                                      <p:cBhvr additive="base">
                                        <p:cTn id="15" dur="500" fill="hold"/>
                                        <p:tgtEl>
                                          <p:spTgt spid="3590"/>
                                        </p:tgtEl>
                                        <p:attrNameLst>
                                          <p:attrName>ppt_x</p:attrName>
                                        </p:attrNameLst>
                                      </p:cBhvr>
                                      <p:tavLst>
                                        <p:tav tm="0">
                                          <p:val>
                                            <p:strVal val="#ppt_x"/>
                                          </p:val>
                                        </p:tav>
                                        <p:tav tm="100000">
                                          <p:val>
                                            <p:strVal val="#ppt_x"/>
                                          </p:val>
                                        </p:tav>
                                      </p:tavLst>
                                    </p:anim>
                                    <p:anim calcmode="lin" valueType="num">
                                      <p:cBhvr additive="base">
                                        <p:cTn id="16" dur="500" fill="hold"/>
                                        <p:tgtEl>
                                          <p:spTgt spid="35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grpSp>
        <p:nvGrpSpPr>
          <p:cNvPr id="2" name="Group 1">
            <a:extLst>
              <a:ext uri="{FF2B5EF4-FFF2-40B4-BE49-F238E27FC236}">
                <a16:creationId xmlns:a16="http://schemas.microsoft.com/office/drawing/2014/main" id="{0AA84EB6-B55B-9899-0AA6-9C74A360FEBD}"/>
              </a:ext>
            </a:extLst>
          </p:cNvPr>
          <p:cNvGrpSpPr/>
          <p:nvPr/>
        </p:nvGrpSpPr>
        <p:grpSpPr>
          <a:xfrm>
            <a:off x="-132981" y="-516802"/>
            <a:ext cx="11957270" cy="2555027"/>
            <a:chOff x="-99735" y="-387601"/>
            <a:chExt cx="8967952" cy="1916270"/>
          </a:xfrm>
        </p:grpSpPr>
        <p:grpSp>
          <p:nvGrpSpPr>
            <p:cNvPr id="3" name="Google Shape;3579;p43">
              <a:extLst>
                <a:ext uri="{FF2B5EF4-FFF2-40B4-BE49-F238E27FC236}">
                  <a16:creationId xmlns:a16="http://schemas.microsoft.com/office/drawing/2014/main" id="{FACA233B-6214-761C-36E4-39E054D96868}"/>
                </a:ext>
              </a:extLst>
            </p:cNvPr>
            <p:cNvGrpSpPr/>
            <p:nvPr/>
          </p:nvGrpSpPr>
          <p:grpSpPr>
            <a:xfrm>
              <a:off x="646746" y="192450"/>
              <a:ext cx="8221471" cy="1336219"/>
              <a:chOff x="3374500" y="2400975"/>
              <a:chExt cx="2395004" cy="1696203"/>
            </a:xfrm>
          </p:grpSpPr>
          <p:sp>
            <p:nvSpPr>
              <p:cNvPr id="6" name="Google Shape;3580;p43">
                <a:extLst>
                  <a:ext uri="{FF2B5EF4-FFF2-40B4-BE49-F238E27FC236}">
                    <a16:creationId xmlns:a16="http://schemas.microsoft.com/office/drawing/2014/main" id="{4AF592E8-A775-77A5-67E6-81AAD478C98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22B24">
                      <a:lumMod val="75000"/>
                    </a:srgbClr>
                  </a:solidFill>
                  <a:latin typeface="Arial"/>
                  <a:cs typeface="Arial"/>
                  <a:sym typeface="Arial"/>
                </a:endParaRPr>
              </a:p>
            </p:txBody>
          </p:sp>
          <p:sp>
            <p:nvSpPr>
              <p:cNvPr id="7" name="Google Shape;3581;p43">
                <a:extLst>
                  <a:ext uri="{FF2B5EF4-FFF2-40B4-BE49-F238E27FC236}">
                    <a16:creationId xmlns:a16="http://schemas.microsoft.com/office/drawing/2014/main" id="{2DA4B671-3A78-5E15-4FA6-0436E918000B}"/>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3582;p43">
                <a:extLst>
                  <a:ext uri="{FF2B5EF4-FFF2-40B4-BE49-F238E27FC236}">
                    <a16:creationId xmlns:a16="http://schemas.microsoft.com/office/drawing/2014/main" id="{1E0DF1DF-72D0-0F62-5DB1-0EA3AE2052DF}"/>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3583;p43">
                <a:extLst>
                  <a:ext uri="{FF2B5EF4-FFF2-40B4-BE49-F238E27FC236}">
                    <a16:creationId xmlns:a16="http://schemas.microsoft.com/office/drawing/2014/main" id="{C7F46AA1-47BE-C3B1-B9A3-D9F434623FBD}"/>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3584;p43">
                <a:extLst>
                  <a:ext uri="{FF2B5EF4-FFF2-40B4-BE49-F238E27FC236}">
                    <a16:creationId xmlns:a16="http://schemas.microsoft.com/office/drawing/2014/main" id="{EB5B2653-91F7-9605-6437-7D7767A2F66C}"/>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3585;p43">
                <a:extLst>
                  <a:ext uri="{FF2B5EF4-FFF2-40B4-BE49-F238E27FC236}">
                    <a16:creationId xmlns:a16="http://schemas.microsoft.com/office/drawing/2014/main" id="{4DCC1372-0CBC-97BB-F798-75AA3E82C953}"/>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 name="Google Shape;3537;p41">
              <a:extLst>
                <a:ext uri="{FF2B5EF4-FFF2-40B4-BE49-F238E27FC236}">
                  <a16:creationId xmlns:a16="http://schemas.microsoft.com/office/drawing/2014/main" id="{65388E10-80F2-617F-3025-BE43BFF7D7F4}"/>
                </a:ext>
              </a:extLst>
            </p:cNvPr>
            <p:cNvSpPr txBox="1">
              <a:spLocks/>
            </p:cNvSpPr>
            <p:nvPr/>
          </p:nvSpPr>
          <p:spPr>
            <a:xfrm>
              <a:off x="1431607" y="185226"/>
              <a:ext cx="6283643"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defTabSz="1219170">
                <a:buClr>
                  <a:srgbClr val="FFFFFF"/>
                </a:buClr>
              </a:pPr>
              <a:r>
                <a:rPr lang="en-US" sz="3200" b="1" i="0" dirty="0">
                  <a:solidFill>
                    <a:srgbClr val="000000"/>
                  </a:solidFill>
                  <a:effectLst/>
                  <a:latin typeface="Cambria" panose="02040503050406030204" pitchFamily="18" charset="0"/>
                  <a:ea typeface="Cambria" panose="02040503050406030204" pitchFamily="18" charset="0"/>
                </a:rPr>
                <a:t>4. </a:t>
              </a:r>
              <a:r>
                <a:rPr lang="vi-VN" sz="3200" b="1" i="0" dirty="0">
                  <a:solidFill>
                    <a:srgbClr val="000000"/>
                  </a:solidFill>
                  <a:effectLst/>
                  <a:latin typeface="Cambria" panose="02040503050406030204" pitchFamily="18" charset="0"/>
                  <a:ea typeface="Cambria" panose="02040503050406030204" pitchFamily="18" charset="0"/>
                </a:rPr>
                <a:t>Nêu cảm nghĩ của em khi đọc hai dòng thơ “Ngôi nhà như trẻ nhỏ/ Lớn lên với trời xanh…”.</a:t>
              </a:r>
              <a:endParaRPr lang="en-US" sz="8000" b="1" kern="0" dirty="0">
                <a:solidFill>
                  <a:srgbClr val="513632">
                    <a:lumMod val="75000"/>
                  </a:srgbClr>
                </a:solidFill>
                <a:latin typeface="Cambria" panose="02040503050406030204" pitchFamily="18" charset="0"/>
                <a:ea typeface="Cambria" panose="02040503050406030204" pitchFamily="18" charset="0"/>
              </a:endParaRPr>
            </a:p>
          </p:txBody>
        </p:sp>
        <p:pic>
          <p:nvPicPr>
            <p:cNvPr id="5" name="Picture 4" descr="A picture containing diagram&#10;&#10;Description automatically generated">
              <a:hlinkClick r:id="rId3" action="ppaction://hlinksldjump"/>
              <a:extLst>
                <a:ext uri="{FF2B5EF4-FFF2-40B4-BE49-F238E27FC236}">
                  <a16:creationId xmlns:a16="http://schemas.microsoft.com/office/drawing/2014/main" id="{46DBD4A1-46B3-B2EF-D17B-0BD464F9CA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sp>
        <p:nvSpPr>
          <p:cNvPr id="12" name="TextBox 11">
            <a:extLst>
              <a:ext uri="{FF2B5EF4-FFF2-40B4-BE49-F238E27FC236}">
                <a16:creationId xmlns:a16="http://schemas.microsoft.com/office/drawing/2014/main" id="{025F1D61-BFE8-9215-3C9E-7F5F377A4878}"/>
              </a:ext>
            </a:extLst>
          </p:cNvPr>
          <p:cNvSpPr txBox="1"/>
          <p:nvPr/>
        </p:nvSpPr>
        <p:spPr>
          <a:xfrm>
            <a:off x="388620" y="2175246"/>
            <a:ext cx="11361420" cy="3507343"/>
          </a:xfrm>
          <a:prstGeom prst="roundRect">
            <a:avLst/>
          </a:prstGeom>
          <a:solidFill>
            <a:schemeClr val="accent4">
              <a:lumMod val="20000"/>
              <a:lumOff val="80000"/>
            </a:schemeClr>
          </a:solidFill>
          <a:ln w="38100">
            <a:solidFill>
              <a:schemeClr val="accent2"/>
            </a:solidFill>
          </a:ln>
        </p:spPr>
        <p:txBody>
          <a:bodyPr wrap="square" rtlCol="0">
            <a:spAutoFit/>
          </a:bodyPr>
          <a:lstStyle/>
          <a:p>
            <a:pPr lvl="0" algn="just">
              <a:defRPr/>
            </a:pPr>
            <a:r>
              <a:rPr lang="vi-VN" sz="4000" dirty="0">
                <a:solidFill>
                  <a:srgbClr val="FF0000"/>
                </a:solidFill>
                <a:latin typeface="Calibri" panose="020F0502020204030204"/>
                <a:ea typeface="Roboto" panose="02000000000000000000" pitchFamily="2" charset="0"/>
                <a:sym typeface="Wingdings" panose="05000000000000000000" pitchFamily="2" charset="2"/>
              </a:rPr>
              <a:t>Khi đọc hai dòng thơ “Ngôi nhà như trẻ nhỏ/ Lớn lên với trời xanh…”, em cảm thấy ngôi nhà không ở yên, không cố định, cứng nhắc mà như còn lớn lên, sẽ cao lên và cao tới tận trời xanh; ngôi nhà cũng có tâm hồn, cũng vui tươi như những đứa trẻ.</a:t>
            </a:r>
            <a:endParaRPr lang="vi-VN" sz="4000" i="1" dirty="0">
              <a:solidFill>
                <a:srgbClr val="FF0000"/>
              </a:solidFill>
              <a:latin typeface="Calibri" panose="020F0502020204030204"/>
              <a:ea typeface="Roboto" panose="02000000000000000000" pitchFamily="2" charset="0"/>
              <a:sym typeface="Wingdings" panose="05000000000000000000" pitchFamily="2" charset="2"/>
            </a:endParaRPr>
          </a:p>
        </p:txBody>
      </p:sp>
      <p:pic>
        <p:nvPicPr>
          <p:cNvPr id="13" name="Picture 12" descr="A picture containing diagram&#10;&#10;Description automatically generated">
            <a:hlinkClick r:id="rId3" action="ppaction://hlinksldjump"/>
            <a:extLst>
              <a:ext uri="{FF2B5EF4-FFF2-40B4-BE49-F238E27FC236}">
                <a16:creationId xmlns:a16="http://schemas.microsoft.com/office/drawing/2014/main" id="{5A5DDBD3-BE79-8E28-A023-D7D064E28E6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10224122" y="4558719"/>
            <a:ext cx="2016236" cy="2191783"/>
          </a:xfrm>
          <a:prstGeom prst="rect">
            <a:avLst/>
          </a:prstGeom>
        </p:spPr>
      </p:pic>
    </p:spTree>
    <p:extLst>
      <p:ext uri="{BB962C8B-B14F-4D97-AF65-F5344CB8AC3E}">
        <p14:creationId xmlns:p14="http://schemas.microsoft.com/office/powerpoint/2010/main" val="365545422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grpSp>
        <p:nvGrpSpPr>
          <p:cNvPr id="2" name="Group 1">
            <a:extLst>
              <a:ext uri="{FF2B5EF4-FFF2-40B4-BE49-F238E27FC236}">
                <a16:creationId xmlns:a16="http://schemas.microsoft.com/office/drawing/2014/main" id="{22F413F2-0828-050E-F67B-D78303D50EBC}"/>
              </a:ext>
            </a:extLst>
          </p:cNvPr>
          <p:cNvGrpSpPr/>
          <p:nvPr/>
        </p:nvGrpSpPr>
        <p:grpSpPr>
          <a:xfrm>
            <a:off x="-132981" y="-516802"/>
            <a:ext cx="11957270" cy="2555027"/>
            <a:chOff x="-99735" y="-387601"/>
            <a:chExt cx="8967952" cy="1916270"/>
          </a:xfrm>
        </p:grpSpPr>
        <p:grpSp>
          <p:nvGrpSpPr>
            <p:cNvPr id="3" name="Google Shape;3579;p43">
              <a:extLst>
                <a:ext uri="{FF2B5EF4-FFF2-40B4-BE49-F238E27FC236}">
                  <a16:creationId xmlns:a16="http://schemas.microsoft.com/office/drawing/2014/main" id="{97BF9EBB-D8A9-5088-A7F1-7D082B6B2C3C}"/>
                </a:ext>
              </a:extLst>
            </p:cNvPr>
            <p:cNvGrpSpPr/>
            <p:nvPr/>
          </p:nvGrpSpPr>
          <p:grpSpPr>
            <a:xfrm>
              <a:off x="646746" y="192450"/>
              <a:ext cx="8221471" cy="1336219"/>
              <a:chOff x="3374500" y="2400975"/>
              <a:chExt cx="2395004" cy="1696203"/>
            </a:xfrm>
          </p:grpSpPr>
          <p:sp>
            <p:nvSpPr>
              <p:cNvPr id="6" name="Google Shape;3580;p43">
                <a:extLst>
                  <a:ext uri="{FF2B5EF4-FFF2-40B4-BE49-F238E27FC236}">
                    <a16:creationId xmlns:a16="http://schemas.microsoft.com/office/drawing/2014/main" id="{B670BB4D-388E-3538-11A9-6D0B62F3E2AD}"/>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22B24">
                      <a:lumMod val="75000"/>
                    </a:srgbClr>
                  </a:solidFill>
                  <a:latin typeface="Arial"/>
                  <a:cs typeface="Arial"/>
                  <a:sym typeface="Arial"/>
                </a:endParaRPr>
              </a:p>
            </p:txBody>
          </p:sp>
          <p:sp>
            <p:nvSpPr>
              <p:cNvPr id="7" name="Google Shape;3581;p43">
                <a:extLst>
                  <a:ext uri="{FF2B5EF4-FFF2-40B4-BE49-F238E27FC236}">
                    <a16:creationId xmlns:a16="http://schemas.microsoft.com/office/drawing/2014/main" id="{4CFB44E1-BC92-AFD4-847D-96AA5ABB7581}"/>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3582;p43">
                <a:extLst>
                  <a:ext uri="{FF2B5EF4-FFF2-40B4-BE49-F238E27FC236}">
                    <a16:creationId xmlns:a16="http://schemas.microsoft.com/office/drawing/2014/main" id="{7C8A2A7B-9E24-9484-4E1F-1CA1F6149062}"/>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3583;p43">
                <a:extLst>
                  <a:ext uri="{FF2B5EF4-FFF2-40B4-BE49-F238E27FC236}">
                    <a16:creationId xmlns:a16="http://schemas.microsoft.com/office/drawing/2014/main" id="{FE7D57A8-5F27-532B-B833-6C53F21AEECA}"/>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3584;p43">
                <a:extLst>
                  <a:ext uri="{FF2B5EF4-FFF2-40B4-BE49-F238E27FC236}">
                    <a16:creationId xmlns:a16="http://schemas.microsoft.com/office/drawing/2014/main" id="{9D8F7B68-F0E0-7612-3BC4-BEDB22356588}"/>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3585;p43">
                <a:extLst>
                  <a:ext uri="{FF2B5EF4-FFF2-40B4-BE49-F238E27FC236}">
                    <a16:creationId xmlns:a16="http://schemas.microsoft.com/office/drawing/2014/main" id="{45EC9760-342C-EC31-064E-466577266D98}"/>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 name="Google Shape;3537;p41">
              <a:extLst>
                <a:ext uri="{FF2B5EF4-FFF2-40B4-BE49-F238E27FC236}">
                  <a16:creationId xmlns:a16="http://schemas.microsoft.com/office/drawing/2014/main" id="{5D196BB4-5A7A-4EC2-5B3D-294E7F2FAB91}"/>
                </a:ext>
              </a:extLst>
            </p:cNvPr>
            <p:cNvSpPr txBox="1">
              <a:spLocks/>
            </p:cNvSpPr>
            <p:nvPr/>
          </p:nvSpPr>
          <p:spPr>
            <a:xfrm>
              <a:off x="1448752" y="390966"/>
              <a:ext cx="6283643"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defTabSz="1219170">
                <a:buClr>
                  <a:srgbClr val="FFFFFF"/>
                </a:buClr>
              </a:pPr>
              <a:r>
                <a:rPr lang="en-US" sz="3200" b="1" i="0" dirty="0">
                  <a:solidFill>
                    <a:srgbClr val="000000"/>
                  </a:solidFill>
                  <a:effectLst/>
                  <a:latin typeface="Cambria" panose="02040503050406030204" pitchFamily="18" charset="0"/>
                  <a:ea typeface="Cambria" panose="02040503050406030204" pitchFamily="18" charset="0"/>
                </a:rPr>
                <a:t>5. </a:t>
              </a:r>
              <a:r>
                <a:rPr lang="vi-VN" sz="3200" b="1" i="0" dirty="0">
                  <a:solidFill>
                    <a:srgbClr val="000000"/>
                  </a:solidFill>
                  <a:effectLst/>
                  <a:latin typeface="Cambria" panose="02040503050406030204" pitchFamily="18" charset="0"/>
                  <a:ea typeface="Cambria" panose="02040503050406030204" pitchFamily="18" charset="0"/>
                </a:rPr>
                <a:t>Theo em, hình ảnh ngôi nhà đang xây nói lên điều gì về cuộc sống trên đất nước ta?</a:t>
              </a:r>
              <a:endParaRPr lang="en-US" sz="8000" b="1" kern="0" dirty="0">
                <a:solidFill>
                  <a:srgbClr val="513632">
                    <a:lumMod val="75000"/>
                  </a:srgbClr>
                </a:solidFill>
                <a:latin typeface="Cambria" panose="02040503050406030204" pitchFamily="18" charset="0"/>
                <a:ea typeface="Cambria" panose="02040503050406030204" pitchFamily="18" charset="0"/>
              </a:endParaRPr>
            </a:p>
          </p:txBody>
        </p:sp>
        <p:pic>
          <p:nvPicPr>
            <p:cNvPr id="5" name="Picture 4" descr="A picture containing diagram&#10;&#10;Description automatically generated">
              <a:hlinkClick r:id="rId3" action="ppaction://hlinksldjump"/>
              <a:extLst>
                <a:ext uri="{FF2B5EF4-FFF2-40B4-BE49-F238E27FC236}">
                  <a16:creationId xmlns:a16="http://schemas.microsoft.com/office/drawing/2014/main" id="{A5CEE2F1-E5CC-E1CA-7031-A128A39BE53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sp>
        <p:nvSpPr>
          <p:cNvPr id="12" name="TextBox 11">
            <a:extLst>
              <a:ext uri="{FF2B5EF4-FFF2-40B4-BE49-F238E27FC236}">
                <a16:creationId xmlns:a16="http://schemas.microsoft.com/office/drawing/2014/main" id="{62316F3D-3D7C-EE7F-D023-769203AB9A6F}"/>
              </a:ext>
            </a:extLst>
          </p:cNvPr>
          <p:cNvSpPr txBox="1"/>
          <p:nvPr/>
        </p:nvSpPr>
        <p:spPr>
          <a:xfrm>
            <a:off x="388620" y="2175246"/>
            <a:ext cx="11361420" cy="4392692"/>
          </a:xfrm>
          <a:prstGeom prst="roundRect">
            <a:avLst/>
          </a:prstGeom>
          <a:solidFill>
            <a:schemeClr val="accent4">
              <a:lumMod val="20000"/>
              <a:lumOff val="80000"/>
            </a:schemeClr>
          </a:solidFill>
          <a:ln w="38100">
            <a:solidFill>
              <a:schemeClr val="accent2"/>
            </a:solidFill>
          </a:ln>
        </p:spPr>
        <p:txBody>
          <a:bodyPr wrap="square" rtlCol="0">
            <a:spAutoFit/>
          </a:bodyPr>
          <a:lstStyle/>
          <a:p>
            <a:pPr lvl="0" algn="just">
              <a:defRPr/>
            </a:pPr>
            <a:r>
              <a:rPr lang="en-US" sz="3600" dirty="0">
                <a:solidFill>
                  <a:srgbClr val="FF0000"/>
                </a:solidFill>
                <a:latin typeface="Calibri" panose="020F0502020204030204"/>
                <a:ea typeface="Roboto" panose="02000000000000000000" pitchFamily="2" charset="0"/>
                <a:sym typeface="Wingdings" panose="05000000000000000000" pitchFamily="2" charset="2"/>
              </a:rPr>
              <a:t>   </a:t>
            </a:r>
            <a:r>
              <a:rPr lang="vi-VN" sz="3600" dirty="0">
                <a:solidFill>
                  <a:srgbClr val="FF0000"/>
                </a:solidFill>
                <a:latin typeface="Calibri" panose="020F0502020204030204"/>
                <a:ea typeface="Roboto" panose="02000000000000000000" pitchFamily="2" charset="0"/>
                <a:sym typeface="Wingdings" panose="05000000000000000000" pitchFamily="2" charset="2"/>
              </a:rPr>
              <a:t>Theo em, hình ảnh ngôi nhà đang xây nói lên cuộc sống trên đất nước ta đang ngày càng phát triển. Đất nước ta đang không ngừng xây dựng các đô thị, hệ thống nhà cửa, công xưởng, trung tâm thương mại,… phục vụ cuộc sống hiện đại. Ngay hiện tại vẫn còn rất nhiều những dự án, những dự định đang được ấp ủ và chờ được thực hiện, phát triển hơn cả hiện tại. </a:t>
            </a:r>
            <a:endParaRPr lang="vi-VN" sz="3600" i="1" dirty="0">
              <a:solidFill>
                <a:srgbClr val="FF0000"/>
              </a:solidFill>
              <a:latin typeface="Calibri" panose="020F0502020204030204"/>
              <a:ea typeface="Roboto" panose="02000000000000000000" pitchFamily="2" charset="0"/>
              <a:sym typeface="Wingdings" panose="05000000000000000000" pitchFamily="2" charset="2"/>
            </a:endParaRPr>
          </a:p>
        </p:txBody>
      </p:sp>
      <p:pic>
        <p:nvPicPr>
          <p:cNvPr id="13" name="Picture 12" descr="A picture containing diagram&#10;&#10;Description automatically generated">
            <a:hlinkClick r:id="rId3" action="ppaction://hlinksldjump"/>
            <a:extLst>
              <a:ext uri="{FF2B5EF4-FFF2-40B4-BE49-F238E27FC236}">
                <a16:creationId xmlns:a16="http://schemas.microsoft.com/office/drawing/2014/main" id="{8C8F338E-A463-54A5-5B75-0A614AA9507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10224122" y="4558719"/>
            <a:ext cx="2016236" cy="2191783"/>
          </a:xfrm>
          <a:prstGeom prst="rect">
            <a:avLst/>
          </a:prstGeom>
        </p:spPr>
      </p:pic>
    </p:spTree>
    <p:extLst>
      <p:ext uri="{BB962C8B-B14F-4D97-AF65-F5344CB8AC3E}">
        <p14:creationId xmlns:p14="http://schemas.microsoft.com/office/powerpoint/2010/main" val="402857852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989045" y="774783"/>
            <a:ext cx="10991461"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205153" y="2705588"/>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9502052" y="2668046"/>
            <a:ext cx="3005421" cy="4545918"/>
          </a:xfrm>
          <a:prstGeom prst="rect">
            <a:avLst/>
          </a:prstGeom>
        </p:spPr>
      </p:pic>
      <p:pic>
        <p:nvPicPr>
          <p:cNvPr id="2" name="Picture 1">
            <a:extLst>
              <a:ext uri="{FF2B5EF4-FFF2-40B4-BE49-F238E27FC236}">
                <a16:creationId xmlns:a16="http://schemas.microsoft.com/office/drawing/2014/main" id="{B46FB1E9-E3B5-0D74-2527-B4C18CAD576C}"/>
              </a:ext>
            </a:extLst>
          </p:cNvPr>
          <p:cNvPicPr>
            <a:picLocks noChangeAspect="1"/>
          </p:cNvPicPr>
          <p:nvPr/>
        </p:nvPicPr>
        <p:blipFill>
          <a:blip r:embed="rId6"/>
          <a:stretch>
            <a:fillRect/>
          </a:stretch>
        </p:blipFill>
        <p:spPr>
          <a:xfrm>
            <a:off x="1993024" y="2126604"/>
            <a:ext cx="8480271" cy="3176291"/>
          </a:xfrm>
          <a:prstGeom prst="rect">
            <a:avLst/>
          </a:prstGeom>
        </p:spPr>
      </p:pic>
    </p:spTree>
    <p:extLst>
      <p:ext uri="{BB962C8B-B14F-4D97-AF65-F5344CB8AC3E}">
        <p14:creationId xmlns:p14="http://schemas.microsoft.com/office/powerpoint/2010/main" val="399137695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4" presetClass="entr" presetSubtype="1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18000">
              <a:schemeClr val="accent4">
                <a:lumMod val="20000"/>
                <a:lumOff val="80000"/>
              </a:schemeClr>
            </a:gs>
            <a:gs pos="58000">
              <a:srgbClr val="79FFFF"/>
            </a:gs>
          </a:gsLst>
          <a:lin ang="8100000" scaled="1"/>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E50EEF2-262F-491A-BA9B-7EA8860AAB82}"/>
              </a:ext>
            </a:extLst>
          </p:cNvPr>
          <p:cNvGrpSpPr/>
          <p:nvPr/>
        </p:nvGrpSpPr>
        <p:grpSpPr>
          <a:xfrm>
            <a:off x="-2744008" y="-604920"/>
            <a:ext cx="15311753" cy="7462920"/>
            <a:chOff x="-2820208" y="-958997"/>
            <a:chExt cx="15311753" cy="7462920"/>
          </a:xfrm>
        </p:grpSpPr>
        <p:pic>
          <p:nvPicPr>
            <p:cNvPr id="11" name="Picture 15">
              <a:extLst>
                <a:ext uri="{FF2B5EF4-FFF2-40B4-BE49-F238E27FC236}">
                  <a16:creationId xmlns:a16="http://schemas.microsoft.com/office/drawing/2014/main" id="{A653465E-9C83-42FA-B5E2-017217758FD4}"/>
                </a:ext>
              </a:extLst>
            </p:cNvPr>
            <p:cNvPicPr>
              <a:picLocks noChangeAspect="1"/>
            </p:cNvPicPr>
            <p:nvPr/>
          </p:nvPicPr>
          <p:blipFill>
            <a:blip r:embed="rId3"/>
            <a:srcRect r="146"/>
            <a:stretch>
              <a:fillRect/>
            </a:stretch>
          </p:blipFill>
          <p:spPr>
            <a:xfrm>
              <a:off x="-2820208" y="-670254"/>
              <a:ext cx="4905711" cy="3254804"/>
            </a:xfrm>
            <a:prstGeom prst="rect">
              <a:avLst/>
            </a:prstGeom>
          </p:spPr>
        </p:pic>
        <p:pic>
          <p:nvPicPr>
            <p:cNvPr id="12" name="Picture 15">
              <a:extLst>
                <a:ext uri="{FF2B5EF4-FFF2-40B4-BE49-F238E27FC236}">
                  <a16:creationId xmlns:a16="http://schemas.microsoft.com/office/drawing/2014/main" id="{C0122174-A253-43EC-81BD-223CEE871FF7}"/>
                </a:ext>
              </a:extLst>
            </p:cNvPr>
            <p:cNvPicPr>
              <a:picLocks noChangeAspect="1"/>
            </p:cNvPicPr>
            <p:nvPr/>
          </p:nvPicPr>
          <p:blipFill>
            <a:blip r:embed="rId3"/>
            <a:srcRect r="146"/>
            <a:stretch>
              <a:fillRect/>
            </a:stretch>
          </p:blipFill>
          <p:spPr>
            <a:xfrm>
              <a:off x="9148271" y="-958936"/>
              <a:ext cx="3233617" cy="2145416"/>
            </a:xfrm>
            <a:prstGeom prst="rect">
              <a:avLst/>
            </a:prstGeom>
          </p:spPr>
        </p:pic>
        <p:sp>
          <p:nvSpPr>
            <p:cNvPr id="13" name="Freeform 3">
              <a:extLst>
                <a:ext uri="{FF2B5EF4-FFF2-40B4-BE49-F238E27FC236}">
                  <a16:creationId xmlns:a16="http://schemas.microsoft.com/office/drawing/2014/main" id="{73212463-416A-4D3A-86F6-A92F9BC5E783}"/>
                </a:ext>
              </a:extLst>
            </p:cNvPr>
            <p:cNvSpPr/>
            <p:nvPr/>
          </p:nvSpPr>
          <p:spPr>
            <a:xfrm>
              <a:off x="0" y="387928"/>
              <a:ext cx="5971309" cy="2430518"/>
            </a:xfrm>
            <a:custGeom>
              <a:avLst/>
              <a:gdLst/>
              <a:ahLst/>
              <a:cxnLst/>
              <a:rect l="l" t="t" r="r" b="b"/>
              <a:pathLst>
                <a:path w="7315200" h="3401568">
                  <a:moveTo>
                    <a:pt x="0" y="0"/>
                  </a:moveTo>
                  <a:lnTo>
                    <a:pt x="7315200" y="0"/>
                  </a:lnTo>
                  <a:lnTo>
                    <a:pt x="7315200" y="3401568"/>
                  </a:lnTo>
                  <a:lnTo>
                    <a:pt x="0" y="34015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8">
              <a:extLst>
                <a:ext uri="{FF2B5EF4-FFF2-40B4-BE49-F238E27FC236}">
                  <a16:creationId xmlns:a16="http://schemas.microsoft.com/office/drawing/2014/main" id="{190A3BCF-1A89-41B3-A596-06A3FBF09AD0}"/>
                </a:ext>
              </a:extLst>
            </p:cNvPr>
            <p:cNvSpPr/>
            <p:nvPr/>
          </p:nvSpPr>
          <p:spPr>
            <a:xfrm>
              <a:off x="-131676" y="2229202"/>
              <a:ext cx="12323676" cy="2886777"/>
            </a:xfrm>
            <a:custGeom>
              <a:avLst/>
              <a:gdLst/>
              <a:ahLst/>
              <a:cxnLst/>
              <a:rect l="l" t="t" r="r" b="b"/>
              <a:pathLst>
                <a:path w="3212681" h="1028058">
                  <a:moveTo>
                    <a:pt x="0" y="0"/>
                  </a:moveTo>
                  <a:lnTo>
                    <a:pt x="3212681" y="0"/>
                  </a:lnTo>
                  <a:lnTo>
                    <a:pt x="3212681" y="1028058"/>
                  </a:lnTo>
                  <a:lnTo>
                    <a:pt x="0" y="10280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3">
              <a:extLst>
                <a:ext uri="{FF2B5EF4-FFF2-40B4-BE49-F238E27FC236}">
                  <a16:creationId xmlns:a16="http://schemas.microsoft.com/office/drawing/2014/main" id="{571F7C43-D787-4ADE-9B78-C9815E4913CA}"/>
                </a:ext>
              </a:extLst>
            </p:cNvPr>
            <p:cNvSpPr/>
            <p:nvPr/>
          </p:nvSpPr>
          <p:spPr>
            <a:xfrm flipH="1">
              <a:off x="5333973" y="-958997"/>
              <a:ext cx="6858027" cy="3859477"/>
            </a:xfrm>
            <a:custGeom>
              <a:avLst/>
              <a:gdLst/>
              <a:ahLst/>
              <a:cxnLst/>
              <a:rect l="l" t="t" r="r" b="b"/>
              <a:pathLst>
                <a:path w="7315200" h="3401568">
                  <a:moveTo>
                    <a:pt x="0" y="0"/>
                  </a:moveTo>
                  <a:lnTo>
                    <a:pt x="7315200" y="0"/>
                  </a:lnTo>
                  <a:lnTo>
                    <a:pt x="7315200" y="3401568"/>
                  </a:lnTo>
                  <a:lnTo>
                    <a:pt x="0" y="34015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
              <a:extLst>
                <a:ext uri="{FF2B5EF4-FFF2-40B4-BE49-F238E27FC236}">
                  <a16:creationId xmlns:a16="http://schemas.microsoft.com/office/drawing/2014/main" id="{01171028-CDDF-41AE-966E-278C1158DA5F}"/>
                </a:ext>
              </a:extLst>
            </p:cNvPr>
            <p:cNvSpPr/>
            <p:nvPr/>
          </p:nvSpPr>
          <p:spPr>
            <a:xfrm>
              <a:off x="2985654" y="1048689"/>
              <a:ext cx="7315200" cy="1892808"/>
            </a:xfrm>
            <a:custGeom>
              <a:avLst/>
              <a:gdLst/>
              <a:ahLst/>
              <a:cxnLst/>
              <a:rect l="l" t="t" r="r" b="b"/>
              <a:pathLst>
                <a:path w="7315200" h="1892808">
                  <a:moveTo>
                    <a:pt x="0" y="0"/>
                  </a:moveTo>
                  <a:lnTo>
                    <a:pt x="7315200" y="0"/>
                  </a:lnTo>
                  <a:lnTo>
                    <a:pt x="7315200" y="1892808"/>
                  </a:lnTo>
                  <a:lnTo>
                    <a:pt x="0" y="18928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7">
              <a:extLst>
                <a:ext uri="{FF2B5EF4-FFF2-40B4-BE49-F238E27FC236}">
                  <a16:creationId xmlns:a16="http://schemas.microsoft.com/office/drawing/2014/main" id="{2EED2774-546B-4FD6-8A88-284D24EE35BB}"/>
                </a:ext>
              </a:extLst>
            </p:cNvPr>
            <p:cNvSpPr/>
            <p:nvPr/>
          </p:nvSpPr>
          <p:spPr>
            <a:xfrm>
              <a:off x="-90111" y="3355038"/>
              <a:ext cx="12282111" cy="3148885"/>
            </a:xfrm>
            <a:custGeom>
              <a:avLst/>
              <a:gdLst/>
              <a:ahLst/>
              <a:cxnLst/>
              <a:rect l="l" t="t" r="r" b="b"/>
              <a:pathLst>
                <a:path w="4383745" h="1150733">
                  <a:moveTo>
                    <a:pt x="0" y="0"/>
                  </a:moveTo>
                  <a:lnTo>
                    <a:pt x="4383745" y="0"/>
                  </a:lnTo>
                  <a:lnTo>
                    <a:pt x="4383745" y="1150733"/>
                  </a:lnTo>
                  <a:lnTo>
                    <a:pt x="0" y="11507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3">
              <a:extLst>
                <a:ext uri="{FF2B5EF4-FFF2-40B4-BE49-F238E27FC236}">
                  <a16:creationId xmlns:a16="http://schemas.microsoft.com/office/drawing/2014/main" id="{29697263-5309-4392-B4FF-62D8A8DDA1E3}"/>
                </a:ext>
              </a:extLst>
            </p:cNvPr>
            <p:cNvSpPr/>
            <p:nvPr/>
          </p:nvSpPr>
          <p:spPr>
            <a:xfrm>
              <a:off x="7713275" y="800243"/>
              <a:ext cx="4424360" cy="3859477"/>
            </a:xfrm>
            <a:custGeom>
              <a:avLst/>
              <a:gdLst/>
              <a:ahLst/>
              <a:cxnLst/>
              <a:rect l="l" t="t" r="r" b="b"/>
              <a:pathLst>
                <a:path w="2561968" h="1421892">
                  <a:moveTo>
                    <a:pt x="0" y="0"/>
                  </a:moveTo>
                  <a:lnTo>
                    <a:pt x="2561968" y="0"/>
                  </a:lnTo>
                  <a:lnTo>
                    <a:pt x="2561968" y="1421892"/>
                  </a:lnTo>
                  <a:lnTo>
                    <a:pt x="0" y="1421892"/>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4">
              <a:extLst>
                <a:ext uri="{FF2B5EF4-FFF2-40B4-BE49-F238E27FC236}">
                  <a16:creationId xmlns:a16="http://schemas.microsoft.com/office/drawing/2014/main" id="{D2EF650B-2EF1-43DF-82F3-219D3C3A2CD2}"/>
                </a:ext>
              </a:extLst>
            </p:cNvPr>
            <p:cNvSpPr/>
            <p:nvPr/>
          </p:nvSpPr>
          <p:spPr>
            <a:xfrm>
              <a:off x="2359257" y="1182308"/>
              <a:ext cx="2465499" cy="2430518"/>
            </a:xfrm>
            <a:custGeom>
              <a:avLst/>
              <a:gdLst/>
              <a:ahLst/>
              <a:cxnLst/>
              <a:rect l="l" t="t" r="r" b="b"/>
              <a:pathLst>
                <a:path w="3081566" h="2811929">
                  <a:moveTo>
                    <a:pt x="0" y="0"/>
                  </a:moveTo>
                  <a:lnTo>
                    <a:pt x="3081567" y="0"/>
                  </a:lnTo>
                  <a:lnTo>
                    <a:pt x="3081567" y="2811929"/>
                  </a:lnTo>
                  <a:lnTo>
                    <a:pt x="0" y="281192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6">
              <a:extLst>
                <a:ext uri="{FF2B5EF4-FFF2-40B4-BE49-F238E27FC236}">
                  <a16:creationId xmlns:a16="http://schemas.microsoft.com/office/drawing/2014/main" id="{B4CD92D0-8199-4D42-9F9D-C4A7E7BA6AA0}"/>
                </a:ext>
              </a:extLst>
            </p:cNvPr>
            <p:cNvSpPr/>
            <p:nvPr/>
          </p:nvSpPr>
          <p:spPr>
            <a:xfrm>
              <a:off x="70622" y="1935299"/>
              <a:ext cx="3287496" cy="1653643"/>
            </a:xfrm>
            <a:custGeom>
              <a:avLst/>
              <a:gdLst/>
              <a:ahLst/>
              <a:cxnLst/>
              <a:rect l="l" t="t" r="r" b="b"/>
              <a:pathLst>
                <a:path w="6815404" h="4114800">
                  <a:moveTo>
                    <a:pt x="0" y="0"/>
                  </a:moveTo>
                  <a:lnTo>
                    <a:pt x="6815404" y="0"/>
                  </a:lnTo>
                  <a:lnTo>
                    <a:pt x="6815404"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4" name="Picture 11">
              <a:extLst>
                <a:ext uri="{FF2B5EF4-FFF2-40B4-BE49-F238E27FC236}">
                  <a16:creationId xmlns:a16="http://schemas.microsoft.com/office/drawing/2014/main" id="{B3F557D8-CEEE-4312-A323-6D73F2790E3B}"/>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43018" y="33885"/>
              <a:ext cx="1496731" cy="1547372"/>
            </a:xfrm>
            <a:prstGeom prst="rect">
              <a:avLst/>
            </a:prstGeom>
          </p:spPr>
        </p:pic>
        <p:pic>
          <p:nvPicPr>
            <p:cNvPr id="25" name="Picture 12">
              <a:extLst>
                <a:ext uri="{FF2B5EF4-FFF2-40B4-BE49-F238E27FC236}">
                  <a16:creationId xmlns:a16="http://schemas.microsoft.com/office/drawing/2014/main" id="{829F6CD0-827A-4B90-B079-5993186CD62B}"/>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6518816" y="512097"/>
              <a:ext cx="2458121" cy="1859233"/>
            </a:xfrm>
            <a:prstGeom prst="rect">
              <a:avLst/>
            </a:prstGeom>
          </p:spPr>
        </p:pic>
        <p:pic>
          <p:nvPicPr>
            <p:cNvPr id="26" name="Picture 14">
              <a:extLst>
                <a:ext uri="{FF2B5EF4-FFF2-40B4-BE49-F238E27FC236}">
                  <a16:creationId xmlns:a16="http://schemas.microsoft.com/office/drawing/2014/main" id="{B87467F0-18F8-44A9-B423-7C4514141F39}"/>
                </a:ext>
              </a:extLst>
            </p:cNvPr>
            <p:cNvPicPr>
              <a:picLocks noChangeAspect="1"/>
            </p:cNvPicPr>
            <p:nvPr/>
          </p:nvPicPr>
          <p:blipFill>
            <a:blip r:embed="rId21"/>
            <a:srcRect/>
            <a:stretch>
              <a:fillRect/>
            </a:stretch>
          </p:blipFill>
          <p:spPr>
            <a:xfrm>
              <a:off x="10270667" y="1294111"/>
              <a:ext cx="2220878" cy="1127096"/>
            </a:xfrm>
            <a:prstGeom prst="rect">
              <a:avLst/>
            </a:prstGeom>
          </p:spPr>
        </p:pic>
        <p:pic>
          <p:nvPicPr>
            <p:cNvPr id="27" name="Picture 15">
              <a:extLst>
                <a:ext uri="{FF2B5EF4-FFF2-40B4-BE49-F238E27FC236}">
                  <a16:creationId xmlns:a16="http://schemas.microsoft.com/office/drawing/2014/main" id="{E9F1EF4F-AE38-4D04-926E-10A8A146AC2F}"/>
                </a:ext>
              </a:extLst>
            </p:cNvPr>
            <p:cNvPicPr>
              <a:picLocks noChangeAspect="1"/>
            </p:cNvPicPr>
            <p:nvPr/>
          </p:nvPicPr>
          <p:blipFill>
            <a:blip r:embed="rId3"/>
            <a:srcRect r="146"/>
            <a:stretch>
              <a:fillRect/>
            </a:stretch>
          </p:blipFill>
          <p:spPr>
            <a:xfrm>
              <a:off x="3030590" y="-292315"/>
              <a:ext cx="3233617" cy="2145416"/>
            </a:xfrm>
            <a:prstGeom prst="rect">
              <a:avLst/>
            </a:prstGeom>
          </p:spPr>
        </p:pic>
      </p:grpSp>
      <p:grpSp>
        <p:nvGrpSpPr>
          <p:cNvPr id="10" name="Group 9">
            <a:extLst>
              <a:ext uri="{FF2B5EF4-FFF2-40B4-BE49-F238E27FC236}">
                <a16:creationId xmlns:a16="http://schemas.microsoft.com/office/drawing/2014/main" id="{96219231-1A3B-480D-9345-EAC67A7323A6}"/>
              </a:ext>
            </a:extLst>
          </p:cNvPr>
          <p:cNvGrpSpPr/>
          <p:nvPr/>
        </p:nvGrpSpPr>
        <p:grpSpPr>
          <a:xfrm>
            <a:off x="230818" y="566309"/>
            <a:ext cx="11540268" cy="2129399"/>
            <a:chOff x="230818" y="566309"/>
            <a:chExt cx="11540268" cy="2129399"/>
          </a:xfrm>
        </p:grpSpPr>
        <p:sp>
          <p:nvSpPr>
            <p:cNvPr id="5" name="TextBox 4">
              <a:extLst>
                <a:ext uri="{FF2B5EF4-FFF2-40B4-BE49-F238E27FC236}">
                  <a16:creationId xmlns:a16="http://schemas.microsoft.com/office/drawing/2014/main" id="{045D98AE-00D6-6FCD-D5EE-DD78936440A9}"/>
                </a:ext>
              </a:extLst>
            </p:cNvPr>
            <p:cNvSpPr txBox="1"/>
            <p:nvPr/>
          </p:nvSpPr>
          <p:spPr>
            <a:xfrm>
              <a:off x="629802" y="566309"/>
              <a:ext cx="10932395" cy="1123712"/>
            </a:xfrm>
            <a:prstGeom prst="roundRect">
              <a:avLst/>
            </a:prstGeom>
            <a:solidFill>
              <a:srgbClr val="EBC3D7"/>
            </a:solidFill>
            <a:ln w="57150">
              <a:solidFill>
                <a:srgbClr val="993366"/>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Nội dung chính của bài đọc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a16="http://schemas.microsoft.com/office/drawing/2014/main" id="{E2C6F1DA-EC52-48AB-8950-E81F1D982545}"/>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30818" y="892053"/>
              <a:ext cx="797968" cy="797968"/>
            </a:xfrm>
            <a:prstGeom prst="rect">
              <a:avLst/>
            </a:prstGeom>
          </p:spPr>
        </p:pic>
        <p:pic>
          <p:nvPicPr>
            <p:cNvPr id="9" name="Picture 8" descr="A pink folder with a letter inside&#10;&#10;Description automatically generated">
              <a:extLst>
                <a:ext uri="{FF2B5EF4-FFF2-40B4-BE49-F238E27FC236}">
                  <a16:creationId xmlns:a16="http://schemas.microsoft.com/office/drawing/2014/main" id="{9D32FA21-2E46-4138-B786-CAFF2F045FDE}"/>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203543" y="1128165"/>
              <a:ext cx="1567543" cy="1567543"/>
            </a:xfrm>
            <a:prstGeom prst="rect">
              <a:avLst/>
            </a:prstGeom>
          </p:spPr>
        </p:pic>
      </p:grpSp>
      <p:sp>
        <p:nvSpPr>
          <p:cNvPr id="19" name="Rectangle: Rounded Corners 18">
            <a:extLst>
              <a:ext uri="{FF2B5EF4-FFF2-40B4-BE49-F238E27FC236}">
                <a16:creationId xmlns:a16="http://schemas.microsoft.com/office/drawing/2014/main" id="{68B75186-682E-D5D6-C462-97E53ED68B6A}"/>
              </a:ext>
            </a:extLst>
          </p:cNvPr>
          <p:cNvSpPr/>
          <p:nvPr/>
        </p:nvSpPr>
        <p:spPr>
          <a:xfrm>
            <a:off x="925830" y="2695708"/>
            <a:ext cx="10024110" cy="3762242"/>
          </a:xfrm>
          <a:prstGeom prst="roundRect">
            <a:avLst/>
          </a:prstGeom>
          <a:solidFill>
            <a:srgbClr val="AFFFFF"/>
          </a:solid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800" i="1">
                <a:solidFill>
                  <a:prstClr val="black"/>
                </a:solidFill>
                <a:latin typeface="Calibri" panose="020F0502020204030204"/>
              </a:rPr>
              <a:t>Những ngôi nhà đang xây hiện ra thật mộng mơ, dễ thương. Những ngôi nhà được xây nên chính là những hi vọng về sự trở mình, lớn lên của đất nước, quê hương</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1" name="Freeform 27">
            <a:extLst>
              <a:ext uri="{FF2B5EF4-FFF2-40B4-BE49-F238E27FC236}">
                <a16:creationId xmlns:a16="http://schemas.microsoft.com/office/drawing/2014/main" id="{AAD86B76-5D40-45E6-9085-D7DE711018C6}"/>
              </a:ext>
            </a:extLst>
          </p:cNvPr>
          <p:cNvSpPr/>
          <p:nvPr/>
        </p:nvSpPr>
        <p:spPr>
          <a:xfrm>
            <a:off x="5642195" y="1511157"/>
            <a:ext cx="4649533" cy="1342553"/>
          </a:xfrm>
          <a:custGeom>
            <a:avLst/>
            <a:gdLst/>
            <a:ahLst/>
            <a:cxnLst/>
            <a:rect l="l" t="t" r="r" b="b"/>
            <a:pathLst>
              <a:path w="4649533" h="1342553">
                <a:moveTo>
                  <a:pt x="0" y="0"/>
                </a:moveTo>
                <a:lnTo>
                  <a:pt x="4649533" y="0"/>
                </a:lnTo>
                <a:lnTo>
                  <a:pt x="4649533" y="1342553"/>
                </a:lnTo>
                <a:lnTo>
                  <a:pt x="0" y="1342553"/>
                </a:lnTo>
                <a:lnTo>
                  <a:pt x="0" y="0"/>
                </a:lnTo>
                <a:close/>
              </a:path>
            </a:pathLst>
          </a:custGeom>
          <a:blipFill>
            <a:blip r:embed="rId2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22">
            <a:extLst>
              <a:ext uri="{FF2B5EF4-FFF2-40B4-BE49-F238E27FC236}">
                <a16:creationId xmlns:a16="http://schemas.microsoft.com/office/drawing/2014/main" id="{2E57CE01-9781-4996-BCE5-70B1E00944B4}"/>
              </a:ext>
            </a:extLst>
          </p:cNvPr>
          <p:cNvSpPr/>
          <p:nvPr/>
        </p:nvSpPr>
        <p:spPr>
          <a:xfrm>
            <a:off x="34015" y="5183170"/>
            <a:ext cx="1558686" cy="1661479"/>
          </a:xfrm>
          <a:custGeom>
            <a:avLst/>
            <a:gdLst/>
            <a:ahLst/>
            <a:cxnLst/>
            <a:rect l="l" t="t" r="r" b="b"/>
            <a:pathLst>
              <a:path w="2742905" h="2513498">
                <a:moveTo>
                  <a:pt x="0" y="0"/>
                </a:moveTo>
                <a:lnTo>
                  <a:pt x="2742905" y="0"/>
                </a:lnTo>
                <a:lnTo>
                  <a:pt x="2742905" y="2513498"/>
                </a:lnTo>
                <a:lnTo>
                  <a:pt x="0" y="2513498"/>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57134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8" presetClass="entr" presetSubtype="6"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strips(downRight)">
                                      <p:cBhvr>
                                        <p:cTn id="15" dur="500"/>
                                        <p:tgtEl>
                                          <p:spTgt spid="19"/>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B3B7A1-B1D5-2CFB-0C7F-A780109CBB8D}"/>
              </a:ext>
            </a:extLst>
          </p:cNvPr>
          <p:cNvGrpSpPr/>
          <p:nvPr/>
        </p:nvGrpSpPr>
        <p:grpSpPr>
          <a:xfrm>
            <a:off x="-2744008" y="-604920"/>
            <a:ext cx="15311753" cy="7462920"/>
            <a:chOff x="-2820208" y="-958997"/>
            <a:chExt cx="15311753" cy="7462920"/>
          </a:xfrm>
        </p:grpSpPr>
        <p:pic>
          <p:nvPicPr>
            <p:cNvPr id="3" name="Picture 15">
              <a:extLst>
                <a:ext uri="{FF2B5EF4-FFF2-40B4-BE49-F238E27FC236}">
                  <a16:creationId xmlns:a16="http://schemas.microsoft.com/office/drawing/2014/main" id="{521D9C5D-2798-0FB0-AE80-3FDF66BD21A2}"/>
                </a:ext>
              </a:extLst>
            </p:cNvPr>
            <p:cNvPicPr>
              <a:picLocks noChangeAspect="1"/>
            </p:cNvPicPr>
            <p:nvPr/>
          </p:nvPicPr>
          <p:blipFill>
            <a:blip r:embed="rId3"/>
            <a:srcRect r="146"/>
            <a:stretch>
              <a:fillRect/>
            </a:stretch>
          </p:blipFill>
          <p:spPr>
            <a:xfrm>
              <a:off x="-2820208" y="-670254"/>
              <a:ext cx="4905711" cy="3254804"/>
            </a:xfrm>
            <a:prstGeom prst="rect">
              <a:avLst/>
            </a:prstGeom>
          </p:spPr>
        </p:pic>
        <p:pic>
          <p:nvPicPr>
            <p:cNvPr id="4" name="Picture 15">
              <a:extLst>
                <a:ext uri="{FF2B5EF4-FFF2-40B4-BE49-F238E27FC236}">
                  <a16:creationId xmlns:a16="http://schemas.microsoft.com/office/drawing/2014/main" id="{FDFA3D6C-4E09-9FC5-63B9-61189BE16C30}"/>
                </a:ext>
              </a:extLst>
            </p:cNvPr>
            <p:cNvPicPr>
              <a:picLocks noChangeAspect="1"/>
            </p:cNvPicPr>
            <p:nvPr/>
          </p:nvPicPr>
          <p:blipFill>
            <a:blip r:embed="rId3"/>
            <a:srcRect r="146"/>
            <a:stretch>
              <a:fillRect/>
            </a:stretch>
          </p:blipFill>
          <p:spPr>
            <a:xfrm>
              <a:off x="9148271" y="-958936"/>
              <a:ext cx="3233617" cy="2145416"/>
            </a:xfrm>
            <a:prstGeom prst="rect">
              <a:avLst/>
            </a:prstGeom>
          </p:spPr>
        </p:pic>
        <p:sp>
          <p:nvSpPr>
            <p:cNvPr id="6" name="Freeform 3">
              <a:extLst>
                <a:ext uri="{FF2B5EF4-FFF2-40B4-BE49-F238E27FC236}">
                  <a16:creationId xmlns:a16="http://schemas.microsoft.com/office/drawing/2014/main" id="{54969B0D-FB81-E0D3-07EE-D6D7646BE69C}"/>
                </a:ext>
              </a:extLst>
            </p:cNvPr>
            <p:cNvSpPr/>
            <p:nvPr/>
          </p:nvSpPr>
          <p:spPr>
            <a:xfrm>
              <a:off x="0" y="387928"/>
              <a:ext cx="5971309" cy="2430518"/>
            </a:xfrm>
            <a:custGeom>
              <a:avLst/>
              <a:gdLst/>
              <a:ahLst/>
              <a:cxnLst/>
              <a:rect l="l" t="t" r="r" b="b"/>
              <a:pathLst>
                <a:path w="7315200" h="3401568">
                  <a:moveTo>
                    <a:pt x="0" y="0"/>
                  </a:moveTo>
                  <a:lnTo>
                    <a:pt x="7315200" y="0"/>
                  </a:lnTo>
                  <a:lnTo>
                    <a:pt x="7315200" y="3401568"/>
                  </a:lnTo>
                  <a:lnTo>
                    <a:pt x="0" y="34015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8">
              <a:extLst>
                <a:ext uri="{FF2B5EF4-FFF2-40B4-BE49-F238E27FC236}">
                  <a16:creationId xmlns:a16="http://schemas.microsoft.com/office/drawing/2014/main" id="{037CCEE0-65FB-61E7-CFC0-750582ED2CE8}"/>
                </a:ext>
              </a:extLst>
            </p:cNvPr>
            <p:cNvSpPr/>
            <p:nvPr/>
          </p:nvSpPr>
          <p:spPr>
            <a:xfrm>
              <a:off x="-131676" y="2229202"/>
              <a:ext cx="12323676" cy="2886777"/>
            </a:xfrm>
            <a:custGeom>
              <a:avLst/>
              <a:gdLst/>
              <a:ahLst/>
              <a:cxnLst/>
              <a:rect l="l" t="t" r="r" b="b"/>
              <a:pathLst>
                <a:path w="3212681" h="1028058">
                  <a:moveTo>
                    <a:pt x="0" y="0"/>
                  </a:moveTo>
                  <a:lnTo>
                    <a:pt x="3212681" y="0"/>
                  </a:lnTo>
                  <a:lnTo>
                    <a:pt x="3212681" y="1028058"/>
                  </a:lnTo>
                  <a:lnTo>
                    <a:pt x="0" y="10280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3">
              <a:extLst>
                <a:ext uri="{FF2B5EF4-FFF2-40B4-BE49-F238E27FC236}">
                  <a16:creationId xmlns:a16="http://schemas.microsoft.com/office/drawing/2014/main" id="{D48C6BCB-75A2-137D-19F0-DEB297A335FB}"/>
                </a:ext>
              </a:extLst>
            </p:cNvPr>
            <p:cNvSpPr/>
            <p:nvPr/>
          </p:nvSpPr>
          <p:spPr>
            <a:xfrm flipH="1">
              <a:off x="5333973" y="-958997"/>
              <a:ext cx="6858027" cy="3859477"/>
            </a:xfrm>
            <a:custGeom>
              <a:avLst/>
              <a:gdLst/>
              <a:ahLst/>
              <a:cxnLst/>
              <a:rect l="l" t="t" r="r" b="b"/>
              <a:pathLst>
                <a:path w="7315200" h="3401568">
                  <a:moveTo>
                    <a:pt x="0" y="0"/>
                  </a:moveTo>
                  <a:lnTo>
                    <a:pt x="7315200" y="0"/>
                  </a:lnTo>
                  <a:lnTo>
                    <a:pt x="7315200" y="3401568"/>
                  </a:lnTo>
                  <a:lnTo>
                    <a:pt x="0" y="34015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4">
              <a:extLst>
                <a:ext uri="{FF2B5EF4-FFF2-40B4-BE49-F238E27FC236}">
                  <a16:creationId xmlns:a16="http://schemas.microsoft.com/office/drawing/2014/main" id="{7CE4C7C2-7971-85ED-322F-CD9BD22CDB54}"/>
                </a:ext>
              </a:extLst>
            </p:cNvPr>
            <p:cNvSpPr/>
            <p:nvPr/>
          </p:nvSpPr>
          <p:spPr>
            <a:xfrm>
              <a:off x="2985654" y="1048689"/>
              <a:ext cx="7315200" cy="1892808"/>
            </a:xfrm>
            <a:custGeom>
              <a:avLst/>
              <a:gdLst/>
              <a:ahLst/>
              <a:cxnLst/>
              <a:rect l="l" t="t" r="r" b="b"/>
              <a:pathLst>
                <a:path w="7315200" h="1892808">
                  <a:moveTo>
                    <a:pt x="0" y="0"/>
                  </a:moveTo>
                  <a:lnTo>
                    <a:pt x="7315200" y="0"/>
                  </a:lnTo>
                  <a:lnTo>
                    <a:pt x="7315200" y="1892808"/>
                  </a:lnTo>
                  <a:lnTo>
                    <a:pt x="0" y="18928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7">
              <a:extLst>
                <a:ext uri="{FF2B5EF4-FFF2-40B4-BE49-F238E27FC236}">
                  <a16:creationId xmlns:a16="http://schemas.microsoft.com/office/drawing/2014/main" id="{7ADC88F5-E477-393F-0507-36BDA7FAD45E}"/>
                </a:ext>
              </a:extLst>
            </p:cNvPr>
            <p:cNvSpPr/>
            <p:nvPr/>
          </p:nvSpPr>
          <p:spPr>
            <a:xfrm>
              <a:off x="-90111" y="3355038"/>
              <a:ext cx="12282111" cy="3148885"/>
            </a:xfrm>
            <a:custGeom>
              <a:avLst/>
              <a:gdLst/>
              <a:ahLst/>
              <a:cxnLst/>
              <a:rect l="l" t="t" r="r" b="b"/>
              <a:pathLst>
                <a:path w="4383745" h="1150733">
                  <a:moveTo>
                    <a:pt x="0" y="0"/>
                  </a:moveTo>
                  <a:lnTo>
                    <a:pt x="4383745" y="0"/>
                  </a:lnTo>
                  <a:lnTo>
                    <a:pt x="4383745" y="1150733"/>
                  </a:lnTo>
                  <a:lnTo>
                    <a:pt x="0" y="11507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3">
              <a:extLst>
                <a:ext uri="{FF2B5EF4-FFF2-40B4-BE49-F238E27FC236}">
                  <a16:creationId xmlns:a16="http://schemas.microsoft.com/office/drawing/2014/main" id="{E0AC0C40-4BC3-FF6B-3277-7ED61E8C3089}"/>
                </a:ext>
              </a:extLst>
            </p:cNvPr>
            <p:cNvSpPr/>
            <p:nvPr/>
          </p:nvSpPr>
          <p:spPr>
            <a:xfrm>
              <a:off x="7713275" y="800243"/>
              <a:ext cx="4424360" cy="3859477"/>
            </a:xfrm>
            <a:custGeom>
              <a:avLst/>
              <a:gdLst/>
              <a:ahLst/>
              <a:cxnLst/>
              <a:rect l="l" t="t" r="r" b="b"/>
              <a:pathLst>
                <a:path w="2561968" h="1421892">
                  <a:moveTo>
                    <a:pt x="0" y="0"/>
                  </a:moveTo>
                  <a:lnTo>
                    <a:pt x="2561968" y="0"/>
                  </a:lnTo>
                  <a:lnTo>
                    <a:pt x="2561968" y="1421892"/>
                  </a:lnTo>
                  <a:lnTo>
                    <a:pt x="0" y="1421892"/>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4">
              <a:extLst>
                <a:ext uri="{FF2B5EF4-FFF2-40B4-BE49-F238E27FC236}">
                  <a16:creationId xmlns:a16="http://schemas.microsoft.com/office/drawing/2014/main" id="{A453311B-D612-EF09-B424-DC350E45E92B}"/>
                </a:ext>
              </a:extLst>
            </p:cNvPr>
            <p:cNvSpPr/>
            <p:nvPr/>
          </p:nvSpPr>
          <p:spPr>
            <a:xfrm>
              <a:off x="2359257" y="1182308"/>
              <a:ext cx="2465499" cy="2430518"/>
            </a:xfrm>
            <a:custGeom>
              <a:avLst/>
              <a:gdLst/>
              <a:ahLst/>
              <a:cxnLst/>
              <a:rect l="l" t="t" r="r" b="b"/>
              <a:pathLst>
                <a:path w="3081566" h="2811929">
                  <a:moveTo>
                    <a:pt x="0" y="0"/>
                  </a:moveTo>
                  <a:lnTo>
                    <a:pt x="3081567" y="0"/>
                  </a:lnTo>
                  <a:lnTo>
                    <a:pt x="3081567" y="2811929"/>
                  </a:lnTo>
                  <a:lnTo>
                    <a:pt x="0" y="281192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6">
              <a:extLst>
                <a:ext uri="{FF2B5EF4-FFF2-40B4-BE49-F238E27FC236}">
                  <a16:creationId xmlns:a16="http://schemas.microsoft.com/office/drawing/2014/main" id="{58FA5AD0-8B16-CC9F-C20D-D26ABD1883BE}"/>
                </a:ext>
              </a:extLst>
            </p:cNvPr>
            <p:cNvSpPr/>
            <p:nvPr/>
          </p:nvSpPr>
          <p:spPr>
            <a:xfrm>
              <a:off x="70622" y="1935299"/>
              <a:ext cx="3287496" cy="1653643"/>
            </a:xfrm>
            <a:custGeom>
              <a:avLst/>
              <a:gdLst/>
              <a:ahLst/>
              <a:cxnLst/>
              <a:rect l="l" t="t" r="r" b="b"/>
              <a:pathLst>
                <a:path w="6815404" h="4114800">
                  <a:moveTo>
                    <a:pt x="0" y="0"/>
                  </a:moveTo>
                  <a:lnTo>
                    <a:pt x="6815404" y="0"/>
                  </a:lnTo>
                  <a:lnTo>
                    <a:pt x="6815404"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5" name="Picture 11">
              <a:extLst>
                <a:ext uri="{FF2B5EF4-FFF2-40B4-BE49-F238E27FC236}">
                  <a16:creationId xmlns:a16="http://schemas.microsoft.com/office/drawing/2014/main" id="{0CC2C246-3781-5A8B-4347-C5F8BE4585AF}"/>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43018" y="33885"/>
              <a:ext cx="1496731" cy="1547372"/>
            </a:xfrm>
            <a:prstGeom prst="rect">
              <a:avLst/>
            </a:prstGeom>
          </p:spPr>
        </p:pic>
        <p:pic>
          <p:nvPicPr>
            <p:cNvPr id="26" name="Picture 12">
              <a:extLst>
                <a:ext uri="{FF2B5EF4-FFF2-40B4-BE49-F238E27FC236}">
                  <a16:creationId xmlns:a16="http://schemas.microsoft.com/office/drawing/2014/main" id="{539DE642-D701-CA0C-DDE1-2910FC02AAB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6518816" y="512097"/>
              <a:ext cx="2458121" cy="1859233"/>
            </a:xfrm>
            <a:prstGeom prst="rect">
              <a:avLst/>
            </a:prstGeom>
          </p:spPr>
        </p:pic>
        <p:pic>
          <p:nvPicPr>
            <p:cNvPr id="27" name="Picture 14">
              <a:extLst>
                <a:ext uri="{FF2B5EF4-FFF2-40B4-BE49-F238E27FC236}">
                  <a16:creationId xmlns:a16="http://schemas.microsoft.com/office/drawing/2014/main" id="{DAF1604B-0A45-6282-ABE6-360FE866374E}"/>
                </a:ext>
              </a:extLst>
            </p:cNvPr>
            <p:cNvPicPr>
              <a:picLocks noChangeAspect="1"/>
            </p:cNvPicPr>
            <p:nvPr/>
          </p:nvPicPr>
          <p:blipFill>
            <a:blip r:embed="rId21"/>
            <a:srcRect/>
            <a:stretch>
              <a:fillRect/>
            </a:stretch>
          </p:blipFill>
          <p:spPr>
            <a:xfrm>
              <a:off x="10270667" y="1294111"/>
              <a:ext cx="2220878" cy="1127096"/>
            </a:xfrm>
            <a:prstGeom prst="rect">
              <a:avLst/>
            </a:prstGeom>
          </p:spPr>
        </p:pic>
        <p:pic>
          <p:nvPicPr>
            <p:cNvPr id="28" name="Picture 15">
              <a:extLst>
                <a:ext uri="{FF2B5EF4-FFF2-40B4-BE49-F238E27FC236}">
                  <a16:creationId xmlns:a16="http://schemas.microsoft.com/office/drawing/2014/main" id="{403AA705-1FFC-D486-6525-147D872C6E78}"/>
                </a:ext>
              </a:extLst>
            </p:cNvPr>
            <p:cNvPicPr>
              <a:picLocks noChangeAspect="1"/>
            </p:cNvPicPr>
            <p:nvPr/>
          </p:nvPicPr>
          <p:blipFill>
            <a:blip r:embed="rId3"/>
            <a:srcRect r="146"/>
            <a:stretch>
              <a:fillRect/>
            </a:stretch>
          </p:blipFill>
          <p:spPr>
            <a:xfrm>
              <a:off x="3030590" y="-292315"/>
              <a:ext cx="3233617" cy="2145416"/>
            </a:xfrm>
            <a:prstGeom prst="rect">
              <a:avLst/>
            </a:prstGeom>
          </p:spPr>
        </p:pic>
      </p:grpSp>
      <p:grpSp>
        <p:nvGrpSpPr>
          <p:cNvPr id="10" name="Group 9">
            <a:extLst>
              <a:ext uri="{FF2B5EF4-FFF2-40B4-BE49-F238E27FC236}">
                <a16:creationId xmlns:a16="http://schemas.microsoft.com/office/drawing/2014/main" id="{96219231-1A3B-480D-9345-EAC67A7323A6}"/>
              </a:ext>
            </a:extLst>
          </p:cNvPr>
          <p:cNvGrpSpPr/>
          <p:nvPr/>
        </p:nvGrpSpPr>
        <p:grpSpPr>
          <a:xfrm>
            <a:off x="230818" y="566309"/>
            <a:ext cx="11540268" cy="2129399"/>
            <a:chOff x="230818" y="566309"/>
            <a:chExt cx="11540268" cy="2129399"/>
          </a:xfrm>
        </p:grpSpPr>
        <p:sp>
          <p:nvSpPr>
            <p:cNvPr id="5" name="TextBox 4">
              <a:extLst>
                <a:ext uri="{FF2B5EF4-FFF2-40B4-BE49-F238E27FC236}">
                  <a16:creationId xmlns:a16="http://schemas.microsoft.com/office/drawing/2014/main" id="{045D98AE-00D6-6FCD-D5EE-DD78936440A9}"/>
                </a:ext>
              </a:extLst>
            </p:cNvPr>
            <p:cNvSpPr txBox="1"/>
            <p:nvPr/>
          </p:nvSpPr>
          <p:spPr>
            <a:xfrm>
              <a:off x="629802" y="566309"/>
              <a:ext cx="10932395" cy="1123712"/>
            </a:xfrm>
            <a:prstGeom prst="roundRect">
              <a:avLst/>
            </a:prstGeom>
            <a:solidFill>
              <a:srgbClr val="EBC3D7"/>
            </a:solidFill>
            <a:ln w="57150">
              <a:solidFill>
                <a:srgbClr val="9933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Ý nghĩa của bài đọc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a16="http://schemas.microsoft.com/office/drawing/2014/main" id="{E2C6F1DA-EC52-48AB-8950-E81F1D982545}"/>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30818" y="892053"/>
              <a:ext cx="797968" cy="797968"/>
            </a:xfrm>
            <a:prstGeom prst="rect">
              <a:avLst/>
            </a:prstGeom>
          </p:spPr>
        </p:pic>
        <p:pic>
          <p:nvPicPr>
            <p:cNvPr id="9" name="Picture 8" descr="A pink folder with a letter inside&#10;&#10;Description automatically generated">
              <a:extLst>
                <a:ext uri="{FF2B5EF4-FFF2-40B4-BE49-F238E27FC236}">
                  <a16:creationId xmlns:a16="http://schemas.microsoft.com/office/drawing/2014/main" id="{9D32FA21-2E46-4138-B786-CAFF2F045FDE}"/>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203543" y="1128165"/>
              <a:ext cx="1567543" cy="1567543"/>
            </a:xfrm>
            <a:prstGeom prst="rect">
              <a:avLst/>
            </a:prstGeom>
          </p:spPr>
        </p:pic>
      </p:grpSp>
      <p:sp>
        <p:nvSpPr>
          <p:cNvPr id="19" name="Rectangle: Rounded Corners 18">
            <a:extLst>
              <a:ext uri="{FF2B5EF4-FFF2-40B4-BE49-F238E27FC236}">
                <a16:creationId xmlns:a16="http://schemas.microsoft.com/office/drawing/2014/main" id="{68B75186-682E-D5D6-C462-97E53ED68B6A}"/>
              </a:ext>
            </a:extLst>
          </p:cNvPr>
          <p:cNvSpPr/>
          <p:nvPr/>
        </p:nvSpPr>
        <p:spPr>
          <a:xfrm>
            <a:off x="1256924" y="2934487"/>
            <a:ext cx="9581170" cy="2667321"/>
          </a:xfrm>
          <a:prstGeom prst="roundRect">
            <a:avLst/>
          </a:prstGeom>
          <a:solidFill>
            <a:srgbClr val="9BFFFF"/>
          </a:solidFill>
          <a:ln w="57150">
            <a:solidFill>
              <a:srgbClr val="00BC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prstClr val="black"/>
                </a:solidFill>
                <a:effectLst/>
                <a:uLnTx/>
                <a:uFillTx/>
                <a:latin typeface="Calibri" panose="020F0502020204030204"/>
                <a:ea typeface="+mn-ea"/>
                <a:cs typeface="+mn-cs"/>
              </a:rPr>
              <a:t> Mỗi bạn nhỏ giống như một ngôi nhà đang xây, đang dần hoàn thiện với bao điều đẹp đẽ</a:t>
            </a:r>
            <a:endParaRPr kumimoji="0" lang="en-US" sz="5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6" name="Freeform 19">
            <a:extLst>
              <a:ext uri="{FF2B5EF4-FFF2-40B4-BE49-F238E27FC236}">
                <a16:creationId xmlns:a16="http://schemas.microsoft.com/office/drawing/2014/main" id="{60CA1626-7B05-4862-9BC1-6B901D7FDF1A}"/>
              </a:ext>
            </a:extLst>
          </p:cNvPr>
          <p:cNvSpPr/>
          <p:nvPr/>
        </p:nvSpPr>
        <p:spPr>
          <a:xfrm>
            <a:off x="992059" y="1813482"/>
            <a:ext cx="1728563" cy="882226"/>
          </a:xfrm>
          <a:custGeom>
            <a:avLst/>
            <a:gdLst/>
            <a:ahLst/>
            <a:cxnLst/>
            <a:rect l="l" t="t" r="r" b="b"/>
            <a:pathLst>
              <a:path w="3149670" h="1615518">
                <a:moveTo>
                  <a:pt x="0" y="0"/>
                </a:moveTo>
                <a:lnTo>
                  <a:pt x="3149670" y="0"/>
                </a:lnTo>
                <a:lnTo>
                  <a:pt x="3149670" y="1615518"/>
                </a:lnTo>
                <a:lnTo>
                  <a:pt x="0" y="1615518"/>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3069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strips(downRight)">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9000">
              <a:schemeClr val="accent4">
                <a:lumMod val="20000"/>
                <a:lumOff val="80000"/>
              </a:schemeClr>
            </a:gs>
            <a:gs pos="39000">
              <a:srgbClr val="CCFFFF"/>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42" name="Picture 7">
            <a:extLst>
              <a:ext uri="{FF2B5EF4-FFF2-40B4-BE49-F238E27FC236}">
                <a16:creationId xmlns:a16="http://schemas.microsoft.com/office/drawing/2014/main" id="{DA333006-A0CB-4BDB-B739-AC39CD64C201}"/>
              </a:ext>
            </a:extLst>
          </p:cNvPr>
          <p:cNvPicPr>
            <a:picLocks noChangeAspect="1"/>
          </p:cNvPicPr>
          <p:nvPr/>
        </p:nvPicPr>
        <p:blipFill>
          <a:blip r:embed="rId2"/>
          <a:srcRect/>
          <a:stretch>
            <a:fillRect/>
          </a:stretch>
        </p:blipFill>
        <p:spPr>
          <a:xfrm>
            <a:off x="7392499" y="-239743"/>
            <a:ext cx="5211426" cy="4905255"/>
          </a:xfrm>
          <a:prstGeom prst="rect">
            <a:avLst/>
          </a:prstGeom>
        </p:spPr>
      </p:pic>
      <p:pic>
        <p:nvPicPr>
          <p:cNvPr id="5" name="Picture 4" descr="A white cloud with blue and white smoke&#10;&#10;Description automatically generated">
            <a:extLst>
              <a:ext uri="{FF2B5EF4-FFF2-40B4-BE49-F238E27FC236}">
                <a16:creationId xmlns:a16="http://schemas.microsoft.com/office/drawing/2014/main" id="{2579761B-5363-431F-9662-C2F6292175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0771" y="976647"/>
            <a:ext cx="2895600" cy="1541338"/>
          </a:xfrm>
          <a:prstGeom prst="rect">
            <a:avLst/>
          </a:prstGeom>
        </p:spPr>
      </p:pic>
      <p:pic>
        <p:nvPicPr>
          <p:cNvPr id="6" name="Picture 5" descr="A white cloud with blue and white smoke&#10;&#10;Description automatically generated">
            <a:extLst>
              <a:ext uri="{FF2B5EF4-FFF2-40B4-BE49-F238E27FC236}">
                <a16:creationId xmlns:a16="http://schemas.microsoft.com/office/drawing/2014/main" id="{73AFBA50-87B4-4A3D-82E2-ADE3D12D4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9253" y="-1384781"/>
            <a:ext cx="4213705" cy="2242970"/>
          </a:xfrm>
          <a:prstGeom prst="rect">
            <a:avLst/>
          </a:prstGeom>
        </p:spPr>
      </p:pic>
      <p:sp>
        <p:nvSpPr>
          <p:cNvPr id="9" name="Freeform 9">
            <a:extLst>
              <a:ext uri="{FF2B5EF4-FFF2-40B4-BE49-F238E27FC236}">
                <a16:creationId xmlns:a16="http://schemas.microsoft.com/office/drawing/2014/main" id="{748286BB-76C9-40CD-954D-6F2CA10BC117}"/>
              </a:ext>
            </a:extLst>
          </p:cNvPr>
          <p:cNvSpPr/>
          <p:nvPr/>
        </p:nvSpPr>
        <p:spPr>
          <a:xfrm>
            <a:off x="7672155" y="2969258"/>
            <a:ext cx="967028" cy="1145542"/>
          </a:xfrm>
          <a:custGeom>
            <a:avLst/>
            <a:gdLst/>
            <a:ahLst/>
            <a:cxnLst/>
            <a:rect l="l" t="t" r="r" b="b"/>
            <a:pathLst>
              <a:path w="967028" h="1145542">
                <a:moveTo>
                  <a:pt x="0" y="0"/>
                </a:moveTo>
                <a:lnTo>
                  <a:pt x="967028" y="0"/>
                </a:lnTo>
                <a:lnTo>
                  <a:pt x="967028" y="1145541"/>
                </a:lnTo>
                <a:lnTo>
                  <a:pt x="0" y="11455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a:extLst>
              <a:ext uri="{FF2B5EF4-FFF2-40B4-BE49-F238E27FC236}">
                <a16:creationId xmlns:a16="http://schemas.microsoft.com/office/drawing/2014/main" id="{412BC1E6-DD27-4CDD-9731-105AECEB6602}"/>
              </a:ext>
            </a:extLst>
          </p:cNvPr>
          <p:cNvSpPr/>
          <p:nvPr/>
        </p:nvSpPr>
        <p:spPr>
          <a:xfrm flipH="1">
            <a:off x="68419" y="216298"/>
            <a:ext cx="3653326" cy="4309844"/>
          </a:xfrm>
          <a:custGeom>
            <a:avLst/>
            <a:gdLst/>
            <a:ahLst/>
            <a:cxnLst/>
            <a:rect l="l" t="t" r="r" b="b"/>
            <a:pathLst>
              <a:path w="1840321" h="2345603">
                <a:moveTo>
                  <a:pt x="0" y="0"/>
                </a:moveTo>
                <a:lnTo>
                  <a:pt x="1840322" y="0"/>
                </a:lnTo>
                <a:lnTo>
                  <a:pt x="1840322" y="2345603"/>
                </a:lnTo>
                <a:lnTo>
                  <a:pt x="0" y="23456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F29A285B-190A-4D7C-B1E7-BC575CCA8FF6}"/>
              </a:ext>
            </a:extLst>
          </p:cNvPr>
          <p:cNvSpPr/>
          <p:nvPr/>
        </p:nvSpPr>
        <p:spPr>
          <a:xfrm>
            <a:off x="-755437" y="3340065"/>
            <a:ext cx="13316269" cy="3961114"/>
          </a:xfrm>
          <a:custGeom>
            <a:avLst/>
            <a:gdLst>
              <a:gd name="connsiteX0" fmla="*/ 711147 w 13265778"/>
              <a:gd name="connsiteY0" fmla="*/ 1120792 h 3964730"/>
              <a:gd name="connsiteX1" fmla="*/ 986450 w 13265778"/>
              <a:gd name="connsiteY1" fmla="*/ 963476 h 3964730"/>
              <a:gd name="connsiteX2" fmla="*/ 1487895 w 13265778"/>
              <a:gd name="connsiteY2" fmla="*/ 737334 h 3964730"/>
              <a:gd name="connsiteX3" fmla="*/ 2323637 w 13265778"/>
              <a:gd name="connsiteY3" fmla="*/ 540689 h 3964730"/>
              <a:gd name="connsiteX4" fmla="*/ 3857469 w 13265778"/>
              <a:gd name="connsiteY4" fmla="*/ 245721 h 3964730"/>
              <a:gd name="connsiteX5" fmla="*/ 5125830 w 13265778"/>
              <a:gd name="connsiteY5" fmla="*/ 9747 h 3964730"/>
              <a:gd name="connsiteX6" fmla="*/ 6266372 w 13265778"/>
              <a:gd name="connsiteY6" fmla="*/ 68740 h 3964730"/>
              <a:gd name="connsiteX7" fmla="*/ 7564230 w 13265778"/>
              <a:gd name="connsiteY7" fmla="*/ 285050 h 3964730"/>
              <a:gd name="connsiteX8" fmla="*/ 8812927 w 13265778"/>
              <a:gd name="connsiteY8" fmla="*/ 491527 h 3964730"/>
              <a:gd name="connsiteX9" fmla="*/ 9973134 w 13265778"/>
              <a:gd name="connsiteY9" fmla="*/ 678340 h 3964730"/>
              <a:gd name="connsiteX10" fmla="*/ 10976024 w 13265778"/>
              <a:gd name="connsiteY10" fmla="*/ 639011 h 3964730"/>
              <a:gd name="connsiteX11" fmla="*/ 12165727 w 13265778"/>
              <a:gd name="connsiteY11" fmla="*/ 462030 h 3964730"/>
              <a:gd name="connsiteX12" fmla="*/ 13060463 w 13265778"/>
              <a:gd name="connsiteY12" fmla="*/ 373540 h 3964730"/>
              <a:gd name="connsiteX13" fmla="*/ 13198114 w 13265778"/>
              <a:gd name="connsiteY13" fmla="*/ 796327 h 3964730"/>
              <a:gd name="connsiteX14" fmla="*/ 13168618 w 13265778"/>
              <a:gd name="connsiteY14" fmla="*/ 1730392 h 3964730"/>
              <a:gd name="connsiteX15" fmla="*/ 13237443 w 13265778"/>
              <a:gd name="connsiteY15" fmla="*/ 3047914 h 3964730"/>
              <a:gd name="connsiteX16" fmla="*/ 13119456 w 13265778"/>
              <a:gd name="connsiteY16" fmla="*/ 3647682 h 3964730"/>
              <a:gd name="connsiteX17" fmla="*/ 11792101 w 13265778"/>
              <a:gd name="connsiteY17" fmla="*/ 3795166 h 3964730"/>
              <a:gd name="connsiteX18" fmla="*/ 868463 w 13265778"/>
              <a:gd name="connsiteY18" fmla="*/ 3746005 h 3964730"/>
              <a:gd name="connsiteX19" fmla="*/ 711147 w 13265778"/>
              <a:gd name="connsiteY19" fmla="*/ 1120792 h 3964730"/>
              <a:gd name="connsiteX0" fmla="*/ 631239 w 13313689"/>
              <a:gd name="connsiteY0" fmla="*/ 1130624 h 3961114"/>
              <a:gd name="connsiteX1" fmla="*/ 1034361 w 13313689"/>
              <a:gd name="connsiteY1" fmla="*/ 963476 h 3961114"/>
              <a:gd name="connsiteX2" fmla="*/ 1535806 w 13313689"/>
              <a:gd name="connsiteY2" fmla="*/ 737334 h 3961114"/>
              <a:gd name="connsiteX3" fmla="*/ 2371548 w 13313689"/>
              <a:gd name="connsiteY3" fmla="*/ 540689 h 3961114"/>
              <a:gd name="connsiteX4" fmla="*/ 3905380 w 13313689"/>
              <a:gd name="connsiteY4" fmla="*/ 245721 h 3961114"/>
              <a:gd name="connsiteX5" fmla="*/ 5173741 w 13313689"/>
              <a:gd name="connsiteY5" fmla="*/ 9747 h 3961114"/>
              <a:gd name="connsiteX6" fmla="*/ 6314283 w 13313689"/>
              <a:gd name="connsiteY6" fmla="*/ 68740 h 3961114"/>
              <a:gd name="connsiteX7" fmla="*/ 7612141 w 13313689"/>
              <a:gd name="connsiteY7" fmla="*/ 285050 h 3961114"/>
              <a:gd name="connsiteX8" fmla="*/ 8860838 w 13313689"/>
              <a:gd name="connsiteY8" fmla="*/ 491527 h 3961114"/>
              <a:gd name="connsiteX9" fmla="*/ 10021045 w 13313689"/>
              <a:gd name="connsiteY9" fmla="*/ 678340 h 3961114"/>
              <a:gd name="connsiteX10" fmla="*/ 11023935 w 13313689"/>
              <a:gd name="connsiteY10" fmla="*/ 639011 h 3961114"/>
              <a:gd name="connsiteX11" fmla="*/ 12213638 w 13313689"/>
              <a:gd name="connsiteY11" fmla="*/ 462030 h 3961114"/>
              <a:gd name="connsiteX12" fmla="*/ 13108374 w 13313689"/>
              <a:gd name="connsiteY12" fmla="*/ 373540 h 3961114"/>
              <a:gd name="connsiteX13" fmla="*/ 13246025 w 13313689"/>
              <a:gd name="connsiteY13" fmla="*/ 796327 h 3961114"/>
              <a:gd name="connsiteX14" fmla="*/ 13216529 w 13313689"/>
              <a:gd name="connsiteY14" fmla="*/ 1730392 h 3961114"/>
              <a:gd name="connsiteX15" fmla="*/ 13285354 w 13313689"/>
              <a:gd name="connsiteY15" fmla="*/ 3047914 h 3961114"/>
              <a:gd name="connsiteX16" fmla="*/ 13167367 w 13313689"/>
              <a:gd name="connsiteY16" fmla="*/ 3647682 h 3961114"/>
              <a:gd name="connsiteX17" fmla="*/ 11840012 w 13313689"/>
              <a:gd name="connsiteY17" fmla="*/ 3795166 h 3961114"/>
              <a:gd name="connsiteX18" fmla="*/ 916374 w 13313689"/>
              <a:gd name="connsiteY18" fmla="*/ 3746005 h 3961114"/>
              <a:gd name="connsiteX19" fmla="*/ 631239 w 1331368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16269" h="3961114">
                <a:moveTo>
                  <a:pt x="633819" y="1130624"/>
                </a:moveTo>
                <a:cubicBezTo>
                  <a:pt x="663316" y="650482"/>
                  <a:pt x="945175" y="881541"/>
                  <a:pt x="1095935" y="865154"/>
                </a:cubicBezTo>
                <a:cubicBezTo>
                  <a:pt x="1246695" y="848767"/>
                  <a:pt x="1325354" y="791412"/>
                  <a:pt x="1538386" y="737334"/>
                </a:cubicBezTo>
                <a:cubicBezTo>
                  <a:pt x="1751418" y="683257"/>
                  <a:pt x="1979199" y="622624"/>
                  <a:pt x="2374128" y="540689"/>
                </a:cubicBezTo>
                <a:cubicBezTo>
                  <a:pt x="2769057" y="458754"/>
                  <a:pt x="3907960" y="245721"/>
                  <a:pt x="3907960" y="245721"/>
                </a:cubicBezTo>
                <a:cubicBezTo>
                  <a:pt x="4374992" y="157231"/>
                  <a:pt x="4774837" y="39244"/>
                  <a:pt x="5176321" y="9747"/>
                </a:cubicBezTo>
                <a:cubicBezTo>
                  <a:pt x="5577805" y="-19750"/>
                  <a:pt x="5910463" y="22856"/>
                  <a:pt x="6316863" y="68740"/>
                </a:cubicBezTo>
                <a:cubicBezTo>
                  <a:pt x="6723263" y="114624"/>
                  <a:pt x="7614721" y="285050"/>
                  <a:pt x="7614721" y="285050"/>
                </a:cubicBezTo>
                <a:lnTo>
                  <a:pt x="8863418" y="491527"/>
                </a:lnTo>
                <a:cubicBezTo>
                  <a:pt x="9264902" y="557075"/>
                  <a:pt x="9663109" y="653759"/>
                  <a:pt x="10023625" y="678340"/>
                </a:cubicBezTo>
                <a:cubicBezTo>
                  <a:pt x="10384141" y="702921"/>
                  <a:pt x="10661083" y="675063"/>
                  <a:pt x="11026515" y="639011"/>
                </a:cubicBezTo>
                <a:cubicBezTo>
                  <a:pt x="11391947" y="602959"/>
                  <a:pt x="11868812" y="506275"/>
                  <a:pt x="12216218" y="462030"/>
                </a:cubicBezTo>
                <a:cubicBezTo>
                  <a:pt x="12563624" y="417785"/>
                  <a:pt x="12938890" y="317824"/>
                  <a:pt x="13110954" y="373540"/>
                </a:cubicBezTo>
                <a:cubicBezTo>
                  <a:pt x="13283019" y="429256"/>
                  <a:pt x="13230579" y="570185"/>
                  <a:pt x="13248605" y="796327"/>
                </a:cubicBezTo>
                <a:cubicBezTo>
                  <a:pt x="13266631" y="1022469"/>
                  <a:pt x="13212554" y="1355128"/>
                  <a:pt x="13219109" y="1730392"/>
                </a:cubicBezTo>
                <a:cubicBezTo>
                  <a:pt x="13225664" y="2105656"/>
                  <a:pt x="13296128" y="2728366"/>
                  <a:pt x="13287934" y="3047914"/>
                </a:cubicBezTo>
                <a:cubicBezTo>
                  <a:pt x="13279740" y="3367462"/>
                  <a:pt x="13410837" y="3523140"/>
                  <a:pt x="13169947" y="3647682"/>
                </a:cubicBezTo>
                <a:cubicBezTo>
                  <a:pt x="12929057" y="3772224"/>
                  <a:pt x="11842592" y="3795166"/>
                  <a:pt x="11842592" y="3795166"/>
                </a:cubicBezTo>
                <a:cubicBezTo>
                  <a:pt x="9800760" y="3811553"/>
                  <a:pt x="2787083" y="4190095"/>
                  <a:pt x="918954" y="3746005"/>
                </a:cubicBezTo>
                <a:cubicBezTo>
                  <a:pt x="-949175" y="3301915"/>
                  <a:pt x="604322" y="1610766"/>
                  <a:pt x="633819" y="1130624"/>
                </a:cubicBezTo>
                <a:close/>
              </a:path>
            </a:pathLst>
          </a:custGeom>
          <a:solidFill>
            <a:srgbClr val="C9D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A73B6C58-F9DB-412C-830B-EBB78B8D7EA5}"/>
              </a:ext>
            </a:extLst>
          </p:cNvPr>
          <p:cNvSpPr/>
          <p:nvPr/>
        </p:nvSpPr>
        <p:spPr>
          <a:xfrm>
            <a:off x="-118823" y="3684819"/>
            <a:ext cx="12867816" cy="1830561"/>
          </a:xfrm>
          <a:custGeom>
            <a:avLst/>
            <a:gdLst>
              <a:gd name="connsiteX0" fmla="*/ 91114 w 12867816"/>
              <a:gd name="connsiteY0" fmla="*/ 582380 h 1140024"/>
              <a:gd name="connsiteX1" fmla="*/ 700714 w 12867816"/>
              <a:gd name="connsiteY1" fmla="*/ 845616 h 1140024"/>
              <a:gd name="connsiteX2" fmla="*/ 2155441 w 12867816"/>
              <a:gd name="connsiteY2" fmla="*/ 790198 h 1140024"/>
              <a:gd name="connsiteX3" fmla="*/ 4884787 w 12867816"/>
              <a:gd name="connsiteY3" fmla="*/ 526962 h 1140024"/>
              <a:gd name="connsiteX4" fmla="*/ 9373659 w 12867816"/>
              <a:gd name="connsiteY4" fmla="*/ 693216 h 1140024"/>
              <a:gd name="connsiteX5" fmla="*/ 12546350 w 12867816"/>
              <a:gd name="connsiteY5" fmla="*/ 1136562 h 1140024"/>
              <a:gd name="connsiteX6" fmla="*/ 12407805 w 12867816"/>
              <a:gd name="connsiteY6" fmla="*/ 429980 h 1140024"/>
              <a:gd name="connsiteX7" fmla="*/ 9429078 w 12867816"/>
              <a:gd name="connsiteY7" fmla="*/ 443835 h 1140024"/>
              <a:gd name="connsiteX8" fmla="*/ 6311805 w 12867816"/>
              <a:gd name="connsiteY8" fmla="*/ 489 h 1140024"/>
              <a:gd name="connsiteX9" fmla="*/ 2598787 w 12867816"/>
              <a:gd name="connsiteY9" fmla="*/ 360707 h 1140024"/>
              <a:gd name="connsiteX10" fmla="*/ 91114 w 12867816"/>
              <a:gd name="connsiteY10" fmla="*/ 582380 h 114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67816" h="1140024">
                <a:moveTo>
                  <a:pt x="91114" y="582380"/>
                </a:moveTo>
                <a:cubicBezTo>
                  <a:pt x="-225231" y="663198"/>
                  <a:pt x="356660" y="810980"/>
                  <a:pt x="700714" y="845616"/>
                </a:cubicBezTo>
                <a:cubicBezTo>
                  <a:pt x="1044769" y="880252"/>
                  <a:pt x="1458096" y="843307"/>
                  <a:pt x="2155441" y="790198"/>
                </a:cubicBezTo>
                <a:cubicBezTo>
                  <a:pt x="2852786" y="737089"/>
                  <a:pt x="3681751" y="543126"/>
                  <a:pt x="4884787" y="526962"/>
                </a:cubicBezTo>
                <a:cubicBezTo>
                  <a:pt x="6087823" y="510798"/>
                  <a:pt x="8096732" y="591616"/>
                  <a:pt x="9373659" y="693216"/>
                </a:cubicBezTo>
                <a:cubicBezTo>
                  <a:pt x="10650586" y="794816"/>
                  <a:pt x="12040659" y="1180435"/>
                  <a:pt x="12546350" y="1136562"/>
                </a:cubicBezTo>
                <a:cubicBezTo>
                  <a:pt x="13052041" y="1092689"/>
                  <a:pt x="12927350" y="545434"/>
                  <a:pt x="12407805" y="429980"/>
                </a:cubicBezTo>
                <a:cubicBezTo>
                  <a:pt x="11888260" y="314525"/>
                  <a:pt x="10445078" y="515417"/>
                  <a:pt x="9429078" y="443835"/>
                </a:cubicBezTo>
                <a:cubicBezTo>
                  <a:pt x="8413078" y="372253"/>
                  <a:pt x="7450187" y="14344"/>
                  <a:pt x="6311805" y="489"/>
                </a:cubicBezTo>
                <a:cubicBezTo>
                  <a:pt x="5173423" y="-13366"/>
                  <a:pt x="3630951" y="270653"/>
                  <a:pt x="2598787" y="360707"/>
                </a:cubicBezTo>
                <a:cubicBezTo>
                  <a:pt x="1566623" y="450761"/>
                  <a:pt x="407459" y="501562"/>
                  <a:pt x="91114" y="582380"/>
                </a:cubicBezTo>
                <a:close/>
              </a:path>
            </a:pathLst>
          </a:custGeom>
          <a:solidFill>
            <a:srgbClr val="79A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461F150B-8650-4394-A1B6-E5DAD8EF982E}"/>
              </a:ext>
            </a:extLst>
          </p:cNvPr>
          <p:cNvSpPr/>
          <p:nvPr/>
        </p:nvSpPr>
        <p:spPr>
          <a:xfrm>
            <a:off x="111512" y="4072310"/>
            <a:ext cx="12449320" cy="1614471"/>
          </a:xfrm>
          <a:custGeom>
            <a:avLst/>
            <a:gdLst>
              <a:gd name="connsiteX0" fmla="*/ 316229 w 11194282"/>
              <a:gd name="connsiteY0" fmla="*/ 679799 h 1552651"/>
              <a:gd name="connsiteX1" fmla="*/ 787284 w 11194282"/>
              <a:gd name="connsiteY1" fmla="*/ 305726 h 1552651"/>
              <a:gd name="connsiteX2" fmla="*/ 3045575 w 11194282"/>
              <a:gd name="connsiteY2" fmla="*/ 568963 h 1552651"/>
              <a:gd name="connsiteX3" fmla="*/ 4375611 w 11194282"/>
              <a:gd name="connsiteY3" fmla="*/ 926 h 1552651"/>
              <a:gd name="connsiteX4" fmla="*/ 6550775 w 11194282"/>
              <a:gd name="connsiteY4" fmla="*/ 430417 h 1552651"/>
              <a:gd name="connsiteX5" fmla="*/ 9030738 w 11194282"/>
              <a:gd name="connsiteY5" fmla="*/ 222599 h 1552651"/>
              <a:gd name="connsiteX6" fmla="*/ 11192048 w 11194282"/>
              <a:gd name="connsiteY6" fmla="*/ 735217 h 1552651"/>
              <a:gd name="connsiteX7" fmla="*/ 8628957 w 11194282"/>
              <a:gd name="connsiteY7" fmla="*/ 1303254 h 1552651"/>
              <a:gd name="connsiteX8" fmla="*/ 4624993 w 11194282"/>
              <a:gd name="connsiteY8" fmla="*/ 1275545 h 1552651"/>
              <a:gd name="connsiteX9" fmla="*/ 2048048 w 11194282"/>
              <a:gd name="connsiteY9" fmla="*/ 1552635 h 1552651"/>
              <a:gd name="connsiteX10" fmla="*/ 108411 w 11194282"/>
              <a:gd name="connsiteY10" fmla="*/ 1261690 h 1552651"/>
              <a:gd name="connsiteX11" fmla="*/ 316229 w 11194282"/>
              <a:gd name="connsiteY11" fmla="*/ 679799 h 15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94282" h="1552651">
                <a:moveTo>
                  <a:pt x="316229" y="679799"/>
                </a:moveTo>
                <a:cubicBezTo>
                  <a:pt x="429374" y="520472"/>
                  <a:pt x="332393" y="324199"/>
                  <a:pt x="787284" y="305726"/>
                </a:cubicBezTo>
                <a:cubicBezTo>
                  <a:pt x="1242175" y="287253"/>
                  <a:pt x="2447521" y="619763"/>
                  <a:pt x="3045575" y="568963"/>
                </a:cubicBezTo>
                <a:cubicBezTo>
                  <a:pt x="3643629" y="518163"/>
                  <a:pt x="3791411" y="24017"/>
                  <a:pt x="4375611" y="926"/>
                </a:cubicBezTo>
                <a:cubicBezTo>
                  <a:pt x="4959811" y="-22165"/>
                  <a:pt x="5774921" y="393471"/>
                  <a:pt x="6550775" y="430417"/>
                </a:cubicBezTo>
                <a:cubicBezTo>
                  <a:pt x="7326630" y="467362"/>
                  <a:pt x="8257192" y="171799"/>
                  <a:pt x="9030738" y="222599"/>
                </a:cubicBezTo>
                <a:cubicBezTo>
                  <a:pt x="9804284" y="273399"/>
                  <a:pt x="11259011" y="555108"/>
                  <a:pt x="11192048" y="735217"/>
                </a:cubicBezTo>
                <a:cubicBezTo>
                  <a:pt x="11125085" y="915326"/>
                  <a:pt x="9723466" y="1213199"/>
                  <a:pt x="8628957" y="1303254"/>
                </a:cubicBezTo>
                <a:cubicBezTo>
                  <a:pt x="7534448" y="1393309"/>
                  <a:pt x="5721811" y="1233982"/>
                  <a:pt x="4624993" y="1275545"/>
                </a:cubicBezTo>
                <a:cubicBezTo>
                  <a:pt x="3528175" y="1317108"/>
                  <a:pt x="2800812" y="1554944"/>
                  <a:pt x="2048048" y="1552635"/>
                </a:cubicBezTo>
                <a:cubicBezTo>
                  <a:pt x="1295284" y="1550326"/>
                  <a:pt x="403975" y="1409472"/>
                  <a:pt x="108411" y="1261690"/>
                </a:cubicBezTo>
                <a:cubicBezTo>
                  <a:pt x="-187153" y="1113908"/>
                  <a:pt x="203084" y="839126"/>
                  <a:pt x="316229" y="679799"/>
                </a:cubicBezTo>
                <a:close/>
              </a:path>
            </a:pathLst>
          </a:custGeom>
          <a:solidFill>
            <a:srgbClr val="A9C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7">
            <a:extLst>
              <a:ext uri="{FF2B5EF4-FFF2-40B4-BE49-F238E27FC236}">
                <a16:creationId xmlns:a16="http://schemas.microsoft.com/office/drawing/2014/main" id="{CA6FF784-D02D-456F-BE47-624B779AD1FA}"/>
              </a:ext>
            </a:extLst>
          </p:cNvPr>
          <p:cNvSpPr/>
          <p:nvPr/>
        </p:nvSpPr>
        <p:spPr>
          <a:xfrm>
            <a:off x="-844488" y="1768084"/>
            <a:ext cx="5030518" cy="5247416"/>
          </a:xfrm>
          <a:custGeom>
            <a:avLst/>
            <a:gdLst/>
            <a:ahLst/>
            <a:cxnLst/>
            <a:rect l="l" t="t" r="r" b="b"/>
            <a:pathLst>
              <a:path w="1874326" h="2057400">
                <a:moveTo>
                  <a:pt x="0" y="0"/>
                </a:moveTo>
                <a:lnTo>
                  <a:pt x="1874327" y="0"/>
                </a:lnTo>
                <a:lnTo>
                  <a:pt x="1874327" y="2057400"/>
                </a:lnTo>
                <a:lnTo>
                  <a:pt x="0" y="20574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a:extLst>
              <a:ext uri="{FF2B5EF4-FFF2-40B4-BE49-F238E27FC236}">
                <a16:creationId xmlns:a16="http://schemas.microsoft.com/office/drawing/2014/main" id="{8375F32B-6B58-4589-ACCF-6537F0775257}"/>
              </a:ext>
            </a:extLst>
          </p:cNvPr>
          <p:cNvSpPr/>
          <p:nvPr/>
        </p:nvSpPr>
        <p:spPr>
          <a:xfrm flipH="1">
            <a:off x="9184616" y="2517985"/>
            <a:ext cx="3606550" cy="4016314"/>
          </a:xfrm>
          <a:custGeom>
            <a:avLst/>
            <a:gdLst/>
            <a:ahLst/>
            <a:cxnLst/>
            <a:rect l="l" t="t" r="r" b="b"/>
            <a:pathLst>
              <a:path w="2101174" h="2057400">
                <a:moveTo>
                  <a:pt x="0" y="0"/>
                </a:moveTo>
                <a:lnTo>
                  <a:pt x="2101175" y="0"/>
                </a:lnTo>
                <a:lnTo>
                  <a:pt x="2101175"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487026BF-E00D-4F31-8251-84CA37D8B7F1}"/>
              </a:ext>
            </a:extLst>
          </p:cNvPr>
          <p:cNvGrpSpPr/>
          <p:nvPr/>
        </p:nvGrpSpPr>
        <p:grpSpPr>
          <a:xfrm>
            <a:off x="0" y="5510679"/>
            <a:ext cx="13419853" cy="1352023"/>
            <a:chOff x="0" y="5510679"/>
            <a:chExt cx="13419853" cy="1352023"/>
          </a:xfrm>
        </p:grpSpPr>
        <p:sp>
          <p:nvSpPr>
            <p:cNvPr id="12" name="Freeform 16">
              <a:extLst>
                <a:ext uri="{FF2B5EF4-FFF2-40B4-BE49-F238E27FC236}">
                  <a16:creationId xmlns:a16="http://schemas.microsoft.com/office/drawing/2014/main" id="{595CFD3B-9FF9-401D-85F2-3D008DEE1F80}"/>
                </a:ext>
              </a:extLst>
            </p:cNvPr>
            <p:cNvSpPr/>
            <p:nvPr/>
          </p:nvSpPr>
          <p:spPr>
            <a:xfrm>
              <a:off x="0"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6">
              <a:extLst>
                <a:ext uri="{FF2B5EF4-FFF2-40B4-BE49-F238E27FC236}">
                  <a16:creationId xmlns:a16="http://schemas.microsoft.com/office/drawing/2014/main" id="{F96C9C23-26DC-4BDB-BC2A-7C620304FFE7}"/>
                </a:ext>
              </a:extLst>
            </p:cNvPr>
            <p:cNvSpPr/>
            <p:nvPr/>
          </p:nvSpPr>
          <p:spPr>
            <a:xfrm>
              <a:off x="2117618"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6">
              <a:extLst>
                <a:ext uri="{FF2B5EF4-FFF2-40B4-BE49-F238E27FC236}">
                  <a16:creationId xmlns:a16="http://schemas.microsoft.com/office/drawing/2014/main" id="{2A08AEE1-A18A-41FE-8F47-53B2A39E1FF7}"/>
                </a:ext>
              </a:extLst>
            </p:cNvPr>
            <p:cNvSpPr/>
            <p:nvPr/>
          </p:nvSpPr>
          <p:spPr>
            <a:xfrm>
              <a:off x="4288936"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6">
              <a:extLst>
                <a:ext uri="{FF2B5EF4-FFF2-40B4-BE49-F238E27FC236}">
                  <a16:creationId xmlns:a16="http://schemas.microsoft.com/office/drawing/2014/main" id="{A3F35988-61C0-496B-BA5F-061997090324}"/>
                </a:ext>
              </a:extLst>
            </p:cNvPr>
            <p:cNvSpPr/>
            <p:nvPr/>
          </p:nvSpPr>
          <p:spPr>
            <a:xfrm>
              <a:off x="6406554"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6">
              <a:extLst>
                <a:ext uri="{FF2B5EF4-FFF2-40B4-BE49-F238E27FC236}">
                  <a16:creationId xmlns:a16="http://schemas.microsoft.com/office/drawing/2014/main" id="{732F5F02-B406-4859-AF31-121C3187201A}"/>
                </a:ext>
              </a:extLst>
            </p:cNvPr>
            <p:cNvSpPr/>
            <p:nvPr/>
          </p:nvSpPr>
          <p:spPr>
            <a:xfrm>
              <a:off x="8577872"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6">
              <a:extLst>
                <a:ext uri="{FF2B5EF4-FFF2-40B4-BE49-F238E27FC236}">
                  <a16:creationId xmlns:a16="http://schemas.microsoft.com/office/drawing/2014/main" id="{7F52BB60-0907-4E08-A7FD-ADF3A05C6F5D}"/>
                </a:ext>
              </a:extLst>
            </p:cNvPr>
            <p:cNvSpPr/>
            <p:nvPr/>
          </p:nvSpPr>
          <p:spPr>
            <a:xfrm>
              <a:off x="10695490"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Freeform 19">
            <a:extLst>
              <a:ext uri="{FF2B5EF4-FFF2-40B4-BE49-F238E27FC236}">
                <a16:creationId xmlns:a16="http://schemas.microsoft.com/office/drawing/2014/main" id="{23AAF5D7-6101-4386-BC90-3CF0C36C6912}"/>
              </a:ext>
            </a:extLst>
          </p:cNvPr>
          <p:cNvSpPr/>
          <p:nvPr/>
        </p:nvSpPr>
        <p:spPr>
          <a:xfrm flipH="1">
            <a:off x="300717" y="5318813"/>
            <a:ext cx="2146514" cy="1623545"/>
          </a:xfrm>
          <a:custGeom>
            <a:avLst/>
            <a:gdLst/>
            <a:ahLst/>
            <a:cxnLst/>
            <a:rect l="l" t="t" r="r" b="b"/>
            <a:pathLst>
              <a:path w="2146514" h="1623545">
                <a:moveTo>
                  <a:pt x="0" y="0"/>
                </a:moveTo>
                <a:lnTo>
                  <a:pt x="2146514" y="0"/>
                </a:lnTo>
                <a:lnTo>
                  <a:pt x="2146514" y="1623545"/>
                </a:lnTo>
                <a:lnTo>
                  <a:pt x="0" y="16235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Picture 25" descr="A white cloud with blue and white smoke&#10;&#10;Description automatically generated">
            <a:extLst>
              <a:ext uri="{FF2B5EF4-FFF2-40B4-BE49-F238E27FC236}">
                <a16:creationId xmlns:a16="http://schemas.microsoft.com/office/drawing/2014/main" id="{C5EF88D5-2DBB-4762-97EB-1C52884F9C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729" y="-501067"/>
            <a:ext cx="4213705" cy="2242970"/>
          </a:xfrm>
          <a:prstGeom prst="rect">
            <a:avLst/>
          </a:prstGeom>
        </p:spPr>
      </p:pic>
      <p:pic>
        <p:nvPicPr>
          <p:cNvPr id="27" name="Picture 26" descr="A white cloud with blue and white smoke&#10;&#10;Description automatically generated">
            <a:extLst>
              <a:ext uri="{FF2B5EF4-FFF2-40B4-BE49-F238E27FC236}">
                <a16:creationId xmlns:a16="http://schemas.microsoft.com/office/drawing/2014/main" id="{19B1CEBA-1F2B-42A7-8E8E-D22E84CF90D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832178" y="2563091"/>
            <a:ext cx="1626720" cy="865909"/>
          </a:xfrm>
          <a:prstGeom prst="rect">
            <a:avLst/>
          </a:prstGeom>
        </p:spPr>
      </p:pic>
      <p:pic>
        <p:nvPicPr>
          <p:cNvPr id="28" name="Picture 27" descr="A white cloud with blue and white smoke&#10;&#10;Description automatically generated">
            <a:extLst>
              <a:ext uri="{FF2B5EF4-FFF2-40B4-BE49-F238E27FC236}">
                <a16:creationId xmlns:a16="http://schemas.microsoft.com/office/drawing/2014/main" id="{91D8A1DE-962B-4476-95A0-8B921EFC7EC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254975" y="1189457"/>
            <a:ext cx="1626720" cy="865909"/>
          </a:xfrm>
          <a:prstGeom prst="rect">
            <a:avLst/>
          </a:prstGeom>
        </p:spPr>
      </p:pic>
      <p:pic>
        <p:nvPicPr>
          <p:cNvPr id="34" name="Picture 33" descr="A group of butterflies on a black background&#10;&#10;Description automatically generated">
            <a:extLst>
              <a:ext uri="{FF2B5EF4-FFF2-40B4-BE49-F238E27FC236}">
                <a16:creationId xmlns:a16="http://schemas.microsoft.com/office/drawing/2014/main" id="{25DFB5D1-7E9F-41B0-B7F0-432210A5FF1B}"/>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3386" t="38522" r="74600" b="44453"/>
          <a:stretch/>
        </p:blipFill>
        <p:spPr>
          <a:xfrm>
            <a:off x="9928771" y="3188157"/>
            <a:ext cx="1237993" cy="926643"/>
          </a:xfrm>
          <a:prstGeom prst="rect">
            <a:avLst/>
          </a:prstGeom>
        </p:spPr>
      </p:pic>
      <p:sp>
        <p:nvSpPr>
          <p:cNvPr id="37" name="Freeform 12">
            <a:extLst>
              <a:ext uri="{FF2B5EF4-FFF2-40B4-BE49-F238E27FC236}">
                <a16:creationId xmlns:a16="http://schemas.microsoft.com/office/drawing/2014/main" id="{058BF01D-8AD7-4B69-A17C-E260298AFFF9}"/>
              </a:ext>
            </a:extLst>
          </p:cNvPr>
          <p:cNvSpPr/>
          <p:nvPr/>
        </p:nvSpPr>
        <p:spPr>
          <a:xfrm>
            <a:off x="9045540" y="4352855"/>
            <a:ext cx="3159460" cy="2496451"/>
          </a:xfrm>
          <a:custGeom>
            <a:avLst/>
            <a:gdLst/>
            <a:ahLst/>
            <a:cxnLst/>
            <a:rect l="l" t="t" r="r" b="b"/>
            <a:pathLst>
              <a:path w="2708902" h="1970726">
                <a:moveTo>
                  <a:pt x="0" y="0"/>
                </a:moveTo>
                <a:lnTo>
                  <a:pt x="2708902" y="0"/>
                </a:lnTo>
                <a:lnTo>
                  <a:pt x="2708902" y="1970726"/>
                </a:lnTo>
                <a:lnTo>
                  <a:pt x="0" y="197072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 name="Picture 4">
            <a:extLst>
              <a:ext uri="{FF2B5EF4-FFF2-40B4-BE49-F238E27FC236}">
                <a16:creationId xmlns:a16="http://schemas.microsoft.com/office/drawing/2014/main" id="{6A8AC4B2-6556-45EE-894A-924484D476D0}"/>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flipH="1">
            <a:off x="9519003" y="219914"/>
            <a:ext cx="2270125" cy="2299390"/>
          </a:xfrm>
          <a:prstGeom prst="rect">
            <a:avLst/>
          </a:prstGeom>
        </p:spPr>
      </p:pic>
      <p:sp>
        <p:nvSpPr>
          <p:cNvPr id="43" name="Freeform 5">
            <a:extLst>
              <a:ext uri="{FF2B5EF4-FFF2-40B4-BE49-F238E27FC236}">
                <a16:creationId xmlns:a16="http://schemas.microsoft.com/office/drawing/2014/main" id="{B2B474ED-DC9C-40B2-8B91-8521702DDFE9}"/>
              </a:ext>
            </a:extLst>
          </p:cNvPr>
          <p:cNvSpPr/>
          <p:nvPr/>
        </p:nvSpPr>
        <p:spPr>
          <a:xfrm rot="1515959" flipH="1">
            <a:off x="169952" y="1845394"/>
            <a:ext cx="2138023" cy="1714463"/>
          </a:xfrm>
          <a:custGeom>
            <a:avLst/>
            <a:gdLst/>
            <a:ahLst/>
            <a:cxnLst/>
            <a:rect l="l" t="t" r="r" b="b"/>
            <a:pathLst>
              <a:path w="3238550" h="2202214">
                <a:moveTo>
                  <a:pt x="0" y="0"/>
                </a:moveTo>
                <a:lnTo>
                  <a:pt x="3238550" y="0"/>
                </a:lnTo>
                <a:lnTo>
                  <a:pt x="3238550" y="2202214"/>
                </a:lnTo>
                <a:lnTo>
                  <a:pt x="0" y="2202214"/>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4B646D7-B640-9D69-298A-6F9A11EE2DAC}"/>
              </a:ext>
            </a:extLst>
          </p:cNvPr>
          <p:cNvPicPr>
            <a:picLocks noChangeAspect="1"/>
          </p:cNvPicPr>
          <p:nvPr/>
        </p:nvPicPr>
        <p:blipFill>
          <a:blip r:embed="rId24"/>
          <a:stretch>
            <a:fillRect/>
          </a:stretch>
        </p:blipFill>
        <p:spPr>
          <a:xfrm>
            <a:off x="2590496" y="1023172"/>
            <a:ext cx="7011008" cy="4468755"/>
          </a:xfrm>
          <a:prstGeom prst="rect">
            <a:avLst/>
          </a:prstGeom>
        </p:spPr>
      </p:pic>
    </p:spTree>
    <p:extLst>
      <p:ext uri="{BB962C8B-B14F-4D97-AF65-F5344CB8AC3E}">
        <p14:creationId xmlns:p14="http://schemas.microsoft.com/office/powerpoint/2010/main" val="39949302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1453889" y="774783"/>
            <a:ext cx="8912165"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731514" y="2486060"/>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7976194" y="2379543"/>
            <a:ext cx="3005421" cy="4545918"/>
          </a:xfrm>
          <a:prstGeom prst="rect">
            <a:avLst/>
          </a:prstGeom>
        </p:spPr>
      </p:pic>
      <p:pic>
        <p:nvPicPr>
          <p:cNvPr id="2" name="Picture 1">
            <a:extLst>
              <a:ext uri="{FF2B5EF4-FFF2-40B4-BE49-F238E27FC236}">
                <a16:creationId xmlns:a16="http://schemas.microsoft.com/office/drawing/2014/main" id="{7A84CCC4-4F7F-D251-25FC-B9EC427CA467}"/>
              </a:ext>
            </a:extLst>
          </p:cNvPr>
          <p:cNvPicPr>
            <a:picLocks noChangeAspect="1"/>
          </p:cNvPicPr>
          <p:nvPr/>
        </p:nvPicPr>
        <p:blipFill>
          <a:blip r:embed="rId6"/>
          <a:stretch>
            <a:fillRect/>
          </a:stretch>
        </p:blipFill>
        <p:spPr>
          <a:xfrm>
            <a:off x="2851136" y="1724984"/>
            <a:ext cx="6169687" cy="4230991"/>
          </a:xfrm>
          <a:prstGeom prst="rect">
            <a:avLst/>
          </a:prstGeom>
        </p:spPr>
      </p:pic>
    </p:spTree>
    <p:extLst>
      <p:ext uri="{BB962C8B-B14F-4D97-AF65-F5344CB8AC3E}">
        <p14:creationId xmlns:p14="http://schemas.microsoft.com/office/powerpoint/2010/main" val="220624071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4" presetClass="entr" presetSubtype="1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15">
            <a:extLst>
              <a:ext uri="{FF2B5EF4-FFF2-40B4-BE49-F238E27FC236}">
                <a16:creationId xmlns:a16="http://schemas.microsoft.com/office/drawing/2014/main" id="{28EC8E24-B0AE-42D4-B48E-D7CE10936A37}"/>
              </a:ext>
            </a:extLst>
          </p:cNvPr>
          <p:cNvSpPr/>
          <p:nvPr/>
        </p:nvSpPr>
        <p:spPr>
          <a:xfrm>
            <a:off x="0" y="0"/>
            <a:ext cx="12192000" cy="6858000"/>
          </a:xfrm>
          <a:custGeom>
            <a:avLst/>
            <a:gdLst/>
            <a:ahLst/>
            <a:cxnLst/>
            <a:rect l="l" t="t" r="r" b="b"/>
            <a:pathLst>
              <a:path w="2450102" h="1730385">
                <a:moveTo>
                  <a:pt x="0" y="0"/>
                </a:moveTo>
                <a:lnTo>
                  <a:pt x="2450102" y="0"/>
                </a:lnTo>
                <a:lnTo>
                  <a:pt x="2450102" y="1730384"/>
                </a:lnTo>
                <a:lnTo>
                  <a:pt x="0" y="173038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5">
            <a:extLst>
              <a:ext uri="{FF2B5EF4-FFF2-40B4-BE49-F238E27FC236}">
                <a16:creationId xmlns:a16="http://schemas.microsoft.com/office/drawing/2014/main" id="{E1A7922D-822F-47C7-85C5-7EF73B82DD83}"/>
              </a:ext>
            </a:extLst>
          </p:cNvPr>
          <p:cNvSpPr/>
          <p:nvPr/>
        </p:nvSpPr>
        <p:spPr>
          <a:xfrm>
            <a:off x="73566" y="-270942"/>
            <a:ext cx="3966977" cy="2261177"/>
          </a:xfrm>
          <a:custGeom>
            <a:avLst/>
            <a:gdLst/>
            <a:ahLst/>
            <a:cxnLst/>
            <a:rect l="l" t="t" r="r" b="b"/>
            <a:pathLst>
              <a:path w="3966977" h="2261177">
                <a:moveTo>
                  <a:pt x="0" y="0"/>
                </a:moveTo>
                <a:lnTo>
                  <a:pt x="3966977" y="0"/>
                </a:lnTo>
                <a:lnTo>
                  <a:pt x="3966977" y="2261177"/>
                </a:lnTo>
                <a:lnTo>
                  <a:pt x="0" y="2261177"/>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13">
            <a:extLst>
              <a:ext uri="{FF2B5EF4-FFF2-40B4-BE49-F238E27FC236}">
                <a16:creationId xmlns:a16="http://schemas.microsoft.com/office/drawing/2014/main" id="{D4C70974-C152-4DD1-ADCD-99AC00B69A3F}"/>
              </a:ext>
            </a:extLst>
          </p:cNvPr>
          <p:cNvSpPr/>
          <p:nvPr/>
        </p:nvSpPr>
        <p:spPr>
          <a:xfrm>
            <a:off x="4707238" y="1670291"/>
            <a:ext cx="3201641" cy="3242168"/>
          </a:xfrm>
          <a:custGeom>
            <a:avLst/>
            <a:gdLst/>
            <a:ahLst/>
            <a:cxnLst/>
            <a:rect l="l" t="t" r="r" b="b"/>
            <a:pathLst>
              <a:path w="3201641" h="3242168">
                <a:moveTo>
                  <a:pt x="0" y="0"/>
                </a:moveTo>
                <a:lnTo>
                  <a:pt x="3201641" y="0"/>
                </a:lnTo>
                <a:lnTo>
                  <a:pt x="3201641" y="3242169"/>
                </a:lnTo>
                <a:lnTo>
                  <a:pt x="0" y="324216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2">
            <a:extLst>
              <a:ext uri="{FF2B5EF4-FFF2-40B4-BE49-F238E27FC236}">
                <a16:creationId xmlns:a16="http://schemas.microsoft.com/office/drawing/2014/main" id="{1E98FC13-3835-4A1B-B0D4-B4E37F40944C}"/>
              </a:ext>
            </a:extLst>
          </p:cNvPr>
          <p:cNvSpPr/>
          <p:nvPr/>
        </p:nvSpPr>
        <p:spPr>
          <a:xfrm>
            <a:off x="-283388" y="3063839"/>
            <a:ext cx="2769510" cy="2835592"/>
          </a:xfrm>
          <a:custGeom>
            <a:avLst/>
            <a:gdLst/>
            <a:ahLst/>
            <a:cxnLst/>
            <a:rect l="l" t="t" r="r" b="b"/>
            <a:pathLst>
              <a:path w="1237250" h="1420086">
                <a:moveTo>
                  <a:pt x="0" y="0"/>
                </a:moveTo>
                <a:lnTo>
                  <a:pt x="1237250" y="0"/>
                </a:lnTo>
                <a:lnTo>
                  <a:pt x="1237250" y="1420086"/>
                </a:lnTo>
                <a:lnTo>
                  <a:pt x="0" y="14200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6">
            <a:extLst>
              <a:ext uri="{FF2B5EF4-FFF2-40B4-BE49-F238E27FC236}">
                <a16:creationId xmlns:a16="http://schemas.microsoft.com/office/drawing/2014/main" id="{97A12270-7FBE-40A6-9221-DC42AF458919}"/>
              </a:ext>
            </a:extLst>
          </p:cNvPr>
          <p:cNvSpPr/>
          <p:nvPr/>
        </p:nvSpPr>
        <p:spPr>
          <a:xfrm>
            <a:off x="1350942" y="2984154"/>
            <a:ext cx="4133760" cy="3946574"/>
          </a:xfrm>
          <a:custGeom>
            <a:avLst/>
            <a:gdLst/>
            <a:ahLst/>
            <a:cxnLst/>
            <a:rect l="l" t="t" r="r" b="b"/>
            <a:pathLst>
              <a:path w="2961616" h="2535883">
                <a:moveTo>
                  <a:pt x="0" y="0"/>
                </a:moveTo>
                <a:lnTo>
                  <a:pt x="2961616" y="0"/>
                </a:lnTo>
                <a:lnTo>
                  <a:pt x="2961616" y="2535883"/>
                </a:lnTo>
                <a:lnTo>
                  <a:pt x="0" y="25358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Picture 17">
            <a:extLst>
              <a:ext uri="{FF2B5EF4-FFF2-40B4-BE49-F238E27FC236}">
                <a16:creationId xmlns:a16="http://schemas.microsoft.com/office/drawing/2014/main" id="{049393D7-8372-44E5-86A2-DA25A48F84B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096000" y="2439042"/>
            <a:ext cx="2768001" cy="4491686"/>
          </a:xfrm>
          <a:prstGeom prst="rect">
            <a:avLst/>
          </a:prstGeom>
        </p:spPr>
      </p:pic>
      <p:pic>
        <p:nvPicPr>
          <p:cNvPr id="18" name="Picture 18">
            <a:extLst>
              <a:ext uri="{FF2B5EF4-FFF2-40B4-BE49-F238E27FC236}">
                <a16:creationId xmlns:a16="http://schemas.microsoft.com/office/drawing/2014/main" id="{1DEA246D-5ADF-4933-8E4C-92D357D3186B}"/>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089821" y="2292722"/>
            <a:ext cx="3084291" cy="4491686"/>
          </a:xfrm>
          <a:prstGeom prst="rect">
            <a:avLst/>
          </a:prstGeom>
        </p:spPr>
      </p:pic>
      <p:pic>
        <p:nvPicPr>
          <p:cNvPr id="2" name="Picture 1">
            <a:extLst>
              <a:ext uri="{FF2B5EF4-FFF2-40B4-BE49-F238E27FC236}">
                <a16:creationId xmlns:a16="http://schemas.microsoft.com/office/drawing/2014/main" id="{7D53340E-181A-2FB6-D377-C3D971ED9A61}"/>
              </a:ext>
            </a:extLst>
          </p:cNvPr>
          <p:cNvPicPr>
            <a:picLocks noChangeAspect="1"/>
          </p:cNvPicPr>
          <p:nvPr/>
        </p:nvPicPr>
        <p:blipFill>
          <a:blip r:embed="rId14"/>
          <a:stretch>
            <a:fillRect/>
          </a:stretch>
        </p:blipFill>
        <p:spPr>
          <a:xfrm>
            <a:off x="0" y="0"/>
            <a:ext cx="12046740" cy="1292464"/>
          </a:xfrm>
          <a:prstGeom prst="rect">
            <a:avLst/>
          </a:prstGeom>
        </p:spPr>
      </p:pic>
    </p:spTree>
    <p:controls>
      <mc:AlternateContent xmlns:mc="http://schemas.openxmlformats.org/markup-compatibility/2006">
        <mc:Choice xmlns:v="urn:schemas-microsoft-com:vml" Requires="v">
          <p:control name="TextBox1" r:id="rId1" imgW="4848120" imgH="1390680"/>
        </mc:Choice>
        <mc:Fallback>
          <p:control name="TextBox1" r:id="rId1" imgW="4848120" imgH="1390680">
            <p:pic>
              <p:nvPicPr>
                <p:cNvPr id="31" name="TextBox1">
                  <a:extLst>
                    <a:ext uri="{FF2B5EF4-FFF2-40B4-BE49-F238E27FC236}">
                      <a16:creationId xmlns:a16="http://schemas.microsoft.com/office/drawing/2014/main" id="{1F903254-E101-5B1F-77DE-1885BDEEDDD4}"/>
                    </a:ext>
                  </a:extLst>
                </p:cNvPr>
                <p:cNvPicPr>
                  <a:picLocks/>
                </p:cNvPicPr>
                <p:nvPr/>
              </p:nvPicPr>
              <p:blipFill>
                <a:blip r:embed="rId15"/>
                <a:stretch>
                  <a:fillRect/>
                </a:stretch>
              </p:blipFill>
              <p:spPr>
                <a:xfrm>
                  <a:off x="441609" y="1662741"/>
                  <a:ext cx="4850611" cy="1394141"/>
                </a:xfrm>
                <a:prstGeom prst="rect">
                  <a:avLst/>
                </a:prstGeom>
              </p:spPr>
            </p:pic>
          </p:control>
        </mc:Fallback>
      </mc:AlternateContent>
    </p:controls>
    <p:extLst>
      <p:ext uri="{BB962C8B-B14F-4D97-AF65-F5344CB8AC3E}">
        <p14:creationId xmlns:p14="http://schemas.microsoft.com/office/powerpoint/2010/main" val="401778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17"/>
                                        </p:tgtEl>
                                      </p:cBhvr>
                                    </p:animEffect>
                                    <p:animScale>
                                      <p:cBhvr>
                                        <p:cTn id="7" dur="250" autoRev="1" fill="hold"/>
                                        <p:tgtEl>
                                          <p:spTgt spid="17"/>
                                        </p:tgtEl>
                                      </p:cBhvr>
                                      <p:by x="105000" y="105000"/>
                                    </p:animScale>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18"/>
                                        </p:tgtEl>
                                      </p:cBhvr>
                                    </p:animEffect>
                                    <p:animScale>
                                      <p:cBhvr>
                                        <p:cTn id="11" dur="25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846B5158-80B5-45FA-A20E-3F4C267E918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878480"/>
            <a:ext cx="2527678" cy="2469731"/>
          </a:xfrm>
          <a:prstGeom prst="rect">
            <a:avLst/>
          </a:prstGeom>
        </p:spPr>
      </p:pic>
      <p:pic>
        <p:nvPicPr>
          <p:cNvPr id="22"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980677" y="-111801"/>
            <a:ext cx="3580770" cy="1768111"/>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68536" y="3595057"/>
            <a:ext cx="4292807" cy="3480654"/>
          </a:xfrm>
          <a:prstGeom prst="rect">
            <a:avLst/>
          </a:prstGeom>
        </p:spPr>
      </p:pic>
      <p:sp>
        <p:nvSpPr>
          <p:cNvPr id="12" name="文本框 14">
            <a:extLst>
              <a:ext uri="{FF2B5EF4-FFF2-40B4-BE49-F238E27FC236}">
                <a16:creationId xmlns:a16="http://schemas.microsoft.com/office/drawing/2014/main" id="{F7B7643C-B7FA-4F38-BEA4-BAE7893105B8}"/>
              </a:ext>
            </a:extLst>
          </p:cNvPr>
          <p:cNvSpPr txBox="1"/>
          <p:nvPr/>
        </p:nvSpPr>
        <p:spPr>
          <a:xfrm rot="16200000">
            <a:off x="5484736" y="-2361977"/>
            <a:ext cx="1538883" cy="8595991"/>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err="1">
                <a:ln w="38100">
                  <a:solidFill>
                    <a:prstClr val="white"/>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Chào</a:t>
            </a:r>
            <a:r>
              <a:rPr kumimoji="0" lang="en-US" altLang="zh-CN" sz="8800" b="1" i="0" u="none" strike="noStrike" kern="1200" cap="none" spc="0" normalizeH="0" baseline="0" noProof="0" dirty="0">
                <a:ln w="38100">
                  <a:solidFill>
                    <a:prstClr val="white"/>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8800" b="1" i="0" u="none" strike="noStrike" kern="1200" cap="none" spc="0" normalizeH="0" baseline="0" noProof="0" dirty="0" err="1">
                <a:ln w="38100">
                  <a:solidFill>
                    <a:prstClr val="white"/>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tạm</a:t>
            </a:r>
            <a:r>
              <a:rPr kumimoji="0" lang="en-US" altLang="zh-CN" sz="8800" b="1" i="0" u="none" strike="noStrike" kern="1200" cap="none" spc="0" normalizeH="0" baseline="0" noProof="0" dirty="0">
                <a:ln w="38100">
                  <a:solidFill>
                    <a:prstClr val="white"/>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8800" b="1" i="0" u="none" strike="noStrike" kern="1200" cap="none" spc="0" normalizeH="0" baseline="0" noProof="0" dirty="0" err="1">
                <a:ln w="38100">
                  <a:solidFill>
                    <a:prstClr val="white"/>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biệt</a:t>
            </a:r>
            <a:endParaRPr kumimoji="0" lang="zh-CN" altLang="en-US" sz="8800" b="1" i="0" u="none" strike="noStrike" kern="1200" cap="none" spc="0" normalizeH="0" baseline="0" noProof="0" dirty="0">
              <a:ln w="38100">
                <a:solidFill>
                  <a:prstClr val="white"/>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endParaRPr>
          </a:p>
        </p:txBody>
      </p:sp>
      <p:pic>
        <p:nvPicPr>
          <p:cNvPr id="14" name="Picture 2" descr="الصوت القصير لحرف الصاد ( صَ ، صُ ، صِ ) | Other - Quizizz"/>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41161" y="3513532"/>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291782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52629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9B143033-2A7F-4579-91C4-8946449C0D48}"/>
              </a:ext>
            </a:extLst>
          </p:cNvPr>
          <p:cNvSpPr/>
          <p:nvPr/>
        </p:nvSpPr>
        <p:spPr>
          <a:xfrm>
            <a:off x="0" y="0"/>
            <a:ext cx="12192000" cy="6858000"/>
          </a:xfrm>
          <a:custGeom>
            <a:avLst/>
            <a:gdLst/>
            <a:ahLst/>
            <a:cxnLst/>
            <a:rect l="l" t="t" r="r" b="b"/>
            <a:pathLst>
              <a:path w="2708995" h="1909841">
                <a:moveTo>
                  <a:pt x="0" y="0"/>
                </a:moveTo>
                <a:lnTo>
                  <a:pt x="2708995" y="0"/>
                </a:lnTo>
                <a:lnTo>
                  <a:pt x="2708995" y="1909841"/>
                </a:lnTo>
                <a:lnTo>
                  <a:pt x="0" y="19098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8554" y="756911"/>
            <a:ext cx="822225" cy="822225"/>
          </a:xfrm>
          <a:prstGeom prst="rect">
            <a:avLst/>
          </a:prstGeom>
        </p:spPr>
      </p:pic>
      <p:grpSp>
        <p:nvGrpSpPr>
          <p:cNvPr id="7" name="Group 6">
            <a:extLst>
              <a:ext uri="{FF2B5EF4-FFF2-40B4-BE49-F238E27FC236}">
                <a16:creationId xmlns:a16="http://schemas.microsoft.com/office/drawing/2014/main" id="{4830D147-038F-410A-A0C5-B44A75CFED04}"/>
              </a:ext>
            </a:extLst>
          </p:cNvPr>
          <p:cNvGrpSpPr/>
          <p:nvPr/>
        </p:nvGrpSpPr>
        <p:grpSpPr>
          <a:xfrm>
            <a:off x="788151" y="2387633"/>
            <a:ext cx="10615697" cy="2391631"/>
            <a:chOff x="788151" y="2387633"/>
            <a:chExt cx="10615697" cy="2391631"/>
          </a:xfrm>
        </p:grpSpPr>
        <p:sp>
          <p:nvSpPr>
            <p:cNvPr id="5" name="Rectangle: Rounded Corners 4">
              <a:extLst>
                <a:ext uri="{FF2B5EF4-FFF2-40B4-BE49-F238E27FC236}">
                  <a16:creationId xmlns:a16="http://schemas.microsoft.com/office/drawing/2014/main" id="{F2245311-1200-43E5-912F-5DD3A90916FF}"/>
                </a:ext>
              </a:extLst>
            </p:cNvPr>
            <p:cNvSpPr/>
            <p:nvPr/>
          </p:nvSpPr>
          <p:spPr>
            <a:xfrm>
              <a:off x="788151" y="2387633"/>
              <a:ext cx="10615697" cy="2391631"/>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7C3137-362E-49BD-9188-E91BB18E8035}"/>
                </a:ext>
              </a:extLst>
            </p:cNvPr>
            <p:cNvSpPr txBox="1"/>
            <p:nvPr/>
          </p:nvSpPr>
          <p:spPr>
            <a:xfrm>
              <a:off x="1047887" y="2573326"/>
              <a:ext cx="10096223" cy="1938992"/>
            </a:xfrm>
            <a:prstGeom prst="rect">
              <a:avLst/>
            </a:prstGeom>
            <a:noFill/>
          </p:spPr>
          <p:txBody>
            <a:bodyPr wrap="square">
              <a:spAutoFit/>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4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Toàn bài đọc với giọng trong sáng, tươi vui.</a:t>
              </a:r>
              <a:endParaRPr kumimoji="0" lang="en-US" sz="4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Nhấn giọng ở những từ ngữ miêu tả hoạt động, trạng thái của các sự vật</a:t>
              </a:r>
            </a:p>
          </p:txBody>
        </p:sp>
      </p:grpSp>
      <p:pic>
        <p:nvPicPr>
          <p:cNvPr id="10" name="Picture 9">
            <a:extLst>
              <a:ext uri="{FF2B5EF4-FFF2-40B4-BE49-F238E27FC236}">
                <a16:creationId xmlns:a16="http://schemas.microsoft.com/office/drawing/2014/main" id="{891454AF-5DCE-DAA3-5151-53ABAF001F2D}"/>
              </a:ext>
            </a:extLst>
          </p:cNvPr>
          <p:cNvPicPr>
            <a:picLocks noChangeAspect="1"/>
          </p:cNvPicPr>
          <p:nvPr/>
        </p:nvPicPr>
        <p:blipFill>
          <a:blip r:embed="rId6"/>
          <a:stretch>
            <a:fillRect/>
          </a:stretch>
        </p:blipFill>
        <p:spPr>
          <a:xfrm>
            <a:off x="2427329" y="707070"/>
            <a:ext cx="9303302" cy="1511939"/>
          </a:xfrm>
          <a:prstGeom prst="rect">
            <a:avLst/>
          </a:prstGeom>
        </p:spPr>
      </p:pic>
    </p:spTree>
    <p:extLst>
      <p:ext uri="{BB962C8B-B14F-4D97-AF65-F5344CB8AC3E}">
        <p14:creationId xmlns:p14="http://schemas.microsoft.com/office/powerpoint/2010/main" val="26069236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descr="卡通人物&#10;&#10;低可信度描述已自动生成">
            <a:extLst>
              <a:ext uri="{FF2B5EF4-FFF2-40B4-BE49-F238E27FC236}">
                <a16:creationId xmlns:a16="http://schemas.microsoft.com/office/drawing/2014/main" id="{2ECB0466-1E0E-4A14-85FB-0D62C07F0CE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71667" b="62328"/>
          <a:stretch/>
        </p:blipFill>
        <p:spPr>
          <a:xfrm flipH="1">
            <a:off x="-166479" y="8721"/>
            <a:ext cx="3454400" cy="2583543"/>
          </a:xfrm>
          <a:prstGeom prst="rect">
            <a:avLst/>
          </a:prstGeom>
        </p:spPr>
      </p:pic>
      <p:pic>
        <p:nvPicPr>
          <p:cNvPr id="31" name="图片 30" descr="几个人在黑暗中&#10;&#10;低可信度描述已自动生成">
            <a:extLst>
              <a:ext uri="{FF2B5EF4-FFF2-40B4-BE49-F238E27FC236}">
                <a16:creationId xmlns:a16="http://schemas.microsoft.com/office/drawing/2014/main" id="{33FDE6E7-B618-4BEA-B934-D67D1C537A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103" r="27211" b="50320"/>
          <a:stretch/>
        </p:blipFill>
        <p:spPr>
          <a:xfrm flipH="1">
            <a:off x="7228187" y="67651"/>
            <a:ext cx="1939719" cy="1324281"/>
          </a:xfrm>
          <a:prstGeom prst="rect">
            <a:avLst/>
          </a:prstGeom>
        </p:spPr>
      </p:pic>
      <p:pic>
        <p:nvPicPr>
          <p:cNvPr id="47" name="图片 46" descr="卡通人物&#10;&#10;低可信度描述已自动生成">
            <a:extLst>
              <a:ext uri="{FF2B5EF4-FFF2-40B4-BE49-F238E27FC236}">
                <a16:creationId xmlns:a16="http://schemas.microsoft.com/office/drawing/2014/main" id="{83A9FCFA-D689-4BAB-A3D2-669FD4EF2FE6}"/>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78691" t="12732" b="62328"/>
          <a:stretch/>
        </p:blipFill>
        <p:spPr>
          <a:xfrm>
            <a:off x="-238602" y="12727"/>
            <a:ext cx="2598058" cy="1710404"/>
          </a:xfrm>
          <a:custGeom>
            <a:avLst/>
            <a:gdLst>
              <a:gd name="connsiteX0" fmla="*/ 0 w 2598058"/>
              <a:gd name="connsiteY0" fmla="*/ 0 h 1710404"/>
              <a:gd name="connsiteX1" fmla="*/ 2598058 w 2598058"/>
              <a:gd name="connsiteY1" fmla="*/ 0 h 1710404"/>
              <a:gd name="connsiteX2" fmla="*/ 2598058 w 2598058"/>
              <a:gd name="connsiteY2" fmla="*/ 1710404 h 1710404"/>
              <a:gd name="connsiteX3" fmla="*/ 0 w 2598058"/>
              <a:gd name="connsiteY3" fmla="*/ 1710404 h 1710404"/>
            </a:gdLst>
            <a:ahLst/>
            <a:cxnLst>
              <a:cxn ang="0">
                <a:pos x="connsiteX0" y="connsiteY0"/>
              </a:cxn>
              <a:cxn ang="0">
                <a:pos x="connsiteX1" y="connsiteY1"/>
              </a:cxn>
              <a:cxn ang="0">
                <a:pos x="connsiteX2" y="connsiteY2"/>
              </a:cxn>
              <a:cxn ang="0">
                <a:pos x="connsiteX3" y="connsiteY3"/>
              </a:cxn>
            </a:cxnLst>
            <a:rect l="l" t="t" r="r" b="b"/>
            <a:pathLst>
              <a:path w="2598058" h="1710404">
                <a:moveTo>
                  <a:pt x="0" y="0"/>
                </a:moveTo>
                <a:lnTo>
                  <a:pt x="2598058" y="0"/>
                </a:lnTo>
                <a:lnTo>
                  <a:pt x="2598058" y="1710404"/>
                </a:lnTo>
                <a:lnTo>
                  <a:pt x="0" y="1710404"/>
                </a:lnTo>
                <a:close/>
              </a:path>
            </a:pathLst>
          </a:custGeom>
        </p:spPr>
      </p:pic>
      <p:pic>
        <p:nvPicPr>
          <p:cNvPr id="46" name="Picture 45"/>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88492" b="98062" l="15675" r="24625"/>
                    </a14:imgEffect>
                    <a14:imgEffect>
                      <a14:colorTemperature colorTemp="8800"/>
                    </a14:imgEffect>
                    <a14:imgEffect>
                      <a14:brightnessContrast bright="20000"/>
                    </a14:imgEffect>
                  </a14:imgLayer>
                </a14:imgProps>
              </a:ext>
              <a:ext uri="{28A0092B-C50C-407E-A947-70E740481C1C}">
                <a14:useLocalDpi xmlns:a14="http://schemas.microsoft.com/office/drawing/2010/main" val="0"/>
              </a:ext>
            </a:extLst>
          </a:blip>
          <a:srcRect l="14759" t="85060" r="75497" b="1949"/>
          <a:stretch/>
        </p:blipFill>
        <p:spPr>
          <a:xfrm>
            <a:off x="0" y="-98397"/>
            <a:ext cx="1170289" cy="1170289"/>
          </a:xfrm>
          <a:prstGeom prst="rect">
            <a:avLst/>
          </a:prstGeom>
        </p:spPr>
      </p:pic>
      <p:pic>
        <p:nvPicPr>
          <p:cNvPr id="50" name="Picture 49"/>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332" b="99810" l="62531" r="99835"/>
                    </a14:imgEffect>
                  </a14:imgLayer>
                </a14:imgProps>
              </a:ext>
              <a:ext uri="{28A0092B-C50C-407E-A947-70E740481C1C}">
                <a14:useLocalDpi xmlns:a14="http://schemas.microsoft.com/office/drawing/2010/main" val="0"/>
              </a:ext>
            </a:extLst>
          </a:blip>
          <a:srcRect l="62576"/>
          <a:stretch/>
        </p:blipFill>
        <p:spPr>
          <a:xfrm rot="10800000">
            <a:off x="9482763" y="-2772063"/>
            <a:ext cx="3697692" cy="5679428"/>
          </a:xfrm>
          <a:prstGeom prst="rect">
            <a:avLst/>
          </a:prstGeom>
        </p:spPr>
      </p:pic>
      <p:pic>
        <p:nvPicPr>
          <p:cNvPr id="52" name="Picture 51"/>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332" b="99810" l="62531" r="99835"/>
                    </a14:imgEffect>
                  </a14:imgLayer>
                </a14:imgProps>
              </a:ext>
              <a:ext uri="{28A0092B-C50C-407E-A947-70E740481C1C}">
                <a14:useLocalDpi xmlns:a14="http://schemas.microsoft.com/office/drawing/2010/main" val="0"/>
              </a:ext>
            </a:extLst>
          </a:blip>
          <a:srcRect l="62576"/>
          <a:stretch/>
        </p:blipFill>
        <p:spPr>
          <a:xfrm rot="10800000">
            <a:off x="6408950" y="-2772064"/>
            <a:ext cx="3697692" cy="5679428"/>
          </a:xfrm>
          <a:prstGeom prst="rect">
            <a:avLst/>
          </a:prstGeom>
        </p:spPr>
      </p:pic>
      <p:pic>
        <p:nvPicPr>
          <p:cNvPr id="2" name="Picture 1">
            <a:extLst>
              <a:ext uri="{FF2B5EF4-FFF2-40B4-BE49-F238E27FC236}">
                <a16:creationId xmlns:a16="http://schemas.microsoft.com/office/drawing/2014/main" id="{14477C62-988D-3C9C-0309-750653C3F643}"/>
              </a:ext>
            </a:extLst>
          </p:cNvPr>
          <p:cNvPicPr>
            <a:picLocks noChangeAspect="1"/>
          </p:cNvPicPr>
          <p:nvPr/>
        </p:nvPicPr>
        <p:blipFill>
          <a:blip r:embed="rId10"/>
          <a:stretch>
            <a:fillRect/>
          </a:stretch>
        </p:blipFill>
        <p:spPr>
          <a:xfrm>
            <a:off x="3417189" y="154300"/>
            <a:ext cx="8222887" cy="803970"/>
          </a:xfrm>
          <a:prstGeom prst="rect">
            <a:avLst/>
          </a:prstGeom>
        </p:spPr>
      </p:pic>
      <p:pic>
        <p:nvPicPr>
          <p:cNvPr id="6" name="Picture 5">
            <a:extLst>
              <a:ext uri="{FF2B5EF4-FFF2-40B4-BE49-F238E27FC236}">
                <a16:creationId xmlns:a16="http://schemas.microsoft.com/office/drawing/2014/main" id="{2FF91EF7-13C4-1AF1-17C1-817DE03700CF}"/>
              </a:ext>
            </a:extLst>
          </p:cNvPr>
          <p:cNvPicPr>
            <a:picLocks noChangeAspect="1"/>
          </p:cNvPicPr>
          <p:nvPr/>
        </p:nvPicPr>
        <p:blipFill>
          <a:blip r:embed="rId11"/>
          <a:stretch>
            <a:fillRect/>
          </a:stretch>
        </p:blipFill>
        <p:spPr>
          <a:xfrm>
            <a:off x="9458325" y="1704975"/>
            <a:ext cx="2733675" cy="5153025"/>
          </a:xfrm>
          <a:prstGeom prst="rect">
            <a:avLst/>
          </a:prstGeom>
        </p:spPr>
      </p:pic>
      <p:sp>
        <p:nvSpPr>
          <p:cNvPr id="7" name="TextBox 6">
            <a:extLst>
              <a:ext uri="{FF2B5EF4-FFF2-40B4-BE49-F238E27FC236}">
                <a16:creationId xmlns:a16="http://schemas.microsoft.com/office/drawing/2014/main" id="{A80C2EA6-81CD-369A-C246-96F9D0A689C7}"/>
              </a:ext>
            </a:extLst>
          </p:cNvPr>
          <p:cNvSpPr txBox="1"/>
          <p:nvPr/>
        </p:nvSpPr>
        <p:spPr>
          <a:xfrm>
            <a:off x="171450" y="2205990"/>
            <a:ext cx="6732270" cy="3785652"/>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Chiều đi học về</a:t>
            </a:r>
          </a:p>
          <a:p>
            <a:pPr algn="just"/>
            <a:r>
              <a:rPr lang="vi-VN" sz="2400" b="0" i="0" dirty="0">
                <a:solidFill>
                  <a:srgbClr val="000000"/>
                </a:solidFill>
                <a:effectLst/>
                <a:latin typeface="Cambria" panose="02040503050406030204" pitchFamily="18" charset="0"/>
                <a:ea typeface="Cambria" panose="02040503050406030204" pitchFamily="18" charset="0"/>
              </a:rPr>
              <a:t>Chúng em qua ngôi nhà xây dở</a:t>
            </a:r>
          </a:p>
          <a:p>
            <a:pPr algn="just"/>
            <a:r>
              <a:rPr lang="vi-VN" sz="2400" b="0" i="0" dirty="0">
                <a:solidFill>
                  <a:srgbClr val="000000"/>
                </a:solidFill>
                <a:effectLst/>
                <a:latin typeface="Cambria" panose="02040503050406030204" pitchFamily="18" charset="0"/>
                <a:ea typeface="Cambria" panose="02040503050406030204" pitchFamily="18" charset="0"/>
              </a:rPr>
              <a:t>Giàn giáo tựa cái lồng che chở</a:t>
            </a:r>
          </a:p>
          <a:p>
            <a:pPr algn="just"/>
            <a:r>
              <a:rPr lang="vi-VN" sz="2400" b="0" i="0" dirty="0">
                <a:solidFill>
                  <a:srgbClr val="000000"/>
                </a:solidFill>
                <a:effectLst/>
                <a:latin typeface="Cambria" panose="02040503050406030204" pitchFamily="18" charset="0"/>
                <a:ea typeface="Cambria" panose="02040503050406030204" pitchFamily="18" charset="0"/>
              </a:rPr>
              <a:t>Trụ bê tông nhú lên như một mầm cây</a:t>
            </a:r>
          </a:p>
          <a:p>
            <a:pPr algn="just"/>
            <a:r>
              <a:rPr lang="vi-VN" sz="2400" b="0" i="0" dirty="0">
                <a:solidFill>
                  <a:srgbClr val="000000"/>
                </a:solidFill>
                <a:effectLst/>
                <a:latin typeface="Cambria" panose="02040503050406030204" pitchFamily="18" charset="0"/>
                <a:ea typeface="Cambria" panose="02040503050406030204" pitchFamily="18" charset="0"/>
              </a:rPr>
              <a:t>Bác thợ nề ra vẻ còn huơ huơ cái bay:</a:t>
            </a:r>
          </a:p>
          <a:p>
            <a:pPr algn="just"/>
            <a:r>
              <a:rPr lang="vi-VN" sz="2400" b="0" i="0" dirty="0">
                <a:solidFill>
                  <a:srgbClr val="000000"/>
                </a:solidFill>
                <a:effectLst/>
                <a:latin typeface="Cambria" panose="02040503050406030204" pitchFamily="18" charset="0"/>
                <a:ea typeface="Cambria" panose="02040503050406030204" pitchFamily="18" charset="0"/>
              </a:rPr>
              <a:t>Tạm biệt!</a:t>
            </a:r>
          </a:p>
          <a:p>
            <a:pPr algn="just"/>
            <a:r>
              <a:rPr lang="vi-VN" sz="2400" b="0" i="0" dirty="0">
                <a:solidFill>
                  <a:srgbClr val="000000"/>
                </a:solidFill>
                <a:effectLst/>
                <a:latin typeface="Cambria" panose="02040503050406030204" pitchFamily="18" charset="0"/>
                <a:ea typeface="Cambria" panose="02040503050406030204" pitchFamily="18" charset="0"/>
              </a:rPr>
              <a:t>Ngôi nhà tựa vào nền trời sẫm biếc</a:t>
            </a:r>
          </a:p>
          <a:p>
            <a:pPr algn="just"/>
            <a:r>
              <a:rPr lang="vi-VN" sz="2400" b="0" i="0" dirty="0">
                <a:solidFill>
                  <a:srgbClr val="000000"/>
                </a:solidFill>
                <a:effectLst/>
                <a:latin typeface="Cambria" panose="02040503050406030204" pitchFamily="18" charset="0"/>
                <a:ea typeface="Cambria" panose="02040503050406030204" pitchFamily="18" charset="0"/>
              </a:rPr>
              <a:t>Thở ra mùi vôi vữa nồng hăng</a:t>
            </a:r>
          </a:p>
          <a:p>
            <a:pPr algn="just"/>
            <a:r>
              <a:rPr lang="vi-VN" sz="2400" b="0" i="0" dirty="0">
                <a:solidFill>
                  <a:srgbClr val="000000"/>
                </a:solidFill>
                <a:effectLst/>
                <a:latin typeface="Cambria" panose="02040503050406030204" pitchFamily="18" charset="0"/>
                <a:ea typeface="Cambria" panose="02040503050406030204" pitchFamily="18" charset="0"/>
              </a:rPr>
              <a:t>Ngôi nhà giống bài thơ sắp làm xong</a:t>
            </a:r>
          </a:p>
          <a:p>
            <a:pPr algn="just"/>
            <a:r>
              <a:rPr lang="vi-VN" sz="2400" b="0" i="0" dirty="0">
                <a:solidFill>
                  <a:srgbClr val="000000"/>
                </a:solidFill>
                <a:effectLst/>
                <a:latin typeface="Cambria" panose="02040503050406030204" pitchFamily="18" charset="0"/>
                <a:ea typeface="Cambria" panose="02040503050406030204" pitchFamily="18" charset="0"/>
              </a:rPr>
              <a:t>Là bức tranh còn nguyên màu vôi, gạch.</a:t>
            </a:r>
          </a:p>
        </p:txBody>
      </p:sp>
      <p:sp>
        <p:nvSpPr>
          <p:cNvPr id="8" name="TextBox 7">
            <a:extLst>
              <a:ext uri="{FF2B5EF4-FFF2-40B4-BE49-F238E27FC236}">
                <a16:creationId xmlns:a16="http://schemas.microsoft.com/office/drawing/2014/main" id="{84653BD6-3CE3-DB2D-03D1-48158731AEB7}"/>
              </a:ext>
            </a:extLst>
          </p:cNvPr>
          <p:cNvSpPr txBox="1"/>
          <p:nvPr/>
        </p:nvSpPr>
        <p:spPr>
          <a:xfrm>
            <a:off x="6236970" y="1874520"/>
            <a:ext cx="6732270" cy="4524315"/>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Bầy chim đi ăn về</a:t>
            </a:r>
          </a:p>
          <a:p>
            <a:pPr algn="just"/>
            <a:r>
              <a:rPr lang="vi-VN" sz="2400" b="0" i="0" dirty="0">
                <a:solidFill>
                  <a:srgbClr val="000000"/>
                </a:solidFill>
                <a:effectLst/>
                <a:latin typeface="Cambria" panose="02040503050406030204" pitchFamily="18" charset="0"/>
                <a:ea typeface="Cambria" panose="02040503050406030204" pitchFamily="18" charset="0"/>
              </a:rPr>
              <a:t>Rót vào ô cửa chưa sơn vài nốt nhạc.</a:t>
            </a:r>
          </a:p>
          <a:p>
            <a:pPr algn="just"/>
            <a:r>
              <a:rPr lang="vi-VN" sz="2400" b="0" i="0" dirty="0">
                <a:solidFill>
                  <a:srgbClr val="000000"/>
                </a:solidFill>
                <a:effectLst/>
                <a:latin typeface="Cambria" panose="02040503050406030204" pitchFamily="18" charset="0"/>
                <a:ea typeface="Cambria" panose="02040503050406030204" pitchFamily="18" charset="0"/>
              </a:rPr>
              <a:t>Nắng đứng ngủ quên</a:t>
            </a:r>
          </a:p>
          <a:p>
            <a:pPr algn="just"/>
            <a:r>
              <a:rPr lang="vi-VN" sz="2400" b="0" i="0" dirty="0">
                <a:solidFill>
                  <a:srgbClr val="000000"/>
                </a:solidFill>
                <a:effectLst/>
                <a:latin typeface="Cambria" panose="02040503050406030204" pitchFamily="18" charset="0"/>
                <a:ea typeface="Cambria" panose="02040503050406030204" pitchFamily="18" charset="0"/>
              </a:rPr>
              <a:t>Trên những bức tường</a:t>
            </a:r>
          </a:p>
          <a:p>
            <a:pPr algn="just"/>
            <a:r>
              <a:rPr lang="vi-VN" sz="2400" b="0" i="0" dirty="0">
                <a:solidFill>
                  <a:srgbClr val="000000"/>
                </a:solidFill>
                <a:effectLst/>
                <a:latin typeface="Cambria" panose="02040503050406030204" pitchFamily="18" charset="0"/>
                <a:ea typeface="Cambria" panose="02040503050406030204" pitchFamily="18" charset="0"/>
              </a:rPr>
              <a:t>Làn gió nào về mang hương</a:t>
            </a:r>
          </a:p>
          <a:p>
            <a:pPr algn="just"/>
            <a:r>
              <a:rPr lang="vi-VN" sz="2400" b="0" i="0" dirty="0">
                <a:solidFill>
                  <a:srgbClr val="000000"/>
                </a:solidFill>
                <a:effectLst/>
                <a:latin typeface="Cambria" panose="02040503050406030204" pitchFamily="18" charset="0"/>
                <a:ea typeface="Cambria" panose="02040503050406030204" pitchFamily="18" charset="0"/>
              </a:rPr>
              <a:t>Ủ đầy những rãnh tường chưa trát vữa.</a:t>
            </a:r>
          </a:p>
          <a:p>
            <a:pPr algn="just"/>
            <a:r>
              <a:rPr lang="vi-VN" sz="2400" b="0" i="0" dirty="0">
                <a:solidFill>
                  <a:srgbClr val="000000"/>
                </a:solidFill>
                <a:effectLst/>
                <a:latin typeface="Cambria" panose="02040503050406030204" pitchFamily="18" charset="0"/>
                <a:ea typeface="Cambria" panose="02040503050406030204" pitchFamily="18" charset="0"/>
              </a:rPr>
              <a:t>Bao ngôi nhà đã hoàn thành</a:t>
            </a:r>
          </a:p>
          <a:p>
            <a:pPr algn="just"/>
            <a:r>
              <a:rPr lang="vi-VN" sz="2400" b="0" i="0" dirty="0">
                <a:solidFill>
                  <a:srgbClr val="000000"/>
                </a:solidFill>
                <a:effectLst/>
                <a:latin typeface="Cambria" panose="02040503050406030204" pitchFamily="18" charset="0"/>
                <a:ea typeface="Cambria" panose="02040503050406030204" pitchFamily="18" charset="0"/>
              </a:rPr>
              <a:t>Đều qua những ngày xây dở.</a:t>
            </a:r>
          </a:p>
          <a:p>
            <a:pPr algn="just"/>
            <a:r>
              <a:rPr lang="vi-VN" sz="2400" b="0" i="0" dirty="0">
                <a:solidFill>
                  <a:srgbClr val="000000"/>
                </a:solidFill>
                <a:effectLst/>
                <a:latin typeface="Cambria" panose="02040503050406030204" pitchFamily="18" charset="0"/>
                <a:ea typeface="Cambria" panose="02040503050406030204" pitchFamily="18" charset="0"/>
              </a:rPr>
              <a:t> </a:t>
            </a:r>
          </a:p>
          <a:p>
            <a:pPr algn="just"/>
            <a:r>
              <a:rPr lang="vi-VN" sz="2400" b="0" i="0" dirty="0">
                <a:solidFill>
                  <a:srgbClr val="000000"/>
                </a:solidFill>
                <a:effectLst/>
                <a:latin typeface="Cambria" panose="02040503050406030204" pitchFamily="18" charset="0"/>
                <a:ea typeface="Cambria" panose="02040503050406030204" pitchFamily="18" charset="0"/>
              </a:rPr>
              <a:t>Ngôi nhà như trẻ nhỏ</a:t>
            </a:r>
          </a:p>
          <a:p>
            <a:pPr algn="just"/>
            <a:r>
              <a:rPr lang="vi-VN" sz="2400" b="0" i="0" dirty="0">
                <a:solidFill>
                  <a:srgbClr val="000000"/>
                </a:solidFill>
                <a:effectLst/>
                <a:latin typeface="Cambria" panose="02040503050406030204" pitchFamily="18" charset="0"/>
                <a:ea typeface="Cambria" panose="02040503050406030204" pitchFamily="18" charset="0"/>
              </a:rPr>
              <a:t>Lớn lên với trời xanh...</a:t>
            </a:r>
          </a:p>
          <a:p>
            <a:pPr algn="just"/>
            <a:r>
              <a:rPr lang="vi-VN" sz="2400" b="0" i="0" dirty="0">
                <a:solidFill>
                  <a:srgbClr val="000000"/>
                </a:solidFill>
                <a:effectLst/>
                <a:latin typeface="Cambria" panose="02040503050406030204" pitchFamily="18" charset="0"/>
                <a:ea typeface="Cambria" panose="02040503050406030204" pitchFamily="18" charset="0"/>
              </a:rPr>
              <a:t>(Đồng Xuân Lan)</a:t>
            </a:r>
          </a:p>
        </p:txBody>
      </p:sp>
    </p:spTree>
    <p:extLst>
      <p:ext uri="{BB962C8B-B14F-4D97-AF65-F5344CB8AC3E}">
        <p14:creationId xmlns:p14="http://schemas.microsoft.com/office/powerpoint/2010/main" val="252934859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randombar(horizont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grpSp>
        <p:nvGrpSpPr>
          <p:cNvPr id="11" name="Group 10"/>
          <p:cNvGrpSpPr/>
          <p:nvPr/>
        </p:nvGrpSpPr>
        <p:grpSpPr>
          <a:xfrm>
            <a:off x="-227174" y="-247025"/>
            <a:ext cx="6241157" cy="2389272"/>
            <a:chOff x="-732159" y="3476542"/>
            <a:chExt cx="7973637" cy="3592286"/>
          </a:xfrm>
        </p:grpSpPr>
        <p:grpSp>
          <p:nvGrpSpPr>
            <p:cNvPr id="13" name="Group 12"/>
            <p:cNvGrpSpPr/>
            <p:nvPr/>
          </p:nvGrpSpPr>
          <p:grpSpPr>
            <a:xfrm>
              <a:off x="-732159" y="3476542"/>
              <a:ext cx="7973637" cy="3592286"/>
              <a:chOff x="375281" y="3019342"/>
              <a:chExt cx="7973637" cy="3592286"/>
            </a:xfrm>
          </p:grpSpPr>
          <p:pic>
            <p:nvPicPr>
              <p:cNvPr id="18" name="图片 3" descr="卡通人物&#10;&#10;中度可信度描述已自动生成">
                <a:extLst>
                  <a:ext uri="{FF2B5EF4-FFF2-40B4-BE49-F238E27FC236}">
                    <a16:creationId xmlns:a16="http://schemas.microsoft.com/office/drawing/2014/main" id="{0917547E-D89D-46BD-AA1A-F8E6E3C1C692}"/>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54" b="51736" l="9954" r="89931"/>
                        </a14:imgEffect>
                      </a14:imgLayer>
                    </a14:imgProps>
                  </a:ext>
                  <a:ext uri="{28A0092B-C50C-407E-A947-70E740481C1C}">
                    <a14:useLocalDpi xmlns:a14="http://schemas.microsoft.com/office/drawing/2010/main" val="0"/>
                  </a:ext>
                </a:extLst>
              </a:blip>
              <a:stretch>
                <a:fillRect/>
              </a:stretch>
            </p:blipFill>
            <p:spPr>
              <a:xfrm>
                <a:off x="505096" y="3019342"/>
                <a:ext cx="4265024" cy="3592286"/>
              </a:xfrm>
              <a:prstGeom prst="rect">
                <a:avLst/>
              </a:prstGeom>
            </p:spPr>
          </p:pic>
          <p:pic>
            <p:nvPicPr>
              <p:cNvPr id="19" name="图片 3" descr="卡通人物&#10;&#10;中度可信度描述已自动生成">
                <a:extLst>
                  <a:ext uri="{FF2B5EF4-FFF2-40B4-BE49-F238E27FC236}">
                    <a16:creationId xmlns:a16="http://schemas.microsoft.com/office/drawing/2014/main" id="{0917547E-D89D-46BD-AA1A-F8E6E3C1C69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9306" b="94444" l="9954" r="89931"/>
                        </a14:imgEffect>
                      </a14:imgLayer>
                    </a14:imgProps>
                  </a:ext>
                  <a:ext uri="{28A0092B-C50C-407E-A947-70E740481C1C}">
                    <a14:useLocalDpi xmlns:a14="http://schemas.microsoft.com/office/drawing/2010/main" val="0"/>
                  </a:ext>
                </a:extLst>
              </a:blip>
              <a:srcRect t="45389"/>
              <a:stretch/>
            </p:blipFill>
            <p:spPr>
              <a:xfrm>
                <a:off x="375281" y="4613075"/>
                <a:ext cx="7973637" cy="1686561"/>
              </a:xfrm>
              <a:prstGeom prst="rect">
                <a:avLst/>
              </a:prstGeom>
            </p:spPr>
          </p:pic>
        </p:grpSp>
        <p:sp>
          <p:nvSpPr>
            <p:cNvPr id="16" name="TextBox 15"/>
            <p:cNvSpPr txBox="1"/>
            <p:nvPr/>
          </p:nvSpPr>
          <p:spPr>
            <a:xfrm>
              <a:off x="723433" y="5177543"/>
              <a:ext cx="5062455" cy="11568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srgbClr val="ED7D31">
                      <a:lumMod val="75000"/>
                    </a:srgbClr>
                  </a:solidFill>
                  <a:effectLst/>
                  <a:uLnTx/>
                  <a:uFillTx/>
                  <a:latin typeface="#9Slide05 IcielRukola" panose="02000506050000020003" pitchFamily="2" charset="0"/>
                  <a:ea typeface="Cambria" panose="02040503050406030204" pitchFamily="18" charset="0"/>
                  <a:cs typeface="+mn-cs"/>
                </a:rPr>
                <a:t>Luyện đọc từ khó</a:t>
              </a:r>
              <a:endParaRPr kumimoji="0" lang="en-US" sz="6600" b="1" i="0" u="none" strike="noStrike" kern="1200" cap="none" spc="0" normalizeH="0" baseline="0" noProof="0" dirty="0">
                <a:ln>
                  <a:noFill/>
                </a:ln>
                <a:solidFill>
                  <a:srgbClr val="ED7D31">
                    <a:lumMod val="75000"/>
                  </a:srgbClr>
                </a:solidFill>
                <a:effectLst/>
                <a:uLnTx/>
                <a:uFillTx/>
                <a:latin typeface="#9Slide05 IcielRukola" panose="02000506050000020003" pitchFamily="2" charset="0"/>
                <a:ea typeface="Cambria" panose="02040503050406030204" pitchFamily="18" charset="0"/>
                <a:cs typeface="+mn-cs"/>
              </a:endParaRPr>
            </a:p>
          </p:txBody>
        </p:sp>
      </p:grpSp>
      <p:sp>
        <p:nvSpPr>
          <p:cNvPr id="20" name="Rectangle 19"/>
          <p:cNvSpPr/>
          <p:nvPr/>
        </p:nvSpPr>
        <p:spPr>
          <a:xfrm>
            <a:off x="4056334" y="4369992"/>
            <a:ext cx="2225289" cy="769441"/>
          </a:xfrm>
          <a:prstGeom prst="rect">
            <a:avLst/>
          </a:prstGeom>
          <a:solidFill>
            <a:schemeClr val="accent4">
              <a:lumMod val="40000"/>
              <a:lumOff val="60000"/>
            </a:schemeClr>
          </a:solidFill>
          <a:ln>
            <a:solidFill>
              <a:schemeClr val="tx1"/>
            </a:solidFill>
            <a:prstDash val="lgDash"/>
          </a:ln>
        </p:spPr>
        <p:txBody>
          <a:bodyPr wrap="none">
            <a:spAutoFit/>
          </a:bodyPr>
          <a:lstStyle/>
          <a:p>
            <a:pPr lvl="0">
              <a:defRPr/>
            </a:pPr>
            <a:r>
              <a:rPr lang="en-US" sz="4400" b="1">
                <a:solidFill>
                  <a:srgbClr val="662A0E"/>
                </a:solidFill>
                <a:latin typeface="Arial" panose="020B0604020202020204" pitchFamily="34" charset="0"/>
                <a:ea typeface="Times New Roman" panose="02020603050405020304" pitchFamily="18" charset="0"/>
                <a:cs typeface="Arial" panose="020B0604020202020204" pitchFamily="34" charset="0"/>
              </a:rPr>
              <a:t>tựa vào</a:t>
            </a:r>
            <a:endParaRPr kumimoji="0" lang="en-US" sz="4400" b="1" i="0" u="none" strike="noStrike" kern="1200" cap="none" spc="0" normalizeH="0" baseline="0" noProof="0" dirty="0">
              <a:ln>
                <a:noFill/>
              </a:ln>
              <a:solidFill>
                <a:srgbClr val="662A0E"/>
              </a:solidFill>
              <a:effectLst/>
              <a:uLnTx/>
              <a:uFillTx/>
              <a:latin typeface="Arial" panose="020B0604020202020204" pitchFamily="34" charset="0"/>
              <a:ea typeface="+mn-ea"/>
              <a:cs typeface="Arial" panose="020B0604020202020204" pitchFamily="34" charset="0"/>
            </a:endParaRPr>
          </a:p>
        </p:txBody>
      </p:sp>
      <p:sp>
        <p:nvSpPr>
          <p:cNvPr id="21" name="Rectangle 20"/>
          <p:cNvSpPr/>
          <p:nvPr/>
        </p:nvSpPr>
        <p:spPr>
          <a:xfrm>
            <a:off x="3987754" y="3249477"/>
            <a:ext cx="2521844" cy="769441"/>
          </a:xfrm>
          <a:prstGeom prst="rect">
            <a:avLst/>
          </a:prstGeom>
          <a:solidFill>
            <a:schemeClr val="accent4">
              <a:lumMod val="40000"/>
              <a:lumOff val="60000"/>
            </a:schemeClr>
          </a:solidFill>
          <a:ln>
            <a:solidFill>
              <a:schemeClr val="tx1"/>
            </a:solidFill>
            <a:prstDash val="lgDash"/>
          </a:ln>
        </p:spPr>
        <p:txBody>
          <a:bodyPr wrap="none">
            <a:spAutoFit/>
          </a:bodyPr>
          <a:lstStyle/>
          <a:p>
            <a:pPr lvl="0">
              <a:defRPr/>
            </a:pPr>
            <a:r>
              <a:rPr lang="vi-VN" sz="4400" b="1">
                <a:solidFill>
                  <a:srgbClr val="662A0E"/>
                </a:solidFill>
                <a:ea typeface="Times New Roman" panose="02020603050405020304" pitchFamily="18" charset="0"/>
                <a:cs typeface="Arial" panose="020B0604020202020204" pitchFamily="34" charset="0"/>
              </a:rPr>
              <a:t>huơ huơ</a:t>
            </a:r>
            <a:endParaRPr kumimoji="0" lang="en-US" sz="4400" b="1" i="0" u="none" strike="noStrike" kern="1200" cap="none" spc="0" normalizeH="0" baseline="0" noProof="0" dirty="0">
              <a:ln>
                <a:noFill/>
              </a:ln>
              <a:solidFill>
                <a:srgbClr val="662A0E"/>
              </a:solidFill>
              <a:effectLst/>
              <a:uLnTx/>
              <a:uFillTx/>
              <a:latin typeface="Arial" panose="020B0604020202020204" pitchFamily="34" charset="0"/>
              <a:ea typeface="+mn-ea"/>
              <a:cs typeface="Arial" panose="020B0604020202020204" pitchFamily="34" charset="0"/>
            </a:endParaRPr>
          </a:p>
        </p:txBody>
      </p:sp>
      <p:sp>
        <p:nvSpPr>
          <p:cNvPr id="22" name="Rectangle 21"/>
          <p:cNvSpPr/>
          <p:nvPr/>
        </p:nvSpPr>
        <p:spPr>
          <a:xfrm>
            <a:off x="4010531" y="1991312"/>
            <a:ext cx="2191626" cy="769441"/>
          </a:xfrm>
          <a:prstGeom prst="rect">
            <a:avLst/>
          </a:prstGeom>
          <a:solidFill>
            <a:schemeClr val="accent4">
              <a:lumMod val="40000"/>
              <a:lumOff val="60000"/>
            </a:schemeClr>
          </a:solidFill>
          <a:ln>
            <a:solidFill>
              <a:schemeClr val="tx1"/>
            </a:solidFill>
            <a:prstDash val="lgDash"/>
          </a:ln>
        </p:spPr>
        <p:txBody>
          <a:bodyPr wrap="none">
            <a:spAutoFit/>
          </a:bodyPr>
          <a:lstStyle/>
          <a:p>
            <a:pPr lvl="0">
              <a:defRPr/>
            </a:pPr>
            <a:r>
              <a:rPr lang="en-US" sz="4400" b="1">
                <a:solidFill>
                  <a:srgbClr val="662A0E"/>
                </a:solidFill>
                <a:latin typeface="Arial" panose="020B0604020202020204" pitchFamily="34" charset="0"/>
                <a:cs typeface="Arial" panose="020B0604020202020204" pitchFamily="34" charset="0"/>
              </a:rPr>
              <a:t>nhú lên</a:t>
            </a:r>
            <a:endParaRPr kumimoji="0" lang="en-US" sz="4400" b="1" i="0" u="none" strike="noStrike" kern="1200" cap="none" spc="0" normalizeH="0" baseline="0" noProof="0" dirty="0">
              <a:ln>
                <a:noFill/>
              </a:ln>
              <a:solidFill>
                <a:srgbClr val="662A0E"/>
              </a:solidFill>
              <a:effectLst/>
              <a:uLnTx/>
              <a:uFillTx/>
              <a:latin typeface="Arial" panose="020B0604020202020204" pitchFamily="34" charset="0"/>
              <a:ea typeface="+mn-ea"/>
              <a:cs typeface="Arial" panose="020B0604020202020204" pitchFamily="34" charset="0"/>
            </a:endParaRPr>
          </a:p>
        </p:txBody>
      </p:sp>
      <p:pic>
        <p:nvPicPr>
          <p:cNvPr id="25" name="图片 29" descr="卡通人物&#10;&#10;中度可信度描述已自动生成">
            <a:extLst>
              <a:ext uri="{FF2B5EF4-FFF2-40B4-BE49-F238E27FC236}">
                <a16:creationId xmlns:a16="http://schemas.microsoft.com/office/drawing/2014/main" id="{542D9BEB-1992-44DA-A314-8130083AB8D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74872" y="3040747"/>
            <a:ext cx="4252676" cy="4252676"/>
          </a:xfrm>
          <a:prstGeom prst="rect">
            <a:avLst/>
          </a:prstGeom>
        </p:spPr>
      </p:pic>
      <p:sp>
        <p:nvSpPr>
          <p:cNvPr id="2" name="Rectangle 1">
            <a:extLst>
              <a:ext uri="{FF2B5EF4-FFF2-40B4-BE49-F238E27FC236}">
                <a16:creationId xmlns:a16="http://schemas.microsoft.com/office/drawing/2014/main" id="{81EAB64F-C449-1CAB-C325-6D3BA2D8E6FE}"/>
              </a:ext>
            </a:extLst>
          </p:cNvPr>
          <p:cNvSpPr/>
          <p:nvPr/>
        </p:nvSpPr>
        <p:spPr>
          <a:xfrm>
            <a:off x="4033474" y="5547282"/>
            <a:ext cx="2601994" cy="769441"/>
          </a:xfrm>
          <a:prstGeom prst="rect">
            <a:avLst/>
          </a:prstGeom>
          <a:solidFill>
            <a:schemeClr val="accent4">
              <a:lumMod val="40000"/>
              <a:lumOff val="60000"/>
            </a:schemeClr>
          </a:solidFill>
          <a:ln>
            <a:solidFill>
              <a:schemeClr val="tx1"/>
            </a:solidFill>
            <a:prstDash val="lgDash"/>
          </a:ln>
        </p:spPr>
        <p:txBody>
          <a:bodyPr wrap="none">
            <a:spAutoFit/>
          </a:bodyPr>
          <a:lstStyle/>
          <a:p>
            <a:pPr lvl="0">
              <a:defRPr/>
            </a:pPr>
            <a:r>
              <a:rPr lang="en-US" sz="4400" b="1" dirty="0" err="1">
                <a:solidFill>
                  <a:srgbClr val="662A0E"/>
                </a:solidFill>
                <a:latin typeface="Arial" panose="020B0604020202020204" pitchFamily="34" charset="0"/>
                <a:ea typeface="Times New Roman" panose="02020603050405020304" pitchFamily="18" charset="0"/>
                <a:cs typeface="Arial" panose="020B0604020202020204" pitchFamily="34" charset="0"/>
              </a:rPr>
              <a:t>sẫm</a:t>
            </a:r>
            <a:r>
              <a:rPr lang="en-US" sz="4400" b="1" dirty="0">
                <a:solidFill>
                  <a:srgbClr val="662A0E"/>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662A0E"/>
                </a:solidFill>
                <a:latin typeface="Arial" panose="020B0604020202020204" pitchFamily="34" charset="0"/>
                <a:ea typeface="Times New Roman" panose="02020603050405020304" pitchFamily="18" charset="0"/>
                <a:cs typeface="Arial" panose="020B0604020202020204" pitchFamily="34" charset="0"/>
              </a:rPr>
              <a:t>biếc</a:t>
            </a:r>
            <a:endParaRPr kumimoji="0" lang="en-US" sz="4400" b="1" i="0" u="none" strike="noStrike" kern="1200" cap="none" spc="0" normalizeH="0" baseline="0" noProof="0" dirty="0">
              <a:ln>
                <a:noFill/>
              </a:ln>
              <a:solidFill>
                <a:srgbClr val="662A0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0951625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arn(inVertical)">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2"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4" name="图片 27" descr="卡通人物&#10;&#10;低可信度描述已自动生成">
            <a:extLst>
              <a:ext uri="{FF2B5EF4-FFF2-40B4-BE49-F238E27FC236}">
                <a16:creationId xmlns:a16="http://schemas.microsoft.com/office/drawing/2014/main" id="{00AAC6C4-3936-4611-84CE-FBCD7F934DD0}"/>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71667" b="62328"/>
          <a:stretch/>
        </p:blipFill>
        <p:spPr>
          <a:xfrm>
            <a:off x="8737600" y="0"/>
            <a:ext cx="3454400" cy="2583543"/>
          </a:xfrm>
          <a:prstGeom prst="rect">
            <a:avLst/>
          </a:prstGeom>
        </p:spPr>
      </p:pic>
      <p:grpSp>
        <p:nvGrpSpPr>
          <p:cNvPr id="13" name="Group 12"/>
          <p:cNvGrpSpPr/>
          <p:nvPr/>
        </p:nvGrpSpPr>
        <p:grpSpPr>
          <a:xfrm>
            <a:off x="-827327" y="-318194"/>
            <a:ext cx="5521248" cy="2389272"/>
            <a:chOff x="-732159" y="3476542"/>
            <a:chExt cx="7973637" cy="3592286"/>
          </a:xfrm>
        </p:grpSpPr>
        <p:grpSp>
          <p:nvGrpSpPr>
            <p:cNvPr id="16" name="Group 15"/>
            <p:cNvGrpSpPr/>
            <p:nvPr/>
          </p:nvGrpSpPr>
          <p:grpSpPr>
            <a:xfrm>
              <a:off x="-732159" y="3476542"/>
              <a:ext cx="7973637" cy="3592286"/>
              <a:chOff x="375281" y="3019342"/>
              <a:chExt cx="7973637" cy="3592286"/>
            </a:xfrm>
          </p:grpSpPr>
          <p:pic>
            <p:nvPicPr>
              <p:cNvPr id="18" name="图片 3" descr="卡通人物&#10;&#10;中度可信度描述已自动生成">
                <a:extLst>
                  <a:ext uri="{FF2B5EF4-FFF2-40B4-BE49-F238E27FC236}">
                    <a16:creationId xmlns:a16="http://schemas.microsoft.com/office/drawing/2014/main" id="{0917547E-D89D-46BD-AA1A-F8E6E3C1C692}"/>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54" b="51736" l="9954" r="89931"/>
                        </a14:imgEffect>
                      </a14:imgLayer>
                    </a14:imgProps>
                  </a:ext>
                  <a:ext uri="{28A0092B-C50C-407E-A947-70E740481C1C}">
                    <a14:useLocalDpi xmlns:a14="http://schemas.microsoft.com/office/drawing/2010/main" val="0"/>
                  </a:ext>
                </a:extLst>
              </a:blip>
              <a:stretch>
                <a:fillRect/>
              </a:stretch>
            </p:blipFill>
            <p:spPr>
              <a:xfrm>
                <a:off x="505096" y="3019342"/>
                <a:ext cx="4265024" cy="3592286"/>
              </a:xfrm>
              <a:prstGeom prst="rect">
                <a:avLst/>
              </a:prstGeom>
            </p:spPr>
          </p:pic>
          <p:pic>
            <p:nvPicPr>
              <p:cNvPr id="19" name="图片 3" descr="卡通人物&#10;&#10;中度可信度描述已自动生成">
                <a:extLst>
                  <a:ext uri="{FF2B5EF4-FFF2-40B4-BE49-F238E27FC236}">
                    <a16:creationId xmlns:a16="http://schemas.microsoft.com/office/drawing/2014/main" id="{0917547E-D89D-46BD-AA1A-F8E6E3C1C692}"/>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9306" b="94444" l="9954" r="89931"/>
                        </a14:imgEffect>
                      </a14:imgLayer>
                    </a14:imgProps>
                  </a:ext>
                  <a:ext uri="{28A0092B-C50C-407E-A947-70E740481C1C}">
                    <a14:useLocalDpi xmlns:a14="http://schemas.microsoft.com/office/drawing/2010/main" val="0"/>
                  </a:ext>
                </a:extLst>
              </a:blip>
              <a:srcRect t="45389"/>
              <a:stretch/>
            </p:blipFill>
            <p:spPr>
              <a:xfrm>
                <a:off x="375281" y="4613075"/>
                <a:ext cx="7973637" cy="1686561"/>
              </a:xfrm>
              <a:prstGeom prst="rect">
                <a:avLst/>
              </a:prstGeom>
            </p:spPr>
          </p:pic>
        </p:grpSp>
        <p:sp>
          <p:nvSpPr>
            <p:cNvPr id="17" name="TextBox 16"/>
            <p:cNvSpPr txBox="1"/>
            <p:nvPr/>
          </p:nvSpPr>
          <p:spPr>
            <a:xfrm>
              <a:off x="723433" y="5177543"/>
              <a:ext cx="5043427" cy="11568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srgbClr val="ED7D31">
                      <a:lumMod val="75000"/>
                    </a:srgbClr>
                  </a:solidFill>
                  <a:effectLst/>
                  <a:uLnTx/>
                  <a:uFillTx/>
                  <a:latin typeface="#9Slide05 IcielRukola" panose="02000506050000020003" pitchFamily="2" charset="0"/>
                  <a:ea typeface="Cambria" panose="02040503050406030204" pitchFamily="18" charset="0"/>
                  <a:cs typeface="+mn-cs"/>
                </a:rPr>
                <a:t>Luyện đọc câu</a:t>
              </a:r>
              <a:endParaRPr kumimoji="0" lang="en-US" sz="6600" b="1" i="0" u="none" strike="noStrike" kern="1200" cap="none" spc="0" normalizeH="0" baseline="0" noProof="0" dirty="0">
                <a:ln>
                  <a:noFill/>
                </a:ln>
                <a:solidFill>
                  <a:srgbClr val="ED7D31">
                    <a:lumMod val="75000"/>
                  </a:srgbClr>
                </a:solidFill>
                <a:effectLst/>
                <a:uLnTx/>
                <a:uFillTx/>
                <a:latin typeface="#9Slide05 IcielRukola" panose="02000506050000020003" pitchFamily="2" charset="0"/>
                <a:ea typeface="Cambria" panose="02040503050406030204" pitchFamily="18" charset="0"/>
                <a:cs typeface="+mn-cs"/>
              </a:endParaRPr>
            </a:p>
          </p:txBody>
        </p:sp>
      </p:grpSp>
      <p:sp>
        <p:nvSpPr>
          <p:cNvPr id="21" name="Rectangle 20"/>
          <p:cNvSpPr/>
          <p:nvPr/>
        </p:nvSpPr>
        <p:spPr>
          <a:xfrm>
            <a:off x="3257551" y="2071078"/>
            <a:ext cx="8298180" cy="3416320"/>
          </a:xfrm>
          <a:prstGeom prst="rect">
            <a:avLst/>
          </a:prstGeom>
          <a:solidFill>
            <a:schemeClr val="bg1"/>
          </a:solidFill>
        </p:spPr>
        <p:txBody>
          <a:bodyPr wrap="square">
            <a:spAutoFit/>
          </a:bodyPr>
          <a:lstStyle/>
          <a:p>
            <a:r>
              <a:rPr lang="vi-VN" sz="3600" dirty="0">
                <a:solidFill>
                  <a:schemeClr val="accent2">
                    <a:lumMod val="75000"/>
                  </a:schemeClr>
                </a:solidFill>
                <a:latin typeface="Cambria" panose="02040503050406030204" pitchFamily="18" charset="0"/>
                <a:ea typeface="Cambria" panose="02040503050406030204" pitchFamily="18" charset="0"/>
              </a:rPr>
              <a:t>Chiều đi học về/</a:t>
            </a:r>
          </a:p>
          <a:p>
            <a:r>
              <a:rPr lang="vi-VN" sz="3600" dirty="0">
                <a:solidFill>
                  <a:schemeClr val="accent2">
                    <a:lumMod val="75000"/>
                  </a:schemeClr>
                </a:solidFill>
                <a:latin typeface="Cambria" panose="02040503050406030204" pitchFamily="18" charset="0"/>
                <a:ea typeface="Cambria" panose="02040503050406030204" pitchFamily="18" charset="0"/>
              </a:rPr>
              <a:t>Chúng em qua ngôi nhà xây dở/</a:t>
            </a:r>
          </a:p>
          <a:p>
            <a:r>
              <a:rPr lang="vi-VN" sz="3600" dirty="0">
                <a:solidFill>
                  <a:schemeClr val="accent2">
                    <a:lumMod val="75000"/>
                  </a:schemeClr>
                </a:solidFill>
                <a:latin typeface="Cambria" panose="02040503050406030204" pitchFamily="18" charset="0"/>
                <a:ea typeface="Cambria" panose="02040503050406030204" pitchFamily="18" charset="0"/>
              </a:rPr>
              <a:t>Giàn giáo tự</a:t>
            </a:r>
            <a:r>
              <a:rPr lang="en-US" sz="3600" dirty="0">
                <a:solidFill>
                  <a:schemeClr val="accent2">
                    <a:lumMod val="75000"/>
                  </a:schemeClr>
                </a:solidFill>
                <a:latin typeface="Cambria" panose="02040503050406030204" pitchFamily="18" charset="0"/>
                <a:ea typeface="Cambria" panose="02040503050406030204" pitchFamily="18" charset="0"/>
              </a:rPr>
              <a:t>a</a:t>
            </a:r>
            <a:r>
              <a:rPr lang="vi-VN" sz="3600" dirty="0">
                <a:solidFill>
                  <a:schemeClr val="accent2">
                    <a:lumMod val="75000"/>
                  </a:schemeClr>
                </a:solidFill>
                <a:latin typeface="Cambria" panose="02040503050406030204" pitchFamily="18" charset="0"/>
                <a:ea typeface="Cambria" panose="02040503050406030204" pitchFamily="18" charset="0"/>
              </a:rPr>
              <a:t> cái lồng che chở/</a:t>
            </a:r>
          </a:p>
          <a:p>
            <a:r>
              <a:rPr lang="vi-VN" sz="3600" dirty="0">
                <a:solidFill>
                  <a:schemeClr val="accent2">
                    <a:lumMod val="75000"/>
                  </a:schemeClr>
                </a:solidFill>
                <a:latin typeface="Cambria" panose="02040503050406030204" pitchFamily="18" charset="0"/>
                <a:ea typeface="Cambria" panose="02040503050406030204" pitchFamily="18" charset="0"/>
              </a:rPr>
              <a:t>Trụ bê tông nhú lên như một mầm cây/</a:t>
            </a:r>
          </a:p>
          <a:p>
            <a:r>
              <a:rPr lang="vi-VN" sz="3600" dirty="0">
                <a:solidFill>
                  <a:schemeClr val="accent2">
                    <a:lumMod val="75000"/>
                  </a:schemeClr>
                </a:solidFill>
                <a:latin typeface="Cambria" panose="02040503050406030204" pitchFamily="18" charset="0"/>
                <a:ea typeface="Cambria" panose="02040503050406030204" pitchFamily="18" charset="0"/>
              </a:rPr>
              <a:t>Bác thợ nề ra về/ còn huơ huơ cái bay:/</a:t>
            </a:r>
          </a:p>
          <a:p>
            <a:r>
              <a:rPr lang="vi-VN" sz="3600" dirty="0">
                <a:solidFill>
                  <a:schemeClr val="accent2">
                    <a:lumMod val="75000"/>
                  </a:schemeClr>
                </a:solidFill>
                <a:latin typeface="Cambria" panose="02040503050406030204" pitchFamily="18" charset="0"/>
                <a:ea typeface="Cambria" panose="02040503050406030204" pitchFamily="18" charset="0"/>
              </a:rPr>
              <a:t>Tạm biệt!//</a:t>
            </a:r>
          </a:p>
        </p:txBody>
      </p:sp>
      <p:pic>
        <p:nvPicPr>
          <p:cNvPr id="22" name="图片 8" descr="图片包含 乐高, 玩具, 游戏机, 小&#10;&#10;描述已自动生成">
            <a:extLst>
              <a:ext uri="{FF2B5EF4-FFF2-40B4-BE49-F238E27FC236}">
                <a16:creationId xmlns:a16="http://schemas.microsoft.com/office/drawing/2014/main" id="{4E9677CA-45AD-4E82-AEE9-6F8AB7636AD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323460" y="3280410"/>
            <a:ext cx="4737554" cy="4737554"/>
          </a:xfrm>
          <a:prstGeom prst="rect">
            <a:avLst/>
          </a:prstGeom>
        </p:spPr>
      </p:pic>
    </p:spTree>
    <p:extLst>
      <p:ext uri="{BB962C8B-B14F-4D97-AF65-F5344CB8AC3E}">
        <p14:creationId xmlns:p14="http://schemas.microsoft.com/office/powerpoint/2010/main" val="168491678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down)">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989045" y="774783"/>
            <a:ext cx="10991461"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205153" y="2705588"/>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9502052" y="2668046"/>
            <a:ext cx="3005421" cy="4545918"/>
          </a:xfrm>
          <a:prstGeom prst="rect">
            <a:avLst/>
          </a:prstGeom>
        </p:spPr>
      </p:pic>
      <p:sp>
        <p:nvSpPr>
          <p:cNvPr id="17" name="矩形 12">
            <a:extLst>
              <a:ext uri="{FF2B5EF4-FFF2-40B4-BE49-F238E27FC236}">
                <a16:creationId xmlns:a16="http://schemas.microsoft.com/office/drawing/2014/main" id="{EC7B0485-E2F8-4C90-9AA5-12A39097D7C9}"/>
              </a:ext>
            </a:extLst>
          </p:cNvPr>
          <p:cNvSpPr/>
          <p:nvPr/>
        </p:nvSpPr>
        <p:spPr>
          <a:xfrm rot="21235976">
            <a:off x="2322538" y="2807043"/>
            <a:ext cx="8276017" cy="1862048"/>
          </a:xfrm>
          <a:prstGeom prst="rect">
            <a:avLst/>
          </a:prstGeom>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11500" b="0" i="0" u="none" strike="noStrike" kern="1200" cap="none" spc="0" normalizeH="0" baseline="0" noProof="0" dirty="0" err="1">
                <a:ln w="28575">
                  <a:solidFill>
                    <a:prstClr val="black">
                      <a:lumMod val="75000"/>
                      <a:lumOff val="25000"/>
                    </a:prstClr>
                  </a:solidFill>
                </a:ln>
                <a:solidFill>
                  <a:srgbClr val="92D050"/>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rPr>
              <a:t>Tìm</a:t>
            </a:r>
            <a:r>
              <a:rPr kumimoji="0" lang="en-US" altLang="zh-CN" sz="11500" b="0" i="0" u="none" strike="noStrike" kern="1200" cap="none" spc="0" normalizeH="0" noProof="0" dirty="0">
                <a:ln w="28575">
                  <a:solidFill>
                    <a:prstClr val="black">
                      <a:lumMod val="75000"/>
                      <a:lumOff val="25000"/>
                    </a:prstClr>
                  </a:solidFill>
                </a:ln>
                <a:solidFill>
                  <a:srgbClr val="92D050"/>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rPr>
              <a:t> </a:t>
            </a:r>
            <a:r>
              <a:rPr kumimoji="0" lang="en-US" altLang="zh-CN" sz="11500" b="0" i="0" u="none" strike="noStrike" kern="1200" cap="none" spc="0" normalizeH="0" noProof="0" dirty="0" err="1">
                <a:ln w="28575">
                  <a:solidFill>
                    <a:prstClr val="black">
                      <a:lumMod val="75000"/>
                      <a:lumOff val="25000"/>
                    </a:prstClr>
                  </a:solidFill>
                </a:ln>
                <a:solidFill>
                  <a:srgbClr val="92D050"/>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rPr>
              <a:t>hiểu</a:t>
            </a:r>
            <a:r>
              <a:rPr kumimoji="0" lang="en-US" altLang="zh-CN" sz="11500" b="0" i="0" u="none" strike="noStrike" kern="1200" cap="none" spc="0" normalizeH="0" noProof="0" dirty="0">
                <a:ln w="28575">
                  <a:solidFill>
                    <a:prstClr val="black">
                      <a:lumMod val="75000"/>
                      <a:lumOff val="25000"/>
                    </a:prstClr>
                  </a:solidFill>
                </a:ln>
                <a:solidFill>
                  <a:srgbClr val="92D050"/>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rPr>
              <a:t> </a:t>
            </a:r>
            <a:r>
              <a:rPr kumimoji="0" lang="en-US" altLang="zh-CN" sz="11500" b="0" i="0" u="none" strike="noStrike" kern="1200" cap="none" spc="0" normalizeH="0" noProof="0" dirty="0" err="1">
                <a:ln w="28575">
                  <a:solidFill>
                    <a:prstClr val="black">
                      <a:lumMod val="75000"/>
                      <a:lumOff val="25000"/>
                    </a:prstClr>
                  </a:solidFill>
                </a:ln>
                <a:solidFill>
                  <a:srgbClr val="92D050"/>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rPr>
              <a:t>bài</a:t>
            </a:r>
            <a:endParaRPr kumimoji="0" lang="zh-CN" altLang="zh-CN" sz="11500" b="0" i="0" u="none" strike="noStrike" kern="1200" cap="none" spc="0" normalizeH="0" baseline="0" noProof="0" dirty="0">
              <a:ln w="28575">
                <a:solidFill>
                  <a:prstClr val="black">
                    <a:lumMod val="75000"/>
                    <a:lumOff val="25000"/>
                  </a:prstClr>
                </a:solidFill>
              </a:ln>
              <a:solidFill>
                <a:srgbClr val="92D050"/>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endParaRPr>
          </a:p>
        </p:txBody>
      </p:sp>
    </p:spTree>
    <p:extLst>
      <p:ext uri="{BB962C8B-B14F-4D97-AF65-F5344CB8AC3E}">
        <p14:creationId xmlns:p14="http://schemas.microsoft.com/office/powerpoint/2010/main" val="340822543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par>
                                <p:cTn id="17" presetID="14" presetClass="entr" presetSubtype="1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par>
                                <p:cTn id="20" presetID="14" presetClass="entr" presetSubtype="1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par>
                                <p:cTn id="23" presetID="14" presetClass="entr" presetSubtype="1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par>
                                <p:cTn id="26" presetID="14" presetClass="entr" presetSubtype="1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randombar(horizont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2">
            <a:extLst>
              <a:ext uri="{FF2B5EF4-FFF2-40B4-BE49-F238E27FC236}">
                <a16:creationId xmlns:a16="http://schemas.microsoft.com/office/drawing/2014/main" id="{EE12AE91-796B-4BEE-835A-97DEDEFB24DD}"/>
              </a:ext>
            </a:extLst>
          </p:cNvPr>
          <p:cNvSpPr/>
          <p:nvPr/>
        </p:nvSpPr>
        <p:spPr>
          <a:xfrm>
            <a:off x="0" y="-22146"/>
            <a:ext cx="12192000" cy="6880145"/>
          </a:xfrm>
          <a:custGeom>
            <a:avLst/>
            <a:gdLst/>
            <a:ahLst/>
            <a:cxnLst/>
            <a:rect l="l" t="t" r="r" b="b"/>
            <a:pathLst>
              <a:path w="3426403" h="2426322">
                <a:moveTo>
                  <a:pt x="0" y="0"/>
                </a:moveTo>
                <a:lnTo>
                  <a:pt x="3426403" y="0"/>
                </a:lnTo>
                <a:lnTo>
                  <a:pt x="3426403" y="2426322"/>
                </a:lnTo>
                <a:lnTo>
                  <a:pt x="0" y="24263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937656"/>
            <a:ext cx="11551297" cy="4761019"/>
          </a:xfrm>
          <a:prstGeom prst="roundRect">
            <a:avLst>
              <a:gd name="adj" fmla="val 8726"/>
            </a:avLst>
          </a:prstGeom>
          <a:solidFill>
            <a:schemeClr val="bg1">
              <a:alpha val="84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728965" y="2610005"/>
            <a:ext cx="381113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Thợ</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nề</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ít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dùng</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Thợ</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xây</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26" name="Picture 2" descr="Thợ xây dựng và những điều cần biết - Blog Việcngay.vn">
            <a:extLst>
              <a:ext uri="{FF2B5EF4-FFF2-40B4-BE49-F238E27FC236}">
                <a16:creationId xmlns:a16="http://schemas.microsoft.com/office/drawing/2014/main" id="{12C40FA5-C5B8-4D8B-D96B-EDC4AF1871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4381" y="2425079"/>
            <a:ext cx="5586966" cy="371843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9AC60F6-8D64-2479-17AE-8D8BFAC3332C}"/>
              </a:ext>
            </a:extLst>
          </p:cNvPr>
          <p:cNvPicPr>
            <a:picLocks noChangeAspect="1"/>
          </p:cNvPicPr>
          <p:nvPr/>
        </p:nvPicPr>
        <p:blipFill>
          <a:blip r:embed="rId6"/>
          <a:stretch>
            <a:fillRect/>
          </a:stretch>
        </p:blipFill>
        <p:spPr>
          <a:xfrm>
            <a:off x="766879" y="221681"/>
            <a:ext cx="10498222" cy="1408298"/>
          </a:xfrm>
          <a:prstGeom prst="rect">
            <a:avLst/>
          </a:prstGeom>
        </p:spPr>
      </p:pic>
    </p:spTree>
    <p:extLst>
      <p:ext uri="{BB962C8B-B14F-4D97-AF65-F5344CB8AC3E}">
        <p14:creationId xmlns:p14="http://schemas.microsoft.com/office/powerpoint/2010/main" val="35702356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2">
            <a:extLst>
              <a:ext uri="{FF2B5EF4-FFF2-40B4-BE49-F238E27FC236}">
                <a16:creationId xmlns:a16="http://schemas.microsoft.com/office/drawing/2014/main" id="{EE12AE91-796B-4BEE-835A-97DEDEFB24DD}"/>
              </a:ext>
            </a:extLst>
          </p:cNvPr>
          <p:cNvSpPr/>
          <p:nvPr/>
        </p:nvSpPr>
        <p:spPr>
          <a:xfrm>
            <a:off x="0" y="-22146"/>
            <a:ext cx="12192000" cy="6880145"/>
          </a:xfrm>
          <a:custGeom>
            <a:avLst/>
            <a:gdLst/>
            <a:ahLst/>
            <a:cxnLst/>
            <a:rect l="l" t="t" r="r" b="b"/>
            <a:pathLst>
              <a:path w="3426403" h="2426322">
                <a:moveTo>
                  <a:pt x="0" y="0"/>
                </a:moveTo>
                <a:lnTo>
                  <a:pt x="3426403" y="0"/>
                </a:lnTo>
                <a:lnTo>
                  <a:pt x="3426403" y="2426322"/>
                </a:lnTo>
                <a:lnTo>
                  <a:pt x="0" y="24263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937656"/>
            <a:ext cx="11551297" cy="4761019"/>
          </a:xfrm>
          <a:prstGeom prst="roundRect">
            <a:avLst>
              <a:gd name="adj" fmla="val 8726"/>
            </a:avLst>
          </a:prstGeom>
          <a:solidFill>
            <a:schemeClr val="bg1">
              <a:alpha val="84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728965" y="2610005"/>
            <a:ext cx="4300235"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Cái bay: </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dụng cụ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thợ</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nề</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gồm</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một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miếng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thép</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mỏng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hình</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lá</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tra</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vào</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xây</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trát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láng</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362" name="Picture 2" descr="Bay Xây Dựng, Bay Thợ Hồ | Chính Hãng, Phân Phối Toàn Quốc">
            <a:extLst>
              <a:ext uri="{FF2B5EF4-FFF2-40B4-BE49-F238E27FC236}">
                <a16:creationId xmlns:a16="http://schemas.microsoft.com/office/drawing/2014/main" id="{52999529-E8AF-C330-21A7-8F5E3B26E8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3035" y="1895864"/>
            <a:ext cx="762000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8730094-855A-F3F4-166A-F1D64E2BCD11}"/>
              </a:ext>
            </a:extLst>
          </p:cNvPr>
          <p:cNvPicPr>
            <a:picLocks noChangeAspect="1"/>
          </p:cNvPicPr>
          <p:nvPr/>
        </p:nvPicPr>
        <p:blipFill>
          <a:blip r:embed="rId6"/>
          <a:stretch>
            <a:fillRect/>
          </a:stretch>
        </p:blipFill>
        <p:spPr>
          <a:xfrm>
            <a:off x="766879" y="221681"/>
            <a:ext cx="10498222" cy="1408298"/>
          </a:xfrm>
          <a:prstGeom prst="rect">
            <a:avLst/>
          </a:prstGeom>
        </p:spPr>
      </p:pic>
    </p:spTree>
    <p:extLst>
      <p:ext uri="{BB962C8B-B14F-4D97-AF65-F5344CB8AC3E}">
        <p14:creationId xmlns:p14="http://schemas.microsoft.com/office/powerpoint/2010/main" val="16059502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537253535"/>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自定义 102">
      <a:dk1>
        <a:sysClr val="windowText" lastClr="000000"/>
      </a:dk1>
      <a:lt1>
        <a:sysClr val="window" lastClr="FFFFFF"/>
      </a:lt1>
      <a:dk2>
        <a:srgbClr val="44546A"/>
      </a:dk2>
      <a:lt2>
        <a:srgbClr val="E7E6E6"/>
      </a:lt2>
      <a:accent1>
        <a:srgbClr val="FF854D"/>
      </a:accent1>
      <a:accent2>
        <a:srgbClr val="FF854D"/>
      </a:accent2>
      <a:accent3>
        <a:srgbClr val="FF854D"/>
      </a:accent3>
      <a:accent4>
        <a:srgbClr val="FF854D"/>
      </a:accent4>
      <a:accent5>
        <a:srgbClr val="FF854D"/>
      </a:accent5>
      <a:accent6>
        <a:srgbClr val="FF854D"/>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marL="0" marR="0" indent="0" algn="ctr" defTabSz="914400" rtl="0" eaLnBrk="1" fontAlgn="auto" latinLnBrk="0" hangingPunct="1">
          <a:lnSpc>
            <a:spcPct val="100000"/>
          </a:lnSpc>
          <a:spcBef>
            <a:spcPts val="0"/>
          </a:spcBef>
          <a:spcAft>
            <a:spcPts val="0"/>
          </a:spcAft>
          <a:buClrTx/>
          <a:buSzTx/>
          <a:buFontTx/>
          <a:buNone/>
          <a:tabLst/>
          <a:defRPr kumimoji="0"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363</TotalTime>
  <Words>1032</Words>
  <Application>Microsoft Office PowerPoint</Application>
  <PresentationFormat>Widescreen</PresentationFormat>
  <Paragraphs>78</Paragraphs>
  <Slides>22</Slides>
  <Notes>7</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22</vt:i4>
      </vt:variant>
    </vt:vector>
  </HeadingPairs>
  <TitlesOfParts>
    <vt:vector size="41" baseType="lpstr">
      <vt:lpstr>等线</vt:lpstr>
      <vt:lpstr>等线 Light</vt:lpstr>
      <vt:lpstr>#9Slide05 IcielRukola</vt:lpstr>
      <vt:lpstr>#9Slide07 SVNBillo</vt:lpstr>
      <vt:lpstr>#9Slide07 SVNZiclets</vt:lpstr>
      <vt:lpstr>Arial</vt:lpstr>
      <vt:lpstr>Calibri</vt:lpstr>
      <vt:lpstr>Calibri Light</vt:lpstr>
      <vt:lpstr>Cambria</vt:lpstr>
      <vt:lpstr>DFPOP1-W9</vt:lpstr>
      <vt:lpstr>Fredoka One</vt:lpstr>
      <vt:lpstr>Wingdings</vt:lpstr>
      <vt:lpstr>字魂27号-布丁体</vt:lpstr>
      <vt:lpstr>1_Office Theme</vt:lpstr>
      <vt:lpstr>Office 主题​​</vt:lpstr>
      <vt:lpstr>3_Office 主题​​</vt:lpstr>
      <vt:lpstr>Awesome Teachers Meeting by Slidesgo</vt:lpstr>
      <vt:lpstr>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Meeting Objectives</vt:lpstr>
      <vt:lpstr>Meeting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Administrator</cp:lastModifiedBy>
  <cp:revision>51</cp:revision>
  <dcterms:created xsi:type="dcterms:W3CDTF">2022-08-06T15:41:25Z</dcterms:created>
  <dcterms:modified xsi:type="dcterms:W3CDTF">2025-04-26T01:20:46Z</dcterms:modified>
</cp:coreProperties>
</file>