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1"/>
  </p:notesMasterIdLst>
  <p:sldIdLst>
    <p:sldId id="482" r:id="rId2"/>
    <p:sldId id="493" r:id="rId3"/>
    <p:sldId id="523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483" r:id="rId12"/>
    <p:sldId id="494" r:id="rId13"/>
    <p:sldId id="503" r:id="rId14"/>
    <p:sldId id="505" r:id="rId15"/>
    <p:sldId id="506" r:id="rId16"/>
    <p:sldId id="527" r:id="rId17"/>
    <p:sldId id="528" r:id="rId18"/>
    <p:sldId id="504" r:id="rId19"/>
    <p:sldId id="526" r:id="rId20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713CB"/>
    <a:srgbClr val="FBF4D9"/>
    <a:srgbClr val="66FF66"/>
    <a:srgbClr val="FFFFCC"/>
    <a:srgbClr val="CCFFFF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900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F817AD28-6884-4123-A813-204E6C396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92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E425-CDCA-4F82-AD38-3275E255F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6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27C1B-3DB3-43B3-8139-6C39A9661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F75FA-B615-47C8-9192-9501B1636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2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CB22B-40DB-4BE7-9A11-AFF4402100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9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7707B-8D5E-4FE7-8725-2A3EF8B3A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39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1C98C-1E6B-4F06-AC66-4E60458E7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1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D8E72-0118-4145-9CD4-AD4D32658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9A7E9-BE72-4276-8DC7-0DF31A4724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FD88B-5843-43CF-A4D3-490A93DD9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1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7052-CF73-4D2F-A99B-C328DFE9D6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9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B2E5B-985D-4167-9E8E-3133DF5A3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87844-61BC-4689-92FE-BD0E55427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7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70813-74A1-402F-B2A5-4CC880AD7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4BB7A0E5-D14E-4B6C-88C9-7750B6D89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7 - TIẾT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D:\GIÁO ÁN 1 2020-2021\sach lop 2\KÊT NỐI 2\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8833" r="10062" b="52402"/>
          <a:stretch>
            <a:fillRect/>
          </a:stretch>
        </p:blipFill>
        <p:spPr bwMode="auto">
          <a:xfrm>
            <a:off x="446088" y="1133475"/>
            <a:ext cx="10063162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9" t="5127" r="37198" b="77577"/>
          <a:stretch>
            <a:fillRect/>
          </a:stretch>
        </p:blipFill>
        <p:spPr bwMode="auto">
          <a:xfrm>
            <a:off x="4191000" y="130175"/>
            <a:ext cx="287972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6D99A86-8E27-4D7E-A7B4-4DE058DE8295}"/>
              </a:ext>
            </a:extLst>
          </p:cNvPr>
          <p:cNvSpPr/>
          <p:nvPr/>
        </p:nvSpPr>
        <p:spPr>
          <a:xfrm>
            <a:off x="301824" y="260648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KẾT HƠP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716338"/>
            <a:ext cx="10128250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991225" y="3644900"/>
            <a:ext cx="4464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Nhạc nước ngoài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Việt: Phương Mai sưu tầm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54150" y="30686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5925" y="2708275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838200" y="2420938"/>
            <a:ext cx="925353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5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VẬN ĐỘNG CƠ THỂ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332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331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4450"/>
            <a:ext cx="7724775" cy="66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149225" y="6350"/>
            <a:ext cx="1665288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4797425"/>
            <a:ext cx="24479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4987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2484438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498725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248443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248443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4076700"/>
            <a:ext cx="53975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2287588" y="5273675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4405313" y="5273675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2322513" y="6438900"/>
            <a:ext cx="4349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3324225" y="6424613"/>
            <a:ext cx="434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4066" r="18523" b="9148"/>
          <a:stretch>
            <a:fillRect/>
          </a:stretch>
        </p:blipFill>
        <p:spPr bwMode="auto">
          <a:xfrm>
            <a:off x="4484688" y="6438900"/>
            <a:ext cx="4333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40909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4119563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40735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52720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5272088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30813"/>
            <a:ext cx="477838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119563"/>
            <a:ext cx="539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6411913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6411913"/>
            <a:ext cx="477837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6372225"/>
            <a:ext cx="477838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C9A9C51-23C2-4D8F-8309-027B7E9A0D48}"/>
              </a:ext>
            </a:extLst>
          </p:cNvPr>
          <p:cNvSpPr/>
          <p:nvPr/>
        </p:nvSpPr>
        <p:spPr>
          <a:xfrm>
            <a:off x="9014792" y="188912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544638" y="2565400"/>
            <a:ext cx="7840662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536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536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44450"/>
            <a:ext cx="7724775" cy="66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1" descr="C:\Users\Administrator\Downloads\—Pngtree—boy boy bag school bag_392959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2" t="17931" r="42184" b="18851"/>
          <a:stretch>
            <a:fillRect/>
          </a:stretch>
        </p:blipFill>
        <p:spPr bwMode="auto">
          <a:xfrm>
            <a:off x="149225" y="6350"/>
            <a:ext cx="1665288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0" descr="C:\Users\Administrator\Downloads\kisspng-the-ugly-duckling-cygnini-stroke-child-illustratio-ugly-duckling-white-swan-5a8fafbfc022f1.4721794215193660797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13" y="4797425"/>
            <a:ext cx="244792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9DA5BCD-6A24-42DA-8496-599BC2877B40}"/>
              </a:ext>
            </a:extLst>
          </p:cNvPr>
          <p:cNvSpPr/>
          <p:nvPr/>
        </p:nvSpPr>
        <p:spPr>
          <a:xfrm>
            <a:off x="9014792" y="188912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- TRANG TRAI VUI V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349500"/>
            <a:ext cx="2808288" cy="82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2" descr="Tô màu ngôi nhà của bé 5/4/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198938"/>
            <a:ext cx="15716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14363" y="2852738"/>
            <a:ext cx="974407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VẬN ĐỘNG CÙNG</a:t>
            </a:r>
          </a:p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KIẾN VÀNG VÀ GẤU NÂU</a:t>
            </a:r>
          </a:p>
        </p:txBody>
      </p:sp>
      <p:pic>
        <p:nvPicPr>
          <p:cNvPr id="17415" name="Picture 3" descr="C:\Users\Administrator\Downloads\kisspng-brown-bear-vector-graphics-illustration-royalty-fr-5d13224f603506.17505157156153505539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25" y="2459038"/>
            <a:ext cx="31670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kisspng-ant-adobe-illustrator-illustration-red-ants-leader-5a74c03aa0ec09.50925357151760082665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5537200"/>
            <a:ext cx="604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20210409092320_wm_shs-am-nhac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51483"/>
          <a:stretch>
            <a:fillRect/>
          </a:stretch>
        </p:blipFill>
        <p:spPr bwMode="auto">
          <a:xfrm>
            <a:off x="-4763" y="17463"/>
            <a:ext cx="10972801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Users\Administrator\Downloads\kisspng-ant-adobe-illustrator-illustration-red-ants-leader-5a74c03aa0ec09.50925357151760082665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740400"/>
            <a:ext cx="60642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D4EF32-9739-43B1-882D-3E6E6D32822E}"/>
              </a:ext>
            </a:extLst>
          </p:cNvPr>
          <p:cNvSpPr/>
          <p:nvPr/>
        </p:nvSpPr>
        <p:spPr>
          <a:xfrm>
            <a:off x="2462064" y="4077072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KIẾN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8CD6836-49BA-4530-9EF1-5F53F74D6465}"/>
              </a:ext>
            </a:extLst>
          </p:cNvPr>
          <p:cNvSpPr/>
          <p:nvPr/>
        </p:nvSpPr>
        <p:spPr>
          <a:xfrm>
            <a:off x="6422504" y="692696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GẤU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43D561D-5113-44F1-AEFA-68425E5394AA}"/>
              </a:ext>
            </a:extLst>
          </p:cNvPr>
          <p:cNvSpPr/>
          <p:nvPr/>
        </p:nvSpPr>
        <p:spPr>
          <a:xfrm>
            <a:off x="9086800" y="612140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KIẾN VÀ GẤU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ẬN ĐỘNG CỦA KIẾ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ẬN ĐỘNG CỦA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ẬN ĐỘNG CÙNG KIẾN VÀ G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4137025"/>
            <a:ext cx="1012825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708275"/>
            <a:ext cx="8023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309688" y="29241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3357563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93788" y="37766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sp>
        <p:nvSpPr>
          <p:cNvPr id="19465" name="Text Box 10"/>
          <p:cNvSpPr txBox="1">
            <a:spLocks noChangeArrowheads="1"/>
          </p:cNvSpPr>
          <p:nvPr/>
        </p:nvSpPr>
        <p:spPr bwMode="auto">
          <a:xfrm>
            <a:off x="1598613" y="20605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utoUpdateAnimBg="0"/>
      <p:bldP spid="9" grpId="0" autoUpdateAnimBg="0"/>
      <p:bldP spid="10" grpId="0" autoUpdateAnimBg="0"/>
      <p:bldP spid="1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4411663"/>
            <a:ext cx="101282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327275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TRANG TRẠI VUI VẺ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93825" y="1973263"/>
            <a:ext cx="160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141663"/>
            <a:ext cx="8023225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82713" y="2708275"/>
            <a:ext cx="29527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ĐỌC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076700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VŨ KHÚC ĐÀN GÀ CON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82713" y="3500438"/>
            <a:ext cx="62642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>
                <a:solidFill>
                  <a:srgbClr val="1713CB"/>
                </a:solidFill>
                <a:cs typeface="Times New Roman" pitchFamily="18" charset="0"/>
              </a:rPr>
              <a:t>NGHE NHẠC:</a:t>
            </a:r>
          </a:p>
        </p:txBody>
      </p:sp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781050"/>
            <a:ext cx="59055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401888" y="1989138"/>
          <a:ext cx="6191250" cy="1584326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0312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12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1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25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25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25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Đô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Rê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Mi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Cambria" pitchFamily="18" charset="0"/>
                        </a:rPr>
                        <a:t>Pha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Son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La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6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itchFamily="18" charset="0"/>
                        </a:rPr>
                        <a:t>1</a:t>
                      </a:r>
                      <a:endParaRPr lang="en-US" sz="18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2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3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4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5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Cambria" pitchFamily="18" charset="0"/>
                        </a:rPr>
                        <a:t>6</a:t>
                      </a:r>
                      <a:endParaRPr lang="en-US" sz="18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97" marR="6859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4D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3773488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37988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425" y="3773488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36638"/>
            <a:ext cx="6740525" cy="196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096963"/>
            <a:ext cx="84867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81A67D0-33B6-437B-9FBE-BF2651449BA8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52513"/>
            <a:ext cx="8620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25" y="4581525"/>
            <a:ext cx="792163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71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270500" y="2874963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494463" y="282575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150225" y="27765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270500" y="448310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494463" y="4483100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294688" y="4532313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874963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581525"/>
            <a:ext cx="79216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69F8C3E-6210-4523-BF56-850FD8980467}"/>
              </a:ext>
            </a:extLst>
          </p:cNvPr>
          <p:cNvSpPr/>
          <p:nvPr/>
        </p:nvSpPr>
        <p:spPr>
          <a:xfrm>
            <a:off x="661864" y="1268760"/>
            <a:ext cx="1728192" cy="43204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 SỐ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258888" y="2636838"/>
            <a:ext cx="8366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VỖ TAY THEO TIẾT TẤU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4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9403</TotalTime>
  <Words>172</Words>
  <Application>Microsoft Office PowerPoint</Application>
  <PresentationFormat>Custom</PresentationFormat>
  <Paragraphs>57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632</cp:revision>
  <dcterms:created xsi:type="dcterms:W3CDTF">2010-04-30T18:19:48Z</dcterms:created>
  <dcterms:modified xsi:type="dcterms:W3CDTF">2024-04-07T13:13:39Z</dcterms:modified>
</cp:coreProperties>
</file>