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5" r:id="rId3"/>
  </p:sldMasterIdLst>
  <p:notesMasterIdLst>
    <p:notesMasterId r:id="rId13"/>
  </p:notesMasterIdLst>
  <p:sldIdLst>
    <p:sldId id="326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2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B1F2-040E-4DD8-B86D-B961D86AA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023B-AF03-4CCE-9131-F362339B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0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04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3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5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41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44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92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613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5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53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7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4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18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708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80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66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95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79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43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05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43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7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5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19910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951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258</Words>
  <Application>Microsoft Office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宋体</vt:lpstr>
      <vt:lpstr>Arial</vt:lpstr>
      <vt:lpstr>Calibri</vt:lpstr>
      <vt:lpstr>Calibri Light</vt:lpstr>
      <vt:lpstr>等线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153</cp:revision>
  <dcterms:created xsi:type="dcterms:W3CDTF">2021-06-02T01:34:28Z</dcterms:created>
  <dcterms:modified xsi:type="dcterms:W3CDTF">2025-04-08T01:59:05Z</dcterms:modified>
</cp:coreProperties>
</file>