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15"/>
  </p:notesMasterIdLst>
  <p:sldIdLst>
    <p:sldId id="257" r:id="rId4"/>
    <p:sldId id="261" r:id="rId5"/>
    <p:sldId id="344" r:id="rId6"/>
    <p:sldId id="297" r:id="rId7"/>
    <p:sldId id="301" r:id="rId8"/>
    <p:sldId id="300" r:id="rId9"/>
    <p:sldId id="329" r:id="rId10"/>
    <p:sldId id="302" r:id="rId11"/>
    <p:sldId id="303" r:id="rId12"/>
    <p:sldId id="306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F913-5143-4FED-B11C-CBD284823E65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D5B5-6ADA-4123-90C3-F9BF0E9A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6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221A-7DFF-321E-54B4-D6B19A42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1A377-8A12-5112-B9C9-1C7BCECB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B8CF5-E970-2F65-3CEE-8711A83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40F7-C54C-D7B6-7D7C-2038D560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2846-8C27-CE59-6151-FC14038C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B450-E448-EA37-5EAA-0A24A2C1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AD40-5F61-FA22-957A-C92F5C04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D3C5-8462-312E-2918-348773C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6EF5-664B-1C40-EC02-B6FC4EF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CEAC-36CA-0663-B3C1-C9F53E4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D9FED-4C9F-B40F-F957-BAE38BC0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E1BCA-B487-F508-A969-21160C0C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240-521E-3D4D-07E3-40CA0970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AD23-4039-54D7-EA97-C83A98B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6AF9-CA9E-608A-1473-EBC4C15D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08-1C3B-4245-104B-9A47F546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918-340A-92CB-3AE9-5D5D0368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3591-E217-11AB-DC53-1BF4A4F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BEAA-C136-FEA3-9EAE-6BB590C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342C-8F93-46CE-5B2A-5324A90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0850-C859-3AC0-DB86-86675219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5877-E8A2-295F-9A8D-1A564C5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618-9207-BD6E-4C40-36BEB00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B718-40A9-1B09-0BBA-22C26E2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705D-7AE4-E468-B7FE-A9607A5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FFA4-AC06-43D2-DFCD-E399367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8E5-983E-EEC1-85FA-727A8E94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CD27-CF24-2488-E219-A9C52CD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A658-AB25-4468-D66E-5FE3F28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13F3-F824-7DCF-3F26-B0C9D5F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26-6B80-93CA-C828-01CA6396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CDED-67DB-02D5-FDD8-82DE1DCC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D323-F380-1664-79AB-BAD691C4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5D5A-F3BF-8277-0580-19E688F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5964-9D18-A71E-D0AE-1676B8C6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75F7-FF9B-E51D-7943-344CF9C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3EA-2CFC-41D5-3FF8-AC4E2BBB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A5B0-ED4F-8108-D013-7258846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B838-965E-E81B-8653-002554959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9B6B-E821-19E6-6E00-B9734DBE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051B-38B7-77D1-E0FA-56A8E654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BA7-8996-6B3B-7BAC-D5CC1F3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B2F4-A066-D55E-EBDA-D85F65D0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4CD0-07BE-3FC5-F9AA-D5B6F89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A91-4CC6-67FB-4337-83A5B79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8C38-4A20-B6D4-FFD5-47C6A67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B4FE-ABB2-4FCE-CB30-561F5F2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A6CC-49FF-54AD-80E3-8631D0EE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0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40E2-6661-355C-FA42-680CEC6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F64F0-9F73-06DD-9B0E-43B8DCD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8E76-6BFE-F7F1-6049-DF5ECB28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097C-A0DF-6B3C-B7A2-5496499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854-5762-553F-EDF2-FE550FF7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306-503E-0F15-BE22-3984D99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999E-794A-3CF7-DA43-383062D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C88-C346-FB23-824E-C744A517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BD176-F98F-8F14-6147-FA09C94D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9B20-FA14-E0F3-E18B-DFF99F8A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FCBF-55DB-38BF-9866-AB572A93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198C-AAAB-64CD-574C-A42EBE99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6906-7CA4-4510-8FE5-593B9C4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1832-5141-1518-796A-C1801F97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E8BD-0F82-5281-9316-86415A0D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6D4B-CEFB-B07D-C4ED-01F8B88C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F62F-4242-3449-3262-6669625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DFA3-9751-468E-9F72-2C8AD584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1B53-0ADF-B147-545D-12140C6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5AC-2394-EB96-B751-71CB787A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EDB-4EAD-AD06-B1CF-010AAFA2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2D09-347E-8F82-5787-3F1EDD80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F45C-4195-9F89-256D-AA2078EB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F41-0BBC-9066-47DD-B3D979B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B5D-C607-D04C-6E39-E27BC0B0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7121-7869-0EF9-7A2E-18A2657A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638A-4D1E-4911-1BF9-A0786943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B90A-E170-0105-D886-265D111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606D-8D89-DD13-0F3B-6738DF3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666-3894-AD16-126A-3E72C2B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2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6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B30A-9920-2DA5-BC65-9BE9B5B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5367-DFE5-56F7-4BAA-A995E27C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605A-8BD3-6E53-7FFC-DD985A0E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6A38-664D-77CA-9C5E-E241F07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9AB3-4005-6DE9-CA3F-276A2CF0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5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3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6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3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2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1BE9-3AD4-E6E0-5605-3BCFB61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CFA9-22EA-8A2C-17A4-27AA715C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571D-6C45-708F-DB26-0BEA97C4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7867-E963-9386-6A70-A441F8F9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C2AC-BCAC-E308-1520-2689262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ABD3-DDC1-9818-4C80-DE43B48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2F4-BF43-2650-7EE7-B34BE538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FCDF-3832-93A1-108F-7E0E972D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AB4-8BC0-30DB-43A2-C512AD883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88110-D674-33BC-83D2-E016C56D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A1B66-61F5-1838-7997-17079C4FF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3036A-EDF7-E7D0-7172-74EBB4F9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86D78-E49C-BF9E-F890-47502E17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5B43C-6A82-525F-8409-02AD51F3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B3F2-A553-9CCD-74B2-8EE459D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96EE-E762-5C94-7A7F-59E686C9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05A6B-BDA3-41E5-28A2-4E8303F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7462-9A49-0B23-3002-48C6F3EF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00ED2-C583-1ED8-B144-BB24CF00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727CB-AFE1-31E0-CDAC-0B09B2B5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49C86-75B9-4196-7747-6341F75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F9AB-B719-AF00-E344-F718EF3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0EF0-7BDF-FACE-43AB-0B9C7031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910DD-FA89-1984-4D73-1DC9DA3C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6BE1C-F0A3-C0B0-6302-BA51A98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5DB4E-4DD2-C4E9-5BDE-B7CDACA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E0E3-BFF9-86DF-7C6C-C51D722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E979-C7A7-5D46-A0D6-CD5D6DF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7D339-420C-E8BA-28A4-FA13035F0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ADC2-FE1C-403E-4276-2582F37B1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5F85-3D62-07F8-3E4C-79D343F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CCA0-2E8B-6634-B92C-9EC37824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C4AD-A765-0CC5-F802-7D34B88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5358DEE-6C59-791D-83C4-DDC0B6170CC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8" y="189911"/>
            <a:ext cx="1308951" cy="1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713268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55FFF817-AA55-B9DE-5757-4422D6836215}"/>
              </a:ext>
            </a:extLst>
          </p:cNvPr>
          <p:cNvSpPr txBox="1"/>
          <p:nvPr/>
        </p:nvSpPr>
        <p:spPr>
          <a:xfrm>
            <a:off x="2357940" y="755697"/>
            <a:ext cx="679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F9D2D-E417-113B-5CCA-05B742BB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29" y="1110530"/>
            <a:ext cx="4230991" cy="1950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E9F39-8AA7-1806-354A-8940DC27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20" y="2172302"/>
            <a:ext cx="8413209" cy="369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4DFF-B453-1BF0-0128-D1FE40F7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56" y="4921330"/>
            <a:ext cx="230448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CD59-1431-0277-4043-1691E2F38289}"/>
              </a:ext>
            </a:extLst>
          </p:cNvPr>
          <p:cNvSpPr txBox="1"/>
          <p:nvPr/>
        </p:nvSpPr>
        <p:spPr>
          <a:xfrm>
            <a:off x="2457450" y="1390650"/>
            <a:ext cx="7886700" cy="401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dân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an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toàn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lứa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tuổi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Ngăn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nắp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gọn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gàng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4E65F-301C-0C80-BF99-992F1051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96" y="12583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068A2-F6ED-0CF7-445F-B4598C1C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61" y="1459834"/>
            <a:ext cx="609652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3: 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cách sử dụng đồ chơi dân gian.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7037E-7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85751" y="152400"/>
            <a:ext cx="11610974" cy="64579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476250" y="378875"/>
            <a:ext cx="11249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dirty="0">
                <a:solidFill>
                  <a:prstClr val="black"/>
                </a:solidFill>
              </a:rPr>
              <a:t>Em hãy quan sát và cho biết tranh nào trong Hình 2 thể hiện việc sử dụng đồ chơi dân gian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đúng cách và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phù hợp với lứa tuổi.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A3025-0412-EAF9-78CC-F1C7E1C6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1523999"/>
            <a:ext cx="6905625" cy="4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571500"/>
            <a:ext cx="10887959" cy="58505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1031709" y="0"/>
            <a:ext cx="979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21A1035-6C4F-1F2A-FDEF-BE769F0C7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302"/>
              </p:ext>
            </p:extLst>
          </p:nvPr>
        </p:nvGraphicFramePr>
        <p:xfrm>
          <a:off x="656304" y="632951"/>
          <a:ext cx="10926097" cy="60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5083363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3836822929"/>
                    </a:ext>
                  </a:extLst>
                </a:gridCol>
                <a:gridCol w="3964781">
                  <a:extLst>
                    <a:ext uri="{9D8B030D-6E8A-4147-A177-3AD203B41FA5}">
                      <a16:colId xmlns:a16="http://schemas.microsoft.com/office/drawing/2014/main" val="3096580820"/>
                    </a:ext>
                  </a:extLst>
                </a:gridCol>
                <a:gridCol w="2989391">
                  <a:extLst>
                    <a:ext uri="{9D8B030D-6E8A-4147-A177-3AD203B41FA5}">
                      <a16:colId xmlns:a16="http://schemas.microsoft.com/office/drawing/2014/main" val="1459425140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17552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365"/>
                  </a:ext>
                </a:extLst>
              </a:tr>
              <a:tr h="9503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436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8405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85155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9118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276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423409-A046-5CEE-F52F-A9C883D56C68}"/>
              </a:ext>
            </a:extLst>
          </p:cNvPr>
          <p:cNvSpPr txBox="1"/>
          <p:nvPr/>
        </p:nvSpPr>
        <p:spPr>
          <a:xfrm>
            <a:off x="4590129" y="15283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que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549D8-4376-5830-F89C-03E5693AF7FA}"/>
              </a:ext>
            </a:extLst>
          </p:cNvPr>
          <p:cNvSpPr txBox="1"/>
          <p:nvPr/>
        </p:nvSpPr>
        <p:spPr>
          <a:xfrm>
            <a:off x="4637754" y="241412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quay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C707D-BF55-6AAF-C423-0CF8213F1C0B}"/>
              </a:ext>
            </a:extLst>
          </p:cNvPr>
          <p:cNvSpPr txBox="1"/>
          <p:nvPr/>
        </p:nvSpPr>
        <p:spPr>
          <a:xfrm>
            <a:off x="4637753" y="3397353"/>
            <a:ext cx="404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nhỏ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CA674-882C-DC6C-EAB3-CA293A80DFF1}"/>
              </a:ext>
            </a:extLst>
          </p:cNvPr>
          <p:cNvSpPr txBox="1"/>
          <p:nvPr/>
        </p:nvSpPr>
        <p:spPr>
          <a:xfrm>
            <a:off x="1776566" y="4085611"/>
            <a:ext cx="2942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lứa</a:t>
            </a:r>
            <a:r>
              <a:rPr lang="en-US" sz="1700" dirty="0"/>
              <a:t> </a:t>
            </a:r>
            <a:r>
              <a:rPr lang="en-US" sz="1700" dirty="0" err="1"/>
              <a:t>tuổi</a:t>
            </a:r>
            <a:r>
              <a:rPr lang="en-US" sz="1700" dirty="0"/>
              <a:t>, </a:t>
            </a:r>
            <a:r>
              <a:rPr lang="en-US" sz="1700" dirty="0" err="1"/>
              <a:t>đảm</a:t>
            </a:r>
            <a:r>
              <a:rPr lang="en-US" sz="1700" dirty="0"/>
              <a:t> </a:t>
            </a:r>
            <a:r>
              <a:rPr lang="en-US" sz="1700" dirty="0" err="1"/>
              <a:t>bảo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 </a:t>
            </a:r>
            <a:r>
              <a:rPr lang="en-US" sz="1700" dirty="0" err="1"/>
              <a:t>cách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, </a:t>
            </a:r>
            <a:r>
              <a:rPr lang="en-US" sz="1700" dirty="0" err="1"/>
              <a:t>chơi</a:t>
            </a:r>
            <a:r>
              <a:rPr lang="en-US" sz="1700" dirty="0"/>
              <a:t> an </a:t>
            </a:r>
            <a:r>
              <a:rPr lang="en-US" sz="1700" dirty="0" err="1"/>
              <a:t>toàn</a:t>
            </a:r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172E-AFA4-3165-35D6-7DDA1DEB0227}"/>
              </a:ext>
            </a:extLst>
          </p:cNvPr>
          <p:cNvSpPr txBox="1"/>
          <p:nvPr/>
        </p:nvSpPr>
        <p:spPr>
          <a:xfrm>
            <a:off x="8629650" y="4832863"/>
            <a:ext cx="2942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vì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này</a:t>
            </a:r>
            <a:r>
              <a:rPr lang="en-US" sz="1700" dirty="0"/>
              <a:t> </a:t>
            </a:r>
            <a:r>
              <a:rPr lang="en-US" sz="1700" dirty="0" err="1"/>
              <a:t>dành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lớm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trẻ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7627-DFF0-AB07-BDD5-ADBCF2BE4F40}"/>
              </a:ext>
            </a:extLst>
          </p:cNvPr>
          <p:cNvSpPr txBox="1"/>
          <p:nvPr/>
        </p:nvSpPr>
        <p:spPr>
          <a:xfrm>
            <a:off x="4745908" y="5813689"/>
            <a:ext cx="38278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có</a:t>
            </a:r>
            <a:r>
              <a:rPr lang="en-US" sz="1700" dirty="0"/>
              <a:t> </a:t>
            </a:r>
            <a:r>
              <a:rPr lang="en-US" sz="1700" dirty="0" err="1"/>
              <a:t>thể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đứng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khu</a:t>
            </a:r>
            <a:r>
              <a:rPr lang="en-US" sz="1700" dirty="0"/>
              <a:t> </a:t>
            </a:r>
            <a:r>
              <a:rPr lang="en-US" sz="1700" dirty="0" err="1"/>
              <a:t>vực</a:t>
            </a:r>
            <a:r>
              <a:rPr lang="en-US" sz="1700" dirty="0"/>
              <a:t> </a:t>
            </a:r>
            <a:r>
              <a:rPr lang="en-US" sz="1700" dirty="0" err="1"/>
              <a:t>bắn</a:t>
            </a:r>
            <a:r>
              <a:rPr lang="en-US" sz="1700" dirty="0"/>
              <a:t> </a:t>
            </a:r>
            <a:r>
              <a:rPr lang="en-US" sz="1700" dirty="0" err="1"/>
              <a:t>súng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4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1C1ED-2085-A170-7FC2-BDEB6E64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59" y="1593184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58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bạn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594169" y="549005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93E6F1F-7E1C-4FEA-BF93-A94E0CE922C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2739244"/>
            <a:ext cx="4086311" cy="34916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9008D1-648D-481A-8220-6E443B8EE109}"/>
              </a:ext>
            </a:extLst>
          </p:cNvPr>
          <p:cNvSpPr/>
          <p:nvPr/>
        </p:nvSpPr>
        <p:spPr>
          <a:xfrm>
            <a:off x="1104900" y="1710315"/>
            <a:ext cx="6534150" cy="1785360"/>
          </a:xfrm>
          <a:custGeom>
            <a:avLst/>
            <a:gdLst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  <a:gd name="connsiteX0" fmla="*/ 0 w 6534150"/>
              <a:gd name="connsiteY0" fmla="*/ 297565 h 1785360"/>
              <a:gd name="connsiteX1" fmla="*/ 497600 w 6534150"/>
              <a:gd name="connsiteY1" fmla="*/ 0 h 1785360"/>
              <a:gd name="connsiteX2" fmla="*/ 6036549 w 6534150"/>
              <a:gd name="connsiteY2" fmla="*/ 0 h 1785360"/>
              <a:gd name="connsiteX3" fmla="*/ 6534150 w 6534150"/>
              <a:gd name="connsiteY3" fmla="*/ 297565 h 1785360"/>
              <a:gd name="connsiteX4" fmla="*/ 6534150 w 6534150"/>
              <a:gd name="connsiteY4" fmla="*/ 1487794 h 1785360"/>
              <a:gd name="connsiteX5" fmla="*/ 6036549 w 6534150"/>
              <a:gd name="connsiteY5" fmla="*/ 1785360 h 1785360"/>
              <a:gd name="connsiteX6" fmla="*/ 497600 w 6534150"/>
              <a:gd name="connsiteY6" fmla="*/ 1785360 h 1785360"/>
              <a:gd name="connsiteX7" fmla="*/ 0 w 6534150"/>
              <a:gd name="connsiteY7" fmla="*/ 1487794 h 1785360"/>
              <a:gd name="connsiteX8" fmla="*/ 0 w 6534150"/>
              <a:gd name="connsiteY8" fmla="*/ 297565 h 17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1785360" fill="none" extrusionOk="0">
                <a:moveTo>
                  <a:pt x="0" y="297565"/>
                </a:moveTo>
                <a:cubicBezTo>
                  <a:pt x="-68925" y="123371"/>
                  <a:pt x="268225" y="16137"/>
                  <a:pt x="497600" y="0"/>
                </a:cubicBezTo>
                <a:cubicBezTo>
                  <a:pt x="1667944" y="-341409"/>
                  <a:pt x="3112004" y="-323776"/>
                  <a:pt x="6036549" y="0"/>
                </a:cubicBezTo>
                <a:cubicBezTo>
                  <a:pt x="6232036" y="-3246"/>
                  <a:pt x="6544257" y="57139"/>
                  <a:pt x="6534150" y="297565"/>
                </a:cubicBezTo>
                <a:cubicBezTo>
                  <a:pt x="6603399" y="609042"/>
                  <a:pt x="6394349" y="1006681"/>
                  <a:pt x="6534150" y="1487794"/>
                </a:cubicBezTo>
                <a:cubicBezTo>
                  <a:pt x="6474430" y="1613302"/>
                  <a:pt x="6363411" y="1704714"/>
                  <a:pt x="6036549" y="1785360"/>
                </a:cubicBezTo>
                <a:cubicBezTo>
                  <a:pt x="3563098" y="1545502"/>
                  <a:pt x="1574154" y="1358205"/>
                  <a:pt x="497600" y="1785360"/>
                </a:cubicBezTo>
                <a:cubicBezTo>
                  <a:pt x="292442" y="1793182"/>
                  <a:pt x="75804" y="1625769"/>
                  <a:pt x="0" y="1487794"/>
                </a:cubicBezTo>
                <a:cubicBezTo>
                  <a:pt x="-114691" y="1215552"/>
                  <a:pt x="59322" y="722862"/>
                  <a:pt x="0" y="297565"/>
                </a:cubicBezTo>
                <a:close/>
              </a:path>
              <a:path w="6534150" h="1785360" stroke="0" extrusionOk="0">
                <a:moveTo>
                  <a:pt x="0" y="297565"/>
                </a:moveTo>
                <a:cubicBezTo>
                  <a:pt x="82839" y="100540"/>
                  <a:pt x="216865" y="19739"/>
                  <a:pt x="497600" y="0"/>
                </a:cubicBezTo>
                <a:cubicBezTo>
                  <a:pt x="2402603" y="272801"/>
                  <a:pt x="4729691" y="-8045"/>
                  <a:pt x="6036549" y="0"/>
                </a:cubicBezTo>
                <a:cubicBezTo>
                  <a:pt x="6319539" y="8597"/>
                  <a:pt x="6505512" y="160767"/>
                  <a:pt x="6534150" y="297565"/>
                </a:cubicBezTo>
                <a:cubicBezTo>
                  <a:pt x="6419985" y="875326"/>
                  <a:pt x="6492538" y="952457"/>
                  <a:pt x="6534150" y="1487794"/>
                </a:cubicBezTo>
                <a:cubicBezTo>
                  <a:pt x="6569144" y="1664651"/>
                  <a:pt x="6278778" y="1858250"/>
                  <a:pt x="6036549" y="1785360"/>
                </a:cubicBezTo>
                <a:cubicBezTo>
                  <a:pt x="4889278" y="1909790"/>
                  <a:pt x="2441812" y="1625828"/>
                  <a:pt x="497600" y="1785360"/>
                </a:cubicBezTo>
                <a:cubicBezTo>
                  <a:pt x="205605" y="1784162"/>
                  <a:pt x="24968" y="1628935"/>
                  <a:pt x="0" y="1487794"/>
                </a:cubicBezTo>
                <a:cubicBezTo>
                  <a:pt x="91909" y="900847"/>
                  <a:pt x="147148" y="699975"/>
                  <a:pt x="0" y="297565"/>
                </a:cubicBezTo>
                <a:close/>
              </a:path>
              <a:path w="6534150" h="1785360" fill="none" stroke="0" extrusionOk="0">
                <a:moveTo>
                  <a:pt x="0" y="297565"/>
                </a:moveTo>
                <a:cubicBezTo>
                  <a:pt x="25060" y="140583"/>
                  <a:pt x="266714" y="18778"/>
                  <a:pt x="497600" y="0"/>
                </a:cubicBezTo>
                <a:cubicBezTo>
                  <a:pt x="2044284" y="118366"/>
                  <a:pt x="3166604" y="-127281"/>
                  <a:pt x="6036549" y="0"/>
                </a:cubicBezTo>
                <a:cubicBezTo>
                  <a:pt x="6276311" y="-14189"/>
                  <a:pt x="6543641" y="154094"/>
                  <a:pt x="6534150" y="297565"/>
                </a:cubicBezTo>
                <a:cubicBezTo>
                  <a:pt x="6590095" y="519000"/>
                  <a:pt x="6293469" y="893847"/>
                  <a:pt x="6534150" y="1487794"/>
                </a:cubicBezTo>
                <a:cubicBezTo>
                  <a:pt x="6483416" y="1668098"/>
                  <a:pt x="6326265" y="1757739"/>
                  <a:pt x="6036549" y="1785360"/>
                </a:cubicBezTo>
                <a:cubicBezTo>
                  <a:pt x="3884561" y="1834923"/>
                  <a:pt x="1627208" y="1530450"/>
                  <a:pt x="497600" y="1785360"/>
                </a:cubicBezTo>
                <a:cubicBezTo>
                  <a:pt x="241847" y="1762811"/>
                  <a:pt x="33299" y="1603053"/>
                  <a:pt x="0" y="1487794"/>
                </a:cubicBezTo>
                <a:cubicBezTo>
                  <a:pt x="-145376" y="1224456"/>
                  <a:pt x="128423" y="638208"/>
                  <a:pt x="0" y="297565"/>
                </a:cubicBezTo>
                <a:close/>
              </a:path>
              <a:path w="6534150" h="1785360" fill="none" stroke="0" extrusionOk="0">
                <a:moveTo>
                  <a:pt x="0" y="297565"/>
                </a:moveTo>
                <a:cubicBezTo>
                  <a:pt x="563" y="124875"/>
                  <a:pt x="235434" y="29649"/>
                  <a:pt x="497600" y="0"/>
                </a:cubicBezTo>
                <a:cubicBezTo>
                  <a:pt x="2008682" y="-12865"/>
                  <a:pt x="3024108" y="-210732"/>
                  <a:pt x="6036549" y="0"/>
                </a:cubicBezTo>
                <a:cubicBezTo>
                  <a:pt x="6295905" y="18883"/>
                  <a:pt x="6539226" y="90976"/>
                  <a:pt x="6534150" y="297565"/>
                </a:cubicBezTo>
                <a:cubicBezTo>
                  <a:pt x="6595012" y="528682"/>
                  <a:pt x="6385605" y="933791"/>
                  <a:pt x="6534150" y="1487794"/>
                </a:cubicBezTo>
                <a:cubicBezTo>
                  <a:pt x="6481616" y="1650986"/>
                  <a:pt x="6338910" y="1741107"/>
                  <a:pt x="6036549" y="1785360"/>
                </a:cubicBezTo>
                <a:cubicBezTo>
                  <a:pt x="3789786" y="1774337"/>
                  <a:pt x="1619762" y="1441979"/>
                  <a:pt x="497600" y="1785360"/>
                </a:cubicBezTo>
                <a:cubicBezTo>
                  <a:pt x="255570" y="1777419"/>
                  <a:pt x="75473" y="1599530"/>
                  <a:pt x="0" y="1487794"/>
                </a:cubicBezTo>
                <a:cubicBezTo>
                  <a:pt x="-89598" y="1208303"/>
                  <a:pt x="121265" y="682568"/>
                  <a:pt x="0" y="297565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066386474">
                  <a:custGeom>
                    <a:avLst/>
                    <a:gdLst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  <a:gd name="connsiteX0" fmla="*/ 0 w 6534150"/>
                      <a:gd name="connsiteY0" fmla="*/ 297565 h 1785360"/>
                      <a:gd name="connsiteX1" fmla="*/ 497600 w 6534150"/>
                      <a:gd name="connsiteY1" fmla="*/ 0 h 1785360"/>
                      <a:gd name="connsiteX2" fmla="*/ 6036549 w 6534150"/>
                      <a:gd name="connsiteY2" fmla="*/ 0 h 1785360"/>
                      <a:gd name="connsiteX3" fmla="*/ 6534150 w 6534150"/>
                      <a:gd name="connsiteY3" fmla="*/ 297565 h 1785360"/>
                      <a:gd name="connsiteX4" fmla="*/ 6534150 w 6534150"/>
                      <a:gd name="connsiteY4" fmla="*/ 1487794 h 1785360"/>
                      <a:gd name="connsiteX5" fmla="*/ 6036549 w 6534150"/>
                      <a:gd name="connsiteY5" fmla="*/ 1785360 h 1785360"/>
                      <a:gd name="connsiteX6" fmla="*/ 497600 w 6534150"/>
                      <a:gd name="connsiteY6" fmla="*/ 1785360 h 1785360"/>
                      <a:gd name="connsiteX7" fmla="*/ 0 w 6534150"/>
                      <a:gd name="connsiteY7" fmla="*/ 1487794 h 1785360"/>
                      <a:gd name="connsiteX8" fmla="*/ 0 w 6534150"/>
                      <a:gd name="connsiteY8" fmla="*/ 297565 h 178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34150" h="1785360" fill="none" extrusionOk="0">
                        <a:moveTo>
                          <a:pt x="0" y="297565"/>
                        </a:moveTo>
                        <a:cubicBezTo>
                          <a:pt x="-26153" y="129675"/>
                          <a:pt x="252777" y="9577"/>
                          <a:pt x="497600" y="0"/>
                        </a:cubicBezTo>
                        <a:cubicBezTo>
                          <a:pt x="1716782" y="-89164"/>
                          <a:pt x="3295668" y="-140941"/>
                          <a:pt x="6036549" y="0"/>
                        </a:cubicBezTo>
                        <a:cubicBezTo>
                          <a:pt x="6263757" y="-1789"/>
                          <a:pt x="6541596" y="82062"/>
                          <a:pt x="6534150" y="297565"/>
                        </a:cubicBezTo>
                        <a:cubicBezTo>
                          <a:pt x="6599180" y="553813"/>
                          <a:pt x="6415086" y="942468"/>
                          <a:pt x="6534150" y="1487794"/>
                        </a:cubicBezTo>
                        <a:cubicBezTo>
                          <a:pt x="6483521" y="1620679"/>
                          <a:pt x="6351780" y="1726877"/>
                          <a:pt x="6036549" y="1785360"/>
                        </a:cubicBezTo>
                        <a:cubicBezTo>
                          <a:pt x="3685434" y="1646658"/>
                          <a:pt x="1600207" y="1523684"/>
                          <a:pt x="497600" y="1785360"/>
                        </a:cubicBezTo>
                        <a:cubicBezTo>
                          <a:pt x="279896" y="1791332"/>
                          <a:pt x="71786" y="1627601"/>
                          <a:pt x="0" y="1487794"/>
                        </a:cubicBezTo>
                        <a:cubicBezTo>
                          <a:pt x="-135856" y="1162853"/>
                          <a:pt x="87076" y="726889"/>
                          <a:pt x="0" y="297565"/>
                        </a:cubicBezTo>
                        <a:close/>
                      </a:path>
                      <a:path w="6534150" h="1785360" stroke="0" extrusionOk="0">
                        <a:moveTo>
                          <a:pt x="0" y="297565"/>
                        </a:moveTo>
                        <a:cubicBezTo>
                          <a:pt x="47924" y="117725"/>
                          <a:pt x="216986" y="12739"/>
                          <a:pt x="497600" y="0"/>
                        </a:cubicBezTo>
                        <a:cubicBezTo>
                          <a:pt x="2380307" y="237104"/>
                          <a:pt x="4643065" y="43087"/>
                          <a:pt x="6036549" y="0"/>
                        </a:cubicBezTo>
                        <a:cubicBezTo>
                          <a:pt x="6331298" y="10665"/>
                          <a:pt x="6519387" y="155787"/>
                          <a:pt x="6534150" y="297565"/>
                        </a:cubicBezTo>
                        <a:cubicBezTo>
                          <a:pt x="6402028" y="870213"/>
                          <a:pt x="6491492" y="954698"/>
                          <a:pt x="6534150" y="1487794"/>
                        </a:cubicBezTo>
                        <a:cubicBezTo>
                          <a:pt x="6538910" y="1658653"/>
                          <a:pt x="6276473" y="1829935"/>
                          <a:pt x="6036549" y="1785360"/>
                        </a:cubicBezTo>
                        <a:cubicBezTo>
                          <a:pt x="5051928" y="1836009"/>
                          <a:pt x="2527941" y="1688925"/>
                          <a:pt x="497600" y="1785360"/>
                        </a:cubicBezTo>
                        <a:cubicBezTo>
                          <a:pt x="203123" y="1782466"/>
                          <a:pt x="15007" y="1629870"/>
                          <a:pt x="0" y="1487794"/>
                        </a:cubicBezTo>
                        <a:cubicBezTo>
                          <a:pt x="86856" y="906412"/>
                          <a:pt x="142105" y="734195"/>
                          <a:pt x="0" y="297565"/>
                        </a:cubicBezTo>
                        <a:close/>
                      </a:path>
                      <a:path w="6534150" h="1785360" fill="none" stroke="0" extrusionOk="0">
                        <a:moveTo>
                          <a:pt x="0" y="297565"/>
                        </a:moveTo>
                        <a:cubicBezTo>
                          <a:pt x="-53" y="131853"/>
                          <a:pt x="234118" y="12995"/>
                          <a:pt x="497600" y="0"/>
                        </a:cubicBezTo>
                        <a:cubicBezTo>
                          <a:pt x="2035762" y="58348"/>
                          <a:pt x="3120570" y="-73824"/>
                          <a:pt x="6036549" y="0"/>
                        </a:cubicBezTo>
                        <a:cubicBezTo>
                          <a:pt x="6299952" y="5944"/>
                          <a:pt x="6529866" y="140270"/>
                          <a:pt x="6534150" y="297565"/>
                        </a:cubicBezTo>
                        <a:cubicBezTo>
                          <a:pt x="6591403" y="460878"/>
                          <a:pt x="6375667" y="896261"/>
                          <a:pt x="6534150" y="1487794"/>
                        </a:cubicBezTo>
                        <a:cubicBezTo>
                          <a:pt x="6502645" y="1669533"/>
                          <a:pt x="6329038" y="1765000"/>
                          <a:pt x="6036549" y="1785360"/>
                        </a:cubicBezTo>
                        <a:cubicBezTo>
                          <a:pt x="3803328" y="1775085"/>
                          <a:pt x="1668104" y="1472790"/>
                          <a:pt x="497600" y="1785360"/>
                        </a:cubicBezTo>
                        <a:cubicBezTo>
                          <a:pt x="249394" y="1780597"/>
                          <a:pt x="48341" y="1612628"/>
                          <a:pt x="0" y="1487794"/>
                        </a:cubicBezTo>
                        <a:cubicBezTo>
                          <a:pt x="-101382" y="1157860"/>
                          <a:pt x="195121" y="672368"/>
                          <a:pt x="0" y="2975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black"/>
                </a:solidFill>
              </a:rPr>
              <a:t>N</a:t>
            </a:r>
            <a:r>
              <a:rPr lang="vi-VN" sz="4400" b="1" dirty="0">
                <a:solidFill>
                  <a:prstClr val="black"/>
                </a:solidFill>
              </a:rPr>
              <a:t>êu </a:t>
            </a:r>
            <a:r>
              <a:rPr lang="en-US" sz="4400" b="1" dirty="0" err="1">
                <a:solidFill>
                  <a:prstClr val="black"/>
                </a:solidFill>
              </a:rPr>
              <a:t>cách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en-US" sz="4400" b="1" dirty="0" err="1">
                <a:solidFill>
                  <a:prstClr val="black"/>
                </a:solidFill>
              </a:rPr>
              <a:t>chơi</a:t>
            </a:r>
            <a:r>
              <a:rPr lang="en-US" sz="4400" b="1" dirty="0">
                <a:solidFill>
                  <a:prstClr val="black"/>
                </a:solidFill>
              </a:rPr>
              <a:t> </a:t>
            </a:r>
            <a:r>
              <a:rPr lang="vi-VN" sz="4400" b="1" dirty="0">
                <a:solidFill>
                  <a:prstClr val="black"/>
                </a:solidFill>
              </a:rPr>
              <a:t>đồ chơi vừa được xem ở video.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1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B7F85-B178-F224-F14A-C630FC2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09" y="1412209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 Tùy chỉnh">
      <a:majorFont>
        <a:latin typeface="UVN Banh 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249</Words>
  <Application>Microsoft Office PowerPoint</Application>
  <PresentationFormat>Widescreen</PresentationFormat>
  <Paragraphs>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UVN Banh Mi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2024-01-27T03:21:06Z</dcterms:created>
  <dcterms:modified xsi:type="dcterms:W3CDTF">2025-04-26T02:17:16Z</dcterms:modified>
</cp:coreProperties>
</file>