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73" r:id="rId3"/>
    <p:sldId id="275" r:id="rId4"/>
    <p:sldId id="276" r:id="rId5"/>
    <p:sldId id="277" r:id="rId6"/>
    <p:sldId id="278" r:id="rId7"/>
    <p:sldId id="279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11">
              <a:defRPr/>
            </a:pPr>
            <a:fld id="{95772490-676B-4287-AD1F-63873F1EA647}" type="slidenum">
              <a:rPr lang="zh-CN" altLang="en-US">
                <a:solidFill>
                  <a:prstClr val="black"/>
                </a:solidFill>
                <a:ea typeface="字魂70号-灵悦黑体" panose="00000500000000000000" pitchFamily="2" charset="-122"/>
              </a:rPr>
              <a:pPr defTabSz="914311">
                <a:defRPr/>
              </a:pPr>
              <a:t>1</a:t>
            </a:fld>
            <a:endParaRPr lang="zh-CN" altLang="en-US">
              <a:solidFill>
                <a:prstClr val="black"/>
              </a:solidFill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934A-4BFC-45DE-9B3B-B80087D7FF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52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3840"/>
            <a:ext cx="16276638" cy="890016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38965" y="3371958"/>
            <a:ext cx="4850645" cy="54619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533" y="1805892"/>
            <a:ext cx="6246163" cy="7033313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758" y="174935"/>
            <a:ext cx="12778244" cy="7963812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322" y="6639095"/>
            <a:ext cx="3739978" cy="2394768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725" y="588812"/>
            <a:ext cx="4049859" cy="3568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73418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29482" y="9665189"/>
            <a:ext cx="813832" cy="81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3258549" y="2514600"/>
            <a:ext cx="9909507" cy="5883809"/>
          </a:xfrm>
          <a:prstGeom prst="rect">
            <a:avLst/>
          </a:prstGeom>
          <a:noFill/>
        </p:spPr>
        <p:txBody>
          <a:bodyPr wrap="square" lIns="172865" tIns="86433" rIns="172865" bIns="86433" rtlCol="0">
            <a:spAutoFit/>
          </a:bodyPr>
          <a:lstStyle/>
          <a:p>
            <a:pPr algn="ctr" defTabSz="1728654">
              <a:defRPr/>
            </a:pP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 TUẦN 29:</a:t>
            </a:r>
          </a:p>
          <a:p>
            <a:pPr algn="ctr">
              <a:spcBef>
                <a:spcPts val="1800"/>
              </a:spcBef>
              <a:defRPr/>
            </a:pP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144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728654">
              <a:defRPr/>
            </a:pPr>
            <a:endParaRPr lang="vi-VN" sz="52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1728654">
              <a:defRPr/>
            </a:pPr>
            <a:endParaRPr lang="vi-VN" sz="52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1728654">
              <a:defRPr/>
            </a:pPr>
            <a:endParaRPr lang="en-US" sz="52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1728654"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GV: Nguyễn Thuý Hà</a:t>
            </a:r>
          </a:p>
          <a:p>
            <a:pPr algn="ctr" defTabSz="1728654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3B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463252" y="4572000"/>
            <a:ext cx="13500099" cy="236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</a:t>
            </a:r>
          </a:p>
          <a:p>
            <a:pPr algn="ctr" eaLnBrk="1" hangingPunct="1">
              <a:defRPr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  <a:p>
            <a:pPr algn="ctr" eaLnBrk="1" hangingPunct="1">
              <a:defRPr/>
            </a:pPr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83</a:t>
            </a:r>
          </a:p>
        </p:txBody>
      </p:sp>
    </p:spTree>
    <p:extLst>
      <p:ext uri="{BB962C8B-B14F-4D97-AF65-F5344CB8AC3E}">
        <p14:creationId xmlns:p14="http://schemas.microsoft.com/office/powerpoint/2010/main" val="325497559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F8F099B-D473-4046-9628-BF88B0F2E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09B5823-CC37-4E6E-B7BC-65BF89631BE1}"/>
              </a:ext>
            </a:extLst>
          </p:cNvPr>
          <p:cNvSpPr/>
          <p:nvPr/>
        </p:nvSpPr>
        <p:spPr>
          <a:xfrm>
            <a:off x="697570" y="599923"/>
            <a:ext cx="14881498" cy="7944152"/>
          </a:xfrm>
          <a:prstGeom prst="roundRect">
            <a:avLst>
              <a:gd name="adj" fmla="val 7897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endParaRPr lang="zh-CN" altLang="en-US" sz="2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3F3C51-D035-4092-B1BD-9E2A37BAF6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763" y="4170440"/>
            <a:ext cx="4979876" cy="4973561"/>
          </a:xfrm>
          <a:prstGeom prst="rect">
            <a:avLst/>
          </a:prstGeom>
        </p:spPr>
      </p:pic>
      <p:pic>
        <p:nvPicPr>
          <p:cNvPr id="29" name="图片 3">
            <a:extLst>
              <a:ext uri="{FF2B5EF4-FFF2-40B4-BE49-F238E27FC236}">
                <a16:creationId xmlns:a16="http://schemas.microsoft.com/office/drawing/2014/main" id="{E4BBC8C3-E88C-461E-B9E5-4F68BBFF7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" y="4170440"/>
            <a:ext cx="4979876" cy="49735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E760CD-B704-40B8-A9A5-095BC0332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513" y="-3"/>
            <a:ext cx="2825341" cy="3206544"/>
          </a:xfrm>
          <a:prstGeom prst="rect">
            <a:avLst/>
          </a:prstGeom>
        </p:spPr>
      </p:pic>
      <p:pic>
        <p:nvPicPr>
          <p:cNvPr id="31" name="Picture 6" descr="View full size Sun Clip Art - Transparent Background Sun Clipart - Png  Download and download transparent clipart for free!… | Sun clip art, Apple clip  art, Cute sun">
            <a:extLst>
              <a:ext uri="{FF2B5EF4-FFF2-40B4-BE49-F238E27FC236}">
                <a16:creationId xmlns:a16="http://schemas.microsoft.com/office/drawing/2014/main" id="{7AC0501B-0E90-4EC9-A171-1347D275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4" y="202867"/>
            <a:ext cx="1881551" cy="171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8B8BAA-104B-403F-9509-05FEA910A3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7659" y="1892885"/>
            <a:ext cx="7260319" cy="7251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588A94-182F-4856-80A5-57B45CA4A2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2387" y="1674927"/>
            <a:ext cx="7203037" cy="24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03C489-0319-38AC-F422-2F7C253B8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3548" y="1981200"/>
            <a:ext cx="8823089" cy="70103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53548" y="833735"/>
            <a:ext cx="1068754" cy="461665"/>
            <a:chOff x="6718466" y="1006167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1006167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391632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19" y="1343666"/>
            <a:ext cx="130151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XEM ĐỒNG HỒ, XEM LỊCH (TIẾT  2)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5373C-B3E8-FAF8-B6D5-99EFF066A7C1}"/>
              </a:ext>
            </a:extLst>
          </p:cNvPr>
          <p:cNvGrpSpPr/>
          <p:nvPr/>
        </p:nvGrpSpPr>
        <p:grpSpPr>
          <a:xfrm>
            <a:off x="781527" y="2208916"/>
            <a:ext cx="533400" cy="646331"/>
            <a:chOff x="1737519" y="1943100"/>
            <a:chExt cx="533400" cy="64633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D3F861-E141-3A53-9265-23AA83A40224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B77D0-BA25-6FAA-B2EC-B3B3D0033AD4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F3B576-9379-F390-2113-64382C7DA568}"/>
              </a:ext>
            </a:extLst>
          </p:cNvPr>
          <p:cNvSpPr txBox="1"/>
          <p:nvPr/>
        </p:nvSpPr>
        <p:spPr>
          <a:xfrm>
            <a:off x="781527" y="2880459"/>
            <a:ext cx="6537562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 hè được tổ chức từ ngày 24 tháng 6 đến hết ngày 30 tháng 6. Hỏi trại hè được tổ chức trong bao nhiêu ngày?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B88C1-717C-E377-D4AB-E3245113388B}"/>
              </a:ext>
            </a:extLst>
          </p:cNvPr>
          <p:cNvSpPr txBox="1"/>
          <p:nvPr/>
        </p:nvSpPr>
        <p:spPr>
          <a:xfrm>
            <a:off x="1585119" y="5509768"/>
            <a:ext cx="46482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Trại hè được tổ chức trong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85919" y="8136774"/>
            <a:ext cx="3352800" cy="5500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03C489-0319-38AC-F422-2F7C253B8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3858" y="0"/>
            <a:ext cx="7805354" cy="805418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5373C-B3E8-FAF8-B6D5-99EFF066A7C1}"/>
              </a:ext>
            </a:extLst>
          </p:cNvPr>
          <p:cNvGrpSpPr/>
          <p:nvPr/>
        </p:nvGrpSpPr>
        <p:grpSpPr>
          <a:xfrm>
            <a:off x="190180" y="304800"/>
            <a:ext cx="533400" cy="615553"/>
            <a:chOff x="1790911" y="260753"/>
            <a:chExt cx="533400" cy="61555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D3F861-E141-3A53-9265-23AA83A40224}"/>
                </a:ext>
              </a:extLst>
            </p:cNvPr>
            <p:cNvSpPr/>
            <p:nvPr/>
          </p:nvSpPr>
          <p:spPr>
            <a:xfrm>
              <a:off x="1790911" y="279862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B77D0-BA25-6FAA-B2EC-B3B3D0033AD4}"/>
                </a:ext>
              </a:extLst>
            </p:cNvPr>
            <p:cNvSpPr txBox="1"/>
            <p:nvPr/>
          </p:nvSpPr>
          <p:spPr>
            <a:xfrm>
              <a:off x="1856274" y="260753"/>
              <a:ext cx="40267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F3B576-9379-F390-2113-64382C7DA568}"/>
              </a:ext>
            </a:extLst>
          </p:cNvPr>
          <p:cNvSpPr txBox="1"/>
          <p:nvPr/>
        </p:nvSpPr>
        <p:spPr>
          <a:xfrm>
            <a:off x="839878" y="457200"/>
            <a:ext cx="7755641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Thời hạn đăng ký tham dự trại hè là hết ngày thứ Sáu đầu tiên của tháng 6. Vậy thời hạn đăng kí là hết ngày nào?</a:t>
            </a:r>
          </a:p>
          <a:p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Danh sách những người tham dự sự kiện này sẽ được thông báo vào thứ Hai tuần kế tiếp. Đó là ngày nào?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B88C1-717C-E377-D4AB-E3245113388B}"/>
              </a:ext>
            </a:extLst>
          </p:cNvPr>
          <p:cNvSpPr txBox="1"/>
          <p:nvPr/>
        </p:nvSpPr>
        <p:spPr>
          <a:xfrm>
            <a:off x="714835" y="2288470"/>
            <a:ext cx="813608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011AD-1D5E-621B-8C96-DBE83A48A755}"/>
              </a:ext>
            </a:extLst>
          </p:cNvPr>
          <p:cNvSpPr txBox="1"/>
          <p:nvPr/>
        </p:nvSpPr>
        <p:spPr>
          <a:xfrm>
            <a:off x="882091" y="4876800"/>
            <a:ext cx="7531767" cy="16619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những người tham dự sự kiện này sẽ được thông báo vào thứ Hai tuần kế tiếp. 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ngày 10 tháng 6.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997893" y="5197948"/>
            <a:ext cx="661265" cy="5500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996041" y="5562600"/>
            <a:ext cx="2001852" cy="5500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938759" y="6112626"/>
            <a:ext cx="661265" cy="5500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14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F29B59D-4493-79F3-6040-153D0CD9E433}"/>
              </a:ext>
            </a:extLst>
          </p:cNvPr>
          <p:cNvSpPr txBox="1"/>
          <p:nvPr/>
        </p:nvSpPr>
        <p:spPr>
          <a:xfrm>
            <a:off x="1097169" y="1073208"/>
            <a:ext cx="148897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 sáng, Nam chuẩn bị những đồ dùng cần thiết để tham dự trại hè. Thời gian bắt đầu và kết thúc như sau: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5AA70B-C779-BCD9-901C-45D64373891A}"/>
              </a:ext>
            </a:extLst>
          </p:cNvPr>
          <p:cNvGrpSpPr/>
          <p:nvPr/>
        </p:nvGrpSpPr>
        <p:grpSpPr>
          <a:xfrm>
            <a:off x="461140" y="152400"/>
            <a:ext cx="10034757" cy="717941"/>
            <a:chOff x="1470819" y="1871490"/>
            <a:chExt cx="10034757" cy="71794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692C49C-315F-8339-8C0B-0EA3CB844DA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F2E6085-817C-72EC-7041-7D68D97E2EED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6684D2-D6DA-19B0-846D-12502C65971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E36897-F3C3-F19F-0430-4D417D1FA7A6}"/>
                </a:ext>
              </a:extLst>
            </p:cNvPr>
            <p:cNvSpPr txBox="1"/>
            <p:nvPr/>
          </p:nvSpPr>
          <p:spPr>
            <a:xfrm>
              <a:off x="2106849" y="1871490"/>
              <a:ext cx="9398727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0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40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0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40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40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trại</a:t>
              </a:r>
              <a:r>
                <a:rPr lang="en-US" sz="40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40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D481C77-0A21-1945-0A24-86C5AA4A979F}"/>
              </a:ext>
            </a:extLst>
          </p:cNvPr>
          <p:cNvSpPr txBox="1"/>
          <p:nvPr/>
        </p:nvSpPr>
        <p:spPr>
          <a:xfrm>
            <a:off x="1190604" y="5372848"/>
            <a:ext cx="1488974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Nam đã chuẩn bị đồ dùng trong bao lâu?</a:t>
            </a:r>
          </a:p>
        </p:txBody>
      </p:sp>
      <p:pic>
        <p:nvPicPr>
          <p:cNvPr id="2052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3B9A9965-9E16-2DDF-D897-C3BDBCF0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143" y="2309979"/>
            <a:ext cx="6324600" cy="31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0D1D2E-C656-A276-3A4A-BC8714556D2C}"/>
              </a:ext>
            </a:extLst>
          </p:cNvPr>
          <p:cNvSpPr txBox="1"/>
          <p:nvPr/>
        </p:nvSpPr>
        <p:spPr>
          <a:xfrm>
            <a:off x="3338749" y="6202990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000" b="1" i="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i="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i="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8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8F36CBD1-F847-E711-4ECB-AB7BBCE2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74" y="2514600"/>
            <a:ext cx="7467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E71E3A-105C-6ACC-76BF-31DB3000D1C4}"/>
              </a:ext>
            </a:extLst>
          </p:cNvPr>
          <p:cNvSpPr txBox="1"/>
          <p:nvPr/>
        </p:nvSpPr>
        <p:spPr>
          <a:xfrm>
            <a:off x="421520" y="1066800"/>
            <a:ext cx="1514477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Buổi chiều, Nam nướng bánh quy để tặng các bạn. Thời gian bắt đầu và kết thúc như sau: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Nam đã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bao lâu?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CFEF18-FC34-CB8D-9B29-E8D5B6F590DC}"/>
              </a:ext>
            </a:extLst>
          </p:cNvPr>
          <p:cNvSpPr txBox="1"/>
          <p:nvPr/>
        </p:nvSpPr>
        <p:spPr>
          <a:xfrm>
            <a:off x="2977660" y="7467600"/>
            <a:ext cx="8136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 đã nướng bánh trong 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55 phút.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6453" y="1219200"/>
            <a:ext cx="15792788" cy="1138773"/>
            <a:chOff x="1470819" y="1118020"/>
            <a:chExt cx="15792788" cy="113877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256565"/>
              <a:ext cx="533400" cy="646331"/>
              <a:chOff x="1737519" y="1256565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34662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256565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90864" y="1118020"/>
              <a:ext cx="15172743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 ngày đầu tiên tham dự trại hè, chúng mình được chọn tham gia hai hoặc ba </a:t>
              </a:r>
              <a:endPara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4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(không trùng thời gian) trong các hoạt động sau:</a:t>
              </a:r>
              <a:endPara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100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A178465B-D7FD-E7A2-7BE8-5AA6987E5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2529489"/>
            <a:ext cx="8086528" cy="663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816330-A405-B99D-B829-00C231CC67E1}"/>
              </a:ext>
            </a:extLst>
          </p:cNvPr>
          <p:cNvSpPr txBox="1"/>
          <p:nvPr/>
        </p:nvSpPr>
        <p:spPr>
          <a:xfrm>
            <a:off x="573543" y="2819400"/>
            <a:ext cx="76153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chọn tham gia những hoạt động nào? 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đó diễn ra theo thứ tự như thế nào?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889919" y="5615412"/>
            <a:ext cx="4114800" cy="88375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SẺ: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FEF18-FC34-CB8D-9B29-E8D5B6F590DC}"/>
              </a:ext>
            </a:extLst>
          </p:cNvPr>
          <p:cNvSpPr txBox="1"/>
          <p:nvPr/>
        </p:nvSpPr>
        <p:spPr>
          <a:xfrm>
            <a:off x="577512" y="6670683"/>
            <a:ext cx="8136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FEF18-FC34-CB8D-9B29-E8D5B6F590DC}"/>
              </a:ext>
            </a:extLst>
          </p:cNvPr>
          <p:cNvSpPr txBox="1"/>
          <p:nvPr/>
        </p:nvSpPr>
        <p:spPr>
          <a:xfrm>
            <a:off x="558462" y="7563507"/>
            <a:ext cx="8136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6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4206627" y="3636818"/>
            <a:ext cx="810752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VẬN DỤNG:</a:t>
            </a: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366</Words>
  <Application>Microsoft Office PowerPoint</Application>
  <PresentationFormat>Custom</PresentationFormat>
  <Paragraphs>50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Arial</vt:lpstr>
      <vt:lpstr>Arial-Rounded</vt:lpstr>
      <vt:lpstr>Calibri</vt:lpstr>
      <vt:lpstr>Times New Roman</vt:lpstr>
      <vt:lpstr>字魂70号-灵悦黑体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180</cp:revision>
  <dcterms:created xsi:type="dcterms:W3CDTF">2022-07-10T01:37:20Z</dcterms:created>
  <dcterms:modified xsi:type="dcterms:W3CDTF">2025-04-07T22:12:10Z</dcterms:modified>
</cp:coreProperties>
</file>