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73" r:id="rId4"/>
    <p:sldId id="274" r:id="rId5"/>
    <p:sldId id="265" r:id="rId6"/>
    <p:sldId id="269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6600"/>
    <a:srgbClr val="CC00FF"/>
    <a:srgbClr val="FF00FF"/>
    <a:srgbClr val="FFCDFF"/>
    <a:srgbClr val="F8A6EC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fld id="{8DB4BDEA-2CF0-4728-85FB-9146F0420662}" type="slidenum">
              <a:rPr lang="zh-CN" altLang="en-US" sz="1200" smtClean="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defTabSz="914400"/>
              <a:t>2</a:t>
            </a:fld>
            <a:endParaRPr lang="zh-CN" altLang="en-US" sz="120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74986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64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9842906" y="1713854"/>
            <a:ext cx="5251263" cy="2042989"/>
          </a:xfrm>
          <a:prstGeom prst="rect">
            <a:avLst/>
          </a:prstGeom>
        </p:spPr>
        <p:txBody>
          <a:bodyPr wrap="none" lIns="95171" tIns="47585" rIns="95171" bIns="4758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3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3A.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2487614" y="8001000"/>
            <a:ext cx="10666412" cy="1083787"/>
          </a:xfrm>
          <a:prstGeom prst="rect">
            <a:avLst/>
          </a:prstGeom>
        </p:spPr>
        <p:txBody>
          <a:bodyPr wrap="none" lIns="95171" tIns="47585" rIns="95171" bIns="4758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THUÝ HÀ.</a:t>
            </a:r>
          </a:p>
        </p:txBody>
      </p:sp>
      <p:sp>
        <p:nvSpPr>
          <p:cNvPr id="19" name="WordArt 16"/>
          <p:cNvSpPr>
            <a:spLocks noChangeArrowheads="1" noChangeShapeType="1" noTextEdit="1"/>
          </p:cNvSpPr>
          <p:nvPr/>
        </p:nvSpPr>
        <p:spPr bwMode="auto">
          <a:xfrm>
            <a:off x="2576513" y="32205"/>
            <a:ext cx="12877801" cy="882195"/>
          </a:xfrm>
          <a:prstGeom prst="rect">
            <a:avLst/>
          </a:prstGeom>
        </p:spPr>
        <p:txBody>
          <a:bodyPr wrap="none" lIns="95171" tIns="47585" rIns="95171" bIns="4758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THẮNG</a:t>
            </a:r>
            <a:r>
              <a:rPr lang="vi-VN" sz="3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947319" y="1567251"/>
            <a:ext cx="3190082" cy="2456937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131128" tIns="65567" rIns="131128" bIns="6556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3100" dirty="0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BOOK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</p:spPr>
          <p:txBody>
            <a:bodyPr lIns="131128" tIns="65567" rIns="131128" bIns="6556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</p:spPr>
          <p:txBody>
            <a:bodyPr lIns="131128" tIns="65567" rIns="131128" bIns="6556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45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7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lIns="131128" tIns="65567" rIns="131128" bIns="6556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45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487637" y="4677041"/>
            <a:ext cx="10134600" cy="2145583"/>
          </a:xfrm>
          <a:prstGeom prst="rect">
            <a:avLst/>
          </a:prstGeom>
        </p:spPr>
        <p:txBody>
          <a:bodyPr wrap="none" lIns="76455" tIns="38229" rIns="76455" bIns="3822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71: CHIA SỐ CÓ NĂM CHỮ SỐ CHO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CÓ MỘT CHỮ SỐ  ( 3 TIẾT ).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>
            <a:fillRect/>
          </a:stretch>
        </p:blipFill>
        <p:spPr bwMode="auto">
          <a:xfrm>
            <a:off x="20639" y="24291"/>
            <a:ext cx="16235362" cy="90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 rot="920767">
            <a:off x="5041900" y="1727506"/>
            <a:ext cx="6426200" cy="6046729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171" tIns="47585" rIns="95171" bIns="47585" anchor="ctr"/>
          <a:lstStyle/>
          <a:p>
            <a:pPr algn="ctr" defTabSz="1214469">
              <a:defRPr/>
            </a:pPr>
            <a:endParaRPr lang="zh-CN" altLang="en-US" sz="2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4114" y="3418058"/>
            <a:ext cx="4459287" cy="2804533"/>
          </a:xfrm>
          <a:prstGeom prst="rect">
            <a:avLst/>
          </a:prstGeom>
          <a:noFill/>
        </p:spPr>
        <p:txBody>
          <a:bodyPr lIns="95171" tIns="47585" rIns="95171" bIns="47585">
            <a:spAutoFit/>
          </a:bodyPr>
          <a:lstStyle/>
          <a:p>
            <a:pPr algn="ctr" defTabSz="1214469">
              <a:defRPr/>
            </a:pPr>
            <a:r>
              <a:rPr lang="en-US" altLang="zh-CN" sz="8800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7" b="12019"/>
          <a:stretch>
            <a:fillRect/>
          </a:stretch>
        </p:blipFill>
        <p:spPr bwMode="auto">
          <a:xfrm rot="20009610">
            <a:off x="3475038" y="4217428"/>
            <a:ext cx="3930650" cy="36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699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8018C67-9D69-E06C-8C94-67D796D95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131" y="2057401"/>
            <a:ext cx="16310769" cy="600077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B44AB8-35C6-69EC-2C10-7BBF676863E9}"/>
              </a:ext>
            </a:extLst>
          </p:cNvPr>
          <p:cNvSpPr/>
          <p:nvPr/>
        </p:nvSpPr>
        <p:spPr>
          <a:xfrm>
            <a:off x="6538119" y="8058171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17 486 : 2 =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4131" y="1144350"/>
            <a:ext cx="162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236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3"/>
          <p:cNvSpPr txBox="1">
            <a:spLocks noChangeArrowheads="1"/>
          </p:cNvSpPr>
          <p:nvPr/>
        </p:nvSpPr>
        <p:spPr bwMode="auto">
          <a:xfrm>
            <a:off x="3235027" y="2289961"/>
            <a:ext cx="50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9"/>
          <p:cNvSpPr txBox="1">
            <a:spLocks noChangeArrowheads="1"/>
          </p:cNvSpPr>
          <p:nvPr/>
        </p:nvSpPr>
        <p:spPr bwMode="auto">
          <a:xfrm>
            <a:off x="1432720" y="2268008"/>
            <a:ext cx="2518735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17 486</a:t>
            </a:r>
          </a:p>
        </p:txBody>
      </p:sp>
      <p:grpSp>
        <p:nvGrpSpPr>
          <p:cNvPr id="43" name="Group 66"/>
          <p:cNvGrpSpPr/>
          <p:nvPr/>
        </p:nvGrpSpPr>
        <p:grpSpPr bwMode="auto">
          <a:xfrm>
            <a:off x="3128600" y="2356166"/>
            <a:ext cx="1394132" cy="1504031"/>
            <a:chOff x="2299" y="1252"/>
            <a:chExt cx="438" cy="517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2304" y="1252"/>
              <a:ext cx="0" cy="517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6" name="TextBox 36"/>
          <p:cNvSpPr txBox="1">
            <a:spLocks noChangeArrowheads="1"/>
          </p:cNvSpPr>
          <p:nvPr/>
        </p:nvSpPr>
        <p:spPr bwMode="auto">
          <a:xfrm>
            <a:off x="3125178" y="3309659"/>
            <a:ext cx="50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Box 38"/>
          <p:cNvSpPr txBox="1">
            <a:spLocks noChangeArrowheads="1"/>
          </p:cNvSpPr>
          <p:nvPr/>
        </p:nvSpPr>
        <p:spPr bwMode="auto">
          <a:xfrm>
            <a:off x="2087608" y="2841156"/>
            <a:ext cx="381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TextBox 39"/>
          <p:cNvSpPr txBox="1">
            <a:spLocks noChangeArrowheads="1"/>
          </p:cNvSpPr>
          <p:nvPr/>
        </p:nvSpPr>
        <p:spPr bwMode="auto">
          <a:xfrm>
            <a:off x="1778824" y="2839781"/>
            <a:ext cx="50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38472" y="2161738"/>
            <a:ext cx="8100559" cy="1313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17 chia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8,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viết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8</a:t>
            </a:r>
          </a:p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8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16, 17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trừ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16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81001" y="3621513"/>
            <a:ext cx="10985319" cy="1313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Hạ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4;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14; 14 chia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7,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viết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7.</a:t>
            </a:r>
          </a:p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7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14, 14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trừ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14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1" name="TextBox 36"/>
          <p:cNvSpPr txBox="1">
            <a:spLocks noChangeArrowheads="1"/>
          </p:cNvSpPr>
          <p:nvPr/>
        </p:nvSpPr>
        <p:spPr bwMode="auto">
          <a:xfrm>
            <a:off x="3423059" y="3302236"/>
            <a:ext cx="50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TextBox 38"/>
          <p:cNvSpPr txBox="1">
            <a:spLocks noChangeArrowheads="1"/>
          </p:cNvSpPr>
          <p:nvPr/>
        </p:nvSpPr>
        <p:spPr bwMode="auto">
          <a:xfrm>
            <a:off x="2134344" y="3420267"/>
            <a:ext cx="381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Box 38"/>
          <p:cNvSpPr txBox="1">
            <a:spLocks noChangeArrowheads="1"/>
          </p:cNvSpPr>
          <p:nvPr/>
        </p:nvSpPr>
        <p:spPr bwMode="auto">
          <a:xfrm>
            <a:off x="2426522" y="3424137"/>
            <a:ext cx="79550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5" name="TextBox 38"/>
          <p:cNvSpPr txBox="1">
            <a:spLocks noChangeArrowheads="1"/>
          </p:cNvSpPr>
          <p:nvPr/>
        </p:nvSpPr>
        <p:spPr bwMode="auto">
          <a:xfrm>
            <a:off x="2415255" y="3926944"/>
            <a:ext cx="381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6134672" y="7670838"/>
            <a:ext cx="6169247" cy="93647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333" b="1" dirty="0">
                <a:solidFill>
                  <a:prstClr val="black"/>
                </a:solidFill>
                <a:cs typeface="Arial" panose="020B0604020202020204" pitchFamily="34" charset="0"/>
              </a:rPr>
              <a:t>17 486 : 2 = 8 743</a:t>
            </a:r>
          </a:p>
        </p:txBody>
      </p:sp>
      <p:sp>
        <p:nvSpPr>
          <p:cNvPr id="59" name="TextBox 38"/>
          <p:cNvSpPr txBox="1">
            <a:spLocks noChangeArrowheads="1"/>
          </p:cNvSpPr>
          <p:nvPr/>
        </p:nvSpPr>
        <p:spPr bwMode="auto">
          <a:xfrm>
            <a:off x="2700140" y="3926945"/>
            <a:ext cx="381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0" name="TextBox 36"/>
          <p:cNvSpPr txBox="1">
            <a:spLocks noChangeArrowheads="1"/>
          </p:cNvSpPr>
          <p:nvPr/>
        </p:nvSpPr>
        <p:spPr bwMode="auto">
          <a:xfrm>
            <a:off x="3693091" y="3302237"/>
            <a:ext cx="50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705540" y="4526421"/>
            <a:ext cx="88440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38"/>
          <p:cNvSpPr txBox="1">
            <a:spLocks noChangeArrowheads="1"/>
          </p:cNvSpPr>
          <p:nvPr/>
        </p:nvSpPr>
        <p:spPr bwMode="auto">
          <a:xfrm>
            <a:off x="3962883" y="3307892"/>
            <a:ext cx="381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38220" y="4961554"/>
            <a:ext cx="10758489" cy="1313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Hạ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8; 8 chia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4,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viết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4.</a:t>
            </a:r>
          </a:p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4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8, 8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trừ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8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65" name="Rectangle: Rounded Corners 64"/>
          <p:cNvSpPr/>
          <p:nvPr/>
        </p:nvSpPr>
        <p:spPr>
          <a:xfrm>
            <a:off x="5961179" y="682171"/>
            <a:ext cx="4196441" cy="1117600"/>
          </a:xfrm>
          <a:prstGeom prst="roundRect">
            <a:avLst>
              <a:gd name="adj" fmla="val 24459"/>
            </a:avLst>
          </a:prstGeom>
          <a:ln w="57150">
            <a:solidFill>
              <a:srgbClr val="D0246E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17 486 : 2 = 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23705" y="6151726"/>
            <a:ext cx="10758489" cy="1313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Hạ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6; 6 chia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3,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viết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3.</a:t>
            </a:r>
          </a:p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3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6, 6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trừ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6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5797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 animBg="1"/>
      <p:bldP spid="59" grpId="0"/>
      <p:bldP spid="60" grpId="0"/>
      <p:bldP spid="61" grpId="0"/>
      <p:bldP spid="63" grpId="0"/>
      <p:bldP spid="64" grpId="0"/>
      <p:bldP spid="65" grpId="0" animBg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8">
            <a:extLst>
              <a:ext uri="{FF2B5EF4-FFF2-40B4-BE49-F238E27FC236}">
                <a16:creationId xmlns:a16="http://schemas.microsoft.com/office/drawing/2014/main" id="{37C5E31F-F0F5-2EE3-9B58-C72EA857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231149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25 684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ED2DDC9B-3290-E790-E2E3-F065BD9EA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2303105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532C2D9F-05CB-64C5-0BF3-2B762DC28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48475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8429E886-2034-76A8-F7CF-2FBED9E8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94259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7B0C5481-CD19-A708-4C19-3AF7DC44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5845D5F9-8630-5E25-07C0-C2AC3789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E96B30B7-BD29-C551-1BDE-D881E734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519" y="2984183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id="{129FD9E4-4312-599A-6449-B2646506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290322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7FC26E77-CB00-8C69-5500-95122BC6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207" y="290068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AFC93918-9254-53E8-05BA-8D235253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032" y="40659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11E64375-4C66-55EA-C59A-7D0C3E345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219" y="350710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B5A0DB72-7C79-C3AF-405D-A0913075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094" y="3503644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8A952334-C425-F51C-9B8C-C56FD472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619" y="406114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29">
            <a:extLst>
              <a:ext uri="{FF2B5EF4-FFF2-40B4-BE49-F238E27FC236}">
                <a16:creationId xmlns:a16="http://schemas.microsoft.com/office/drawing/2014/main" id="{06826049-D08A-7663-DEB5-14FB9AB1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618" y="474027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30">
            <a:extLst>
              <a:ext uri="{FF2B5EF4-FFF2-40B4-BE49-F238E27FC236}">
                <a16:creationId xmlns:a16="http://schemas.microsoft.com/office/drawing/2014/main" id="{1458A8A0-755D-80F7-710E-736D2B69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619" y="298418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 Box 8">
            <a:extLst>
              <a:ext uri="{FF2B5EF4-FFF2-40B4-BE49-F238E27FC236}">
                <a16:creationId xmlns:a16="http://schemas.microsoft.com/office/drawing/2014/main" id="{6489C12F-C244-23F9-17AE-1E064F6E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35" y="238599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37 085</a:t>
            </a:r>
          </a:p>
        </p:txBody>
      </p:sp>
      <p:sp>
        <p:nvSpPr>
          <p:cNvPr id="69" name="Text Box 9">
            <a:extLst>
              <a:ext uri="{FF2B5EF4-FFF2-40B4-BE49-F238E27FC236}">
                <a16:creationId xmlns:a16="http://schemas.microsoft.com/office/drawing/2014/main" id="{D80D3C75-3D11-5540-3CA0-4ABABA26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6535" y="2377598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Line 10">
            <a:extLst>
              <a:ext uri="{FF2B5EF4-FFF2-40B4-BE49-F238E27FC236}">
                <a16:creationId xmlns:a16="http://schemas.microsoft.com/office/drawing/2014/main" id="{2B753E52-7EC3-0877-A55C-19ED0429A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4135" y="255924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Line 11">
            <a:extLst>
              <a:ext uri="{FF2B5EF4-FFF2-40B4-BE49-F238E27FC236}">
                <a16:creationId xmlns:a16="http://schemas.microsoft.com/office/drawing/2014/main" id="{9B9EF55F-42C1-620B-03DA-75C4AE40F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4135" y="301708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DE11513B-D790-4ED4-FF6D-746A0CB2B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335" y="305867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00DB17C8-A118-5001-6FF0-23BC869C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935" y="305867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954A8A3F-14A3-0087-A07F-352C69BB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495" y="3041849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38D4B460-AF28-B204-CC3B-F59D9A77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35" y="297771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" name="Text Box 24">
            <a:extLst>
              <a:ext uri="{FF2B5EF4-FFF2-40B4-BE49-F238E27FC236}">
                <a16:creationId xmlns:a16="http://schemas.microsoft.com/office/drawing/2014/main" id="{7C007764-FE51-1981-A693-EC7D143B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23" y="297517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Text Box 25">
            <a:extLst>
              <a:ext uri="{FF2B5EF4-FFF2-40B4-BE49-F238E27FC236}">
                <a16:creationId xmlns:a16="http://schemas.microsoft.com/office/drawing/2014/main" id="{0455788B-D85E-1B4B-55F3-40C1B3C5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048" y="414039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 Box 26">
            <a:extLst>
              <a:ext uri="{FF2B5EF4-FFF2-40B4-BE49-F238E27FC236}">
                <a16:creationId xmlns:a16="http://schemas.microsoft.com/office/drawing/2014/main" id="{14722E21-104F-BB3B-984A-CEC7F035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235" y="3581598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5" name="Text Box 27">
            <a:extLst>
              <a:ext uri="{FF2B5EF4-FFF2-40B4-BE49-F238E27FC236}">
                <a16:creationId xmlns:a16="http://schemas.microsoft.com/office/drawing/2014/main" id="{6DD8BF9D-7AF4-A030-A8C7-F948C38D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110" y="356731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 Box 28">
            <a:extLst>
              <a:ext uri="{FF2B5EF4-FFF2-40B4-BE49-F238E27FC236}">
                <a16:creationId xmlns:a16="http://schemas.microsoft.com/office/drawing/2014/main" id="{24F5BD12-A1CA-AFBC-B651-F57492AF0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35" y="413563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Text Box 29">
            <a:extLst>
              <a:ext uri="{FF2B5EF4-FFF2-40B4-BE49-F238E27FC236}">
                <a16:creationId xmlns:a16="http://schemas.microsoft.com/office/drawing/2014/main" id="{30B29E2D-866E-43C7-7C89-9E12E84D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34" y="481476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8" name="Text Box 30">
            <a:extLst>
              <a:ext uri="{FF2B5EF4-FFF2-40B4-BE49-F238E27FC236}">
                <a16:creationId xmlns:a16="http://schemas.microsoft.com/office/drawing/2014/main" id="{06ABEFF8-B242-81F4-7448-BBC1D689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635" y="305867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911" y="2010717"/>
            <a:ext cx="2362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4131" y="1316262"/>
            <a:ext cx="162491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8" grpId="0"/>
      <p:bldP spid="69" grpId="0"/>
      <p:bldP spid="72" grpId="0"/>
      <p:bldP spid="73" grpId="0"/>
      <p:bldP spid="7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-692311" y="2483921"/>
            <a:ext cx="165203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     21 684 : 4			16 025 : 5			45 789 : 3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03" y="3451463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21 684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02" y="3424257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03" y="3624719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03" y="4082554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03" y="4124147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03" y="4124147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03" y="4124147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03" y="4043184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391" y="4040644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16" y="520586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03" y="464706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278" y="4632782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03" y="520110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02" y="5880240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03" y="4124147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919" y="3525956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16 025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719" y="3536223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8319" y="3699212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8319" y="4157047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519" y="419864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119" y="419864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340" y="420047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519" y="4117677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0407" y="4115137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32" y="5280362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419" y="4721562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294" y="470727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19" y="527560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18" y="5954733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819" y="4198640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8">
            <a:extLst>
              <a:ext uri="{FF2B5EF4-FFF2-40B4-BE49-F238E27FC236}">
                <a16:creationId xmlns:a16="http://schemas.microsoft.com/office/drawing/2014/main" id="{16E631B4-5687-4905-CC6C-2036A9C3F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712" y="368663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45 789</a:t>
            </a:r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id="{C6E9E1AF-1856-4E3B-62BF-AB7AD9D40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8512" y="3678237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id="{337DCEFE-6963-6A5C-6016-287C3368A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06112" y="385988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0" name="Line 11">
            <a:extLst>
              <a:ext uri="{FF2B5EF4-FFF2-40B4-BE49-F238E27FC236}">
                <a16:creationId xmlns:a16="http://schemas.microsoft.com/office/drawing/2014/main" id="{A6215911-5770-B857-3C80-390773AD8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06112" y="431772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Text Box 20">
            <a:extLst>
              <a:ext uri="{FF2B5EF4-FFF2-40B4-BE49-F238E27FC236}">
                <a16:creationId xmlns:a16="http://schemas.microsoft.com/office/drawing/2014/main" id="{52E90D1F-8C25-BF8F-D480-812B31EAD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2312" y="435931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 Box 21">
            <a:extLst>
              <a:ext uri="{FF2B5EF4-FFF2-40B4-BE49-F238E27FC236}">
                <a16:creationId xmlns:a16="http://schemas.microsoft.com/office/drawing/2014/main" id="{EDD47C69-13CF-063D-5B47-5E1BEBC6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1912" y="435931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D27769EE-17EB-93B8-3266-2B3EB315D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5096" y="4359315"/>
            <a:ext cx="244475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2997EACF-F097-C65F-6863-6BF8C397F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2572" y="427835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" name="Text Box 24">
            <a:extLst>
              <a:ext uri="{FF2B5EF4-FFF2-40B4-BE49-F238E27FC236}">
                <a16:creationId xmlns:a16="http://schemas.microsoft.com/office/drawing/2014/main" id="{BB44B631-6BDA-8059-6620-81EC859F3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3880" y="427581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 Box 25">
            <a:extLst>
              <a:ext uri="{FF2B5EF4-FFF2-40B4-BE49-F238E27FC236}">
                <a16:creationId xmlns:a16="http://schemas.microsoft.com/office/drawing/2014/main" id="{1721AA94-6103-E822-84DD-C9DA95FE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865" y="544103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Text Box 26">
            <a:extLst>
              <a:ext uri="{FF2B5EF4-FFF2-40B4-BE49-F238E27FC236}">
                <a16:creationId xmlns:a16="http://schemas.microsoft.com/office/drawing/2014/main" id="{9AAB0ED6-0499-75C1-292E-50FBF41E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0912" y="485937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8" name="Text Box 27">
            <a:extLst>
              <a:ext uri="{FF2B5EF4-FFF2-40B4-BE49-F238E27FC236}">
                <a16:creationId xmlns:a16="http://schemas.microsoft.com/office/drawing/2014/main" id="{0EFBC0C5-78FB-82A7-7DEF-7003E014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8487" y="486795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8">
            <a:extLst>
              <a:ext uri="{FF2B5EF4-FFF2-40B4-BE49-F238E27FC236}">
                <a16:creationId xmlns:a16="http://schemas.microsoft.com/office/drawing/2014/main" id="{1DF648D3-1BC8-7C2B-0D2C-0A326A33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7452" y="543627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0" name="Text Box 29">
            <a:extLst>
              <a:ext uri="{FF2B5EF4-FFF2-40B4-BE49-F238E27FC236}">
                <a16:creationId xmlns:a16="http://schemas.microsoft.com/office/drawing/2014/main" id="{353EBA56-45FE-A5C0-033D-1F959EE5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3171" y="611540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30">
            <a:extLst>
              <a:ext uri="{FF2B5EF4-FFF2-40B4-BE49-F238E27FC236}">
                <a16:creationId xmlns:a16="http://schemas.microsoft.com/office/drawing/2014/main" id="{1BB8E7D7-CB9E-E277-AA66-8DD19CE2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312" y="435931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Text Box 28">
            <a:extLst>
              <a:ext uri="{FF2B5EF4-FFF2-40B4-BE49-F238E27FC236}">
                <a16:creationId xmlns:a16="http://schemas.microsoft.com/office/drawing/2014/main" id="{D7DA93D7-5214-B6C2-F340-9AB917C4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0128" y="6121094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3" name="Text Box 22">
            <a:extLst>
              <a:ext uri="{FF2B5EF4-FFF2-40B4-BE49-F238E27FC236}">
                <a16:creationId xmlns:a16="http://schemas.microsoft.com/office/drawing/2014/main" id="{A219FBDF-AD94-91EA-402D-149A9A1B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3173" y="436748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 Box 29">
            <a:extLst>
              <a:ext uri="{FF2B5EF4-FFF2-40B4-BE49-F238E27FC236}">
                <a16:creationId xmlns:a16="http://schemas.microsoft.com/office/drawing/2014/main" id="{D2A08C81-3B60-1F55-D6DC-CB7D73DF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0127" y="677997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847117"/>
            <a:ext cx="39465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34131" y="1144350"/>
            <a:ext cx="162491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289719" y="3276600"/>
            <a:ext cx="676607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: 10 160 kg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…kg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7389835" y="3276600"/>
            <a:ext cx="8153401" cy="3316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–gam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10 160 : 4 = 2 540 (kg)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2 540 kg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6" y="1869370"/>
            <a:ext cx="16276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kho chứa 10 160 kg muối. Người ta chia đều số muối đó vào 4 ô tô để chở 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miền núi. Hỏi mỗi ô tô chở bao nhiêu ki-lô-gam muối?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4131" y="1144350"/>
            <a:ext cx="162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7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566319" y="3352800"/>
            <a:ext cx="9677400" cy="196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451</Words>
  <Application>Microsoft Office PowerPoint</Application>
  <PresentationFormat>Custom</PresentationFormat>
  <Paragraphs>126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191</cp:revision>
  <dcterms:created xsi:type="dcterms:W3CDTF">2022-07-10T01:37:20Z</dcterms:created>
  <dcterms:modified xsi:type="dcterms:W3CDTF">2025-04-15T09:51:46Z</dcterms:modified>
</cp:coreProperties>
</file>