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81" r:id="rId2"/>
    <p:sldId id="774" r:id="rId3"/>
    <p:sldId id="2007577261" r:id="rId4"/>
    <p:sldId id="326" r:id="rId5"/>
    <p:sldId id="2007577267" r:id="rId6"/>
    <p:sldId id="2007577268" r:id="rId7"/>
    <p:sldId id="2007577272" r:id="rId8"/>
    <p:sldId id="2007577269" r:id="rId9"/>
    <p:sldId id="2007577270" r:id="rId10"/>
    <p:sldId id="2007577271" r:id="rId11"/>
    <p:sldId id="2007577275" r:id="rId12"/>
    <p:sldId id="2007577276" r:id="rId13"/>
    <p:sldId id="2007577277" r:id="rId14"/>
    <p:sldId id="337" r:id="rId15"/>
    <p:sldId id="776" r:id="rId16"/>
    <p:sldId id="2007577262" r:id="rId17"/>
    <p:sldId id="2007577264" r:id="rId18"/>
    <p:sldId id="2007577263" r:id="rId19"/>
    <p:sldId id="787" r:id="rId20"/>
    <p:sldId id="775" r:id="rId21"/>
    <p:sldId id="482" r:id="rId22"/>
    <p:sldId id="483" r:id="rId23"/>
    <p:sldId id="484" r:id="rId24"/>
    <p:sldId id="473" r:id="rId25"/>
    <p:sldId id="2007577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3"/>
    <a:srgbClr val="FFCC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70" d="100"/>
          <a:sy n="70" d="100"/>
        </p:scale>
        <p:origin x="726" y="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55C16-8B85-4CF9-BF8E-21566EBE17E2}"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A7F8F-7375-4C09-AA40-D2AE0742C6B7}" type="slidenum">
              <a:rPr lang="en-US" smtClean="0"/>
              <a:t>‹#›</a:t>
            </a:fld>
            <a:endParaRPr lang="en-US"/>
          </a:p>
        </p:txBody>
      </p:sp>
    </p:spTree>
    <p:extLst>
      <p:ext uri="{BB962C8B-B14F-4D97-AF65-F5344CB8AC3E}">
        <p14:creationId xmlns:p14="http://schemas.microsoft.com/office/powerpoint/2010/main" val="391651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4DB4-D84B-2291-CF5E-8539BF571E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16FDB-B846-AADC-DB5A-8ACBAFE3B4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29E3F3-7B6F-2BB5-51A8-21AFA15D8A77}"/>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CB8C1CEF-64A2-B902-55B5-24A20CF659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A727E-FDB9-62D2-4C76-B9883964B957}"/>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9263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52C-F673-E2D8-920E-3BE9A3B622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9DD176-8222-E41B-853E-47423361E6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88CD-9654-9AED-946B-6C91DB59D0FB}"/>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EC1C62E2-0485-CDE8-9261-568600E7B9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CF70A2-D6A3-FDA5-7D2F-85A6AB140E30}"/>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55843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F8262E-C725-297C-0254-ED8344799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4B1FE2-FCE3-6FAB-F5AC-49CBF3A558E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8A196-E805-6DC8-6D60-0E5C122407F2}"/>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EC4756DD-1C89-89E1-EDBA-25BCC92A42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8FB0BD-955A-543E-69B6-0248519FBE01}"/>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164552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bg>
      <p:bgRef idx="1001">
        <a:schemeClr val="bg1"/>
      </p:bgRef>
    </p:bg>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42583824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927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Титульный слайд">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9498E66-8262-2DFD-10FD-4092831B6128}"/>
              </a:ext>
            </a:extLst>
          </p:cNvPr>
          <p:cNvPicPr>
            <a:picLocks noChangeAspect="1"/>
          </p:cNvPicPr>
          <p:nvPr userDrawn="1"/>
        </p:nvPicPr>
        <p:blipFill>
          <a:blip r:embed="rId2"/>
          <a:srcRect t="16546" b="8453"/>
          <a:stretch>
            <a:fillRect/>
          </a:stretch>
        </p:blipFill>
        <p:spPr>
          <a:xfrm>
            <a:off x="0" y="0"/>
            <a:ext cx="12192000" cy="6858000"/>
          </a:xfrm>
          <a:prstGeom prst="rect">
            <a:avLst/>
          </a:prstGeom>
        </p:spPr>
      </p:pic>
    </p:spTree>
    <p:extLst>
      <p:ext uri="{BB962C8B-B14F-4D97-AF65-F5344CB8AC3E}">
        <p14:creationId xmlns:p14="http://schemas.microsoft.com/office/powerpoint/2010/main" val="1550262254"/>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7CD7-564B-D170-5761-6DC2B299AC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7CA9FC-CF2A-733E-6F16-4E49F7ECF7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E901A-0FCB-CCF1-B169-74C2D5B9F7AF}"/>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33135306-AF09-0A72-6F09-2BCDFE519B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236948-CE08-7182-A7CB-1B59A2B94CC8}"/>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165796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5FD8-DBD9-AFCB-F4E3-17E48157E2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F9B18F-7700-663A-EDAA-96E983BD2F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88B247-E7DA-66F9-EABD-CA8B8189C826}"/>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AE63254E-D27E-C2D3-A1F2-3834E865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1C8B5B-4311-2112-001D-42435FEB1890}"/>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94864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4531-4F26-51FB-DD32-E3A4A87211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A2C895-6E3D-DBC3-4057-87B8C752E03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ECD96-8592-108C-D80E-BFABC51E264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569F3E-BDC4-86D7-9DBC-BB1427FE7CD9}"/>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6" name="Footer Placeholder 5">
            <a:extLst>
              <a:ext uri="{FF2B5EF4-FFF2-40B4-BE49-F238E27FC236}">
                <a16:creationId xmlns:a16="http://schemas.microsoft.com/office/drawing/2014/main" id="{AB8B6092-6E7E-59A2-5BFB-175D5E496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786A11-9E89-DC5F-2B7D-7A4FA0E4B2EA}"/>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85878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9EED-26EE-A619-08F2-BFB2A5FC43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F4317E-D190-70B1-3B1F-394461B1568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1721FD-276B-0A9E-6528-E09523F77D5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7EE6FD-85A3-F99B-0AA5-BEEE1DD36A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A3C123-92DF-2A06-EF00-848F2C8AC0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BF9A3-D9C2-C467-5F1F-913AFB713EDC}"/>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8" name="Footer Placeholder 7">
            <a:extLst>
              <a:ext uri="{FF2B5EF4-FFF2-40B4-BE49-F238E27FC236}">
                <a16:creationId xmlns:a16="http://schemas.microsoft.com/office/drawing/2014/main" id="{11AD6487-298A-B1EB-9F42-34F6ED7D12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C076E07-0A6E-CD2E-8608-8DEB227657E8}"/>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93749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BBDA-567E-831F-991A-0B3651CCDE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DF3682-06FE-67F9-E77B-E92CA52CB07A}"/>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4" name="Footer Placeholder 3">
            <a:extLst>
              <a:ext uri="{FF2B5EF4-FFF2-40B4-BE49-F238E27FC236}">
                <a16:creationId xmlns:a16="http://schemas.microsoft.com/office/drawing/2014/main" id="{F2E7F383-1966-39C9-A2DE-E754CB6AB3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BE1A43-C023-9764-546C-724478E6A9B5}"/>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114278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45451C-754E-E880-1257-5418E45CEC86}"/>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3" name="Footer Placeholder 2">
            <a:extLst>
              <a:ext uri="{FF2B5EF4-FFF2-40B4-BE49-F238E27FC236}">
                <a16:creationId xmlns:a16="http://schemas.microsoft.com/office/drawing/2014/main" id="{8F1FD0C7-50F1-25D4-92C9-E793F64C09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55006A2-3A47-9561-764B-E834C976B739}"/>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360224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6F92-3156-070E-3E0C-60D56AA213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A7AF1C-8073-76FE-3B81-791784AA10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1148F-0EDB-5A7D-3D0B-D1A770CA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2AB9C-D955-548C-C359-40472CE16D47}"/>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6" name="Footer Placeholder 5">
            <a:extLst>
              <a:ext uri="{FF2B5EF4-FFF2-40B4-BE49-F238E27FC236}">
                <a16:creationId xmlns:a16="http://schemas.microsoft.com/office/drawing/2014/main" id="{40B67387-3254-0E64-91C0-9DAAEBB3A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4ADB2F-06D4-F176-24A7-C02A2DCA3043}"/>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111567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EC71-B91E-7AB6-8D58-A3C51EC970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61AF1A-06E1-FBBD-6A43-C4EC3D7571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9F8C0-96E4-2340-CBCF-DFFB89BE44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EA472-FAB9-3915-D7A1-E938EC6BB0D1}"/>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6" name="Footer Placeholder 5">
            <a:extLst>
              <a:ext uri="{FF2B5EF4-FFF2-40B4-BE49-F238E27FC236}">
                <a16:creationId xmlns:a16="http://schemas.microsoft.com/office/drawing/2014/main" id="{724C4C48-2FCF-9A58-CE80-E802E2078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8A2769-3CC7-36F8-9443-068CB267BD5B}"/>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3959760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rectangle with pink border&#10;&#10;Description automatically generated with low confidence">
            <a:extLst>
              <a:ext uri="{FF2B5EF4-FFF2-40B4-BE49-F238E27FC236}">
                <a16:creationId xmlns:a16="http://schemas.microsoft.com/office/drawing/2014/main" id="{62C26E5D-4D37-7E39-8279-A5D8A613D94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241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msphampowerpoint" TargetMode="External"/><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2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1.svg"/><Relationship Id="rId12" Type="http://schemas.openxmlformats.org/officeDocument/2006/relationships/hyperlink" Target="https://www.facebook.com/msphampowerpoint"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4.svg"/><Relationship Id="rId5" Type="http://schemas.openxmlformats.org/officeDocument/2006/relationships/image" Target="../media/image8.svg"/><Relationship Id="rId10"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svg"/><Relationship Id="rId1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MsPham-0936082789">
            <a:extLst>
              <a:ext uri="{FF2B5EF4-FFF2-40B4-BE49-F238E27FC236}">
                <a16:creationId xmlns:a16="http://schemas.microsoft.com/office/drawing/2014/main" id="{EB9A99A2-D5D2-7691-2850-507AEECA80B7}"/>
              </a:ext>
            </a:extLst>
          </p:cNvPr>
          <p:cNvSpPr/>
          <p:nvPr/>
        </p:nvSpPr>
        <p:spPr>
          <a:xfrm>
            <a:off x="-1" y="0"/>
            <a:ext cx="12192001" cy="6858000"/>
          </a:xfrm>
          <a:prstGeom prst="rect">
            <a:avLst/>
          </a:prstGeom>
          <a:solidFill>
            <a:srgbClr val="FF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5C67"/>
              </a:solidFill>
            </a:endParaRPr>
          </a:p>
        </p:txBody>
      </p:sp>
      <p:pic>
        <p:nvPicPr>
          <p:cNvPr id="81" name="MsPham-0936082789">
            <a:extLst>
              <a:ext uri="{FF2B5EF4-FFF2-40B4-BE49-F238E27FC236}">
                <a16:creationId xmlns:a16="http://schemas.microsoft.com/office/drawing/2014/main" id="{EB942D09-E0B9-2827-22A0-8683741651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1162" y="-382191"/>
            <a:ext cx="2914422" cy="2743200"/>
          </a:xfrm>
          <a:prstGeom prst="rect">
            <a:avLst/>
          </a:prstGeom>
        </p:spPr>
      </p:pic>
      <p:sp>
        <p:nvSpPr>
          <p:cNvPr id="25" name="MsPham-0936082789">
            <a:extLst>
              <a:ext uri="{FF2B5EF4-FFF2-40B4-BE49-F238E27FC236}">
                <a16:creationId xmlns:a16="http://schemas.microsoft.com/office/drawing/2014/main" id="{50A3463A-574B-0618-0AC8-117BAC7CB65C}"/>
              </a:ext>
            </a:extLst>
          </p:cNvPr>
          <p:cNvSpPr txBox="1"/>
          <p:nvPr/>
        </p:nvSpPr>
        <p:spPr>
          <a:xfrm>
            <a:off x="1982034" y="1067919"/>
            <a:ext cx="5499859" cy="923330"/>
          </a:xfrm>
          <a:prstGeom prst="rect">
            <a:avLst/>
          </a:prstGeom>
          <a:noFill/>
        </p:spPr>
        <p:txBody>
          <a:bodyPr wrap="square" rtlCol="0">
            <a:spAutoFit/>
          </a:bodyPr>
          <a:lstStyle/>
          <a:p>
            <a:r>
              <a:rPr lang="en-US" sz="5400" b="1" spc="50">
                <a:ln w="12700" cmpd="sng">
                  <a:solidFill>
                    <a:srgbClr val="C45C67"/>
                  </a:solidFill>
                  <a:prstDash val="solid"/>
                </a:ln>
                <a:solidFill>
                  <a:schemeClr val="bg1"/>
                </a:solidFill>
                <a:effectLst>
                  <a:glow rad="38100">
                    <a:srgbClr val="FF99FF">
                      <a:alpha val="40000"/>
                    </a:srgbClr>
                  </a:glow>
                  <a:outerShdw blurRad="50800" dist="38100" dir="2700000" algn="tl" rotWithShape="0">
                    <a:prstClr val="black">
                      <a:alpha val="40000"/>
                    </a:prstClr>
                  </a:outerShdw>
                </a:effectLst>
                <a:latin typeface=".VnHelvetIns" panose="020B7200000000000000" pitchFamily="34" charset="0"/>
              </a:rPr>
              <a:t>Unit starter C</a:t>
            </a:r>
            <a:endParaRPr lang="en-US" sz="5400" b="1" spc="50" dirty="0">
              <a:ln w="12700" cmpd="sng">
                <a:solidFill>
                  <a:srgbClr val="C45C67"/>
                </a:solidFill>
                <a:prstDash val="solid"/>
              </a:ln>
              <a:solidFill>
                <a:schemeClr val="bg1"/>
              </a:solidFill>
              <a:effectLst>
                <a:glow rad="38100">
                  <a:srgbClr val="FF99FF">
                    <a:alpha val="40000"/>
                  </a:srgbClr>
                </a:glow>
                <a:outerShdw blurRad="50800" dist="38100" dir="2700000" algn="tl" rotWithShape="0">
                  <a:prstClr val="black">
                    <a:alpha val="40000"/>
                  </a:prstClr>
                </a:outerShdw>
              </a:effectLst>
              <a:latin typeface=".VnHelvetIns" panose="020B7200000000000000" pitchFamily="34" charset="0"/>
            </a:endParaRPr>
          </a:p>
        </p:txBody>
      </p:sp>
      <p:sp>
        <p:nvSpPr>
          <p:cNvPr id="27" name="MsPham-0936082789">
            <a:extLst>
              <a:ext uri="{FF2B5EF4-FFF2-40B4-BE49-F238E27FC236}">
                <a16:creationId xmlns:a16="http://schemas.microsoft.com/office/drawing/2014/main" id="{1285AF17-1558-45A9-3151-9700E37B5E57}"/>
              </a:ext>
            </a:extLst>
          </p:cNvPr>
          <p:cNvSpPr txBox="1"/>
          <p:nvPr/>
        </p:nvSpPr>
        <p:spPr>
          <a:xfrm>
            <a:off x="486692" y="2147784"/>
            <a:ext cx="11218614" cy="255454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0" b="1">
                <a:ln w="19050">
                  <a:solidFill>
                    <a:schemeClr val="bg1"/>
                  </a:solidFill>
                </a:ln>
                <a:solidFill>
                  <a:srgbClr val="FF4B5C"/>
                </a:solidFill>
                <a:effectLst>
                  <a:outerShdw blurRad="12700" dist="38100" dir="2700000" algn="tl" rotWithShape="0">
                    <a:schemeClr val="bg1"/>
                  </a:outerShdw>
                </a:effectLst>
                <a:latin typeface=".VnBodoniH" panose="020B7200000000000000" pitchFamily="34" charset="0"/>
                <a:cs typeface="Atma Bold" panose="020B0604020202020204" charset="0"/>
              </a:rPr>
              <a:t>Outdoor</a:t>
            </a:r>
          </a:p>
          <a:p>
            <a:pPr algn="ctr"/>
            <a:r>
              <a:rPr lang="en-US" sz="8000" b="1">
                <a:ln w="19050">
                  <a:solidFill>
                    <a:schemeClr val="bg1"/>
                  </a:solidFill>
                </a:ln>
                <a:solidFill>
                  <a:srgbClr val="FF4B5C"/>
                </a:solidFill>
                <a:effectLst>
                  <a:outerShdw blurRad="12700" dist="38100" dir="2700000" algn="tl" rotWithShape="0">
                    <a:schemeClr val="bg1"/>
                  </a:outerShdw>
                </a:effectLst>
                <a:latin typeface=".VnBodoniH" panose="020B7200000000000000" pitchFamily="34" charset="0"/>
                <a:cs typeface="Atma Bold" panose="020B0604020202020204" charset="0"/>
              </a:rPr>
              <a:t>Activities</a:t>
            </a:r>
            <a:endParaRPr lang="en-US" sz="6600" b="1" dirty="0">
              <a:ln w="19050">
                <a:solidFill>
                  <a:schemeClr val="bg1"/>
                </a:solidFill>
              </a:ln>
              <a:solidFill>
                <a:srgbClr val="FF4B5C"/>
              </a:solidFill>
              <a:effectLst>
                <a:outerShdw blurRad="12700" dist="38100" dir="2700000" algn="tl" rotWithShape="0">
                  <a:schemeClr val="bg1"/>
                </a:outerShdw>
              </a:effectLst>
              <a:latin typeface=".VnBodoniH" panose="020B7200000000000000" pitchFamily="34" charset="0"/>
              <a:cs typeface="Atma Bold" panose="020B0604020202020204" charset="0"/>
            </a:endParaRPr>
          </a:p>
        </p:txBody>
      </p:sp>
      <p:pic>
        <p:nvPicPr>
          <p:cNvPr id="64" name="MsPham-0936082789">
            <a:extLst>
              <a:ext uri="{FF2B5EF4-FFF2-40B4-BE49-F238E27FC236}">
                <a16:creationId xmlns:a16="http://schemas.microsoft.com/office/drawing/2014/main" id="{43CAA915-8FEE-5862-D506-F38D866681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36380" y="-1410485"/>
            <a:ext cx="3491267" cy="4192570"/>
          </a:xfrm>
          <a:prstGeom prst="rect">
            <a:avLst/>
          </a:prstGeom>
        </p:spPr>
      </p:pic>
      <p:pic>
        <p:nvPicPr>
          <p:cNvPr id="65" name="MsPham-0936082789">
            <a:extLst>
              <a:ext uri="{FF2B5EF4-FFF2-40B4-BE49-F238E27FC236}">
                <a16:creationId xmlns:a16="http://schemas.microsoft.com/office/drawing/2014/main" id="{3EF1D5EF-082C-6202-A2AA-0D0CBA62D8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70932" y="4075916"/>
            <a:ext cx="3491267" cy="4192570"/>
          </a:xfrm>
          <a:prstGeom prst="rect">
            <a:avLst/>
          </a:prstGeom>
        </p:spPr>
      </p:pic>
      <p:pic>
        <p:nvPicPr>
          <p:cNvPr id="66" name="MsPham-0936082789">
            <a:extLst>
              <a:ext uri="{FF2B5EF4-FFF2-40B4-BE49-F238E27FC236}">
                <a16:creationId xmlns:a16="http://schemas.microsoft.com/office/drawing/2014/main" id="{794DC199-52AC-B55C-A0A4-454029ADDA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08484">
            <a:off x="36005" y="6045200"/>
            <a:ext cx="2970000" cy="2743200"/>
          </a:xfrm>
          <a:prstGeom prst="rect">
            <a:avLst/>
          </a:prstGeom>
        </p:spPr>
      </p:pic>
      <p:pic>
        <p:nvPicPr>
          <p:cNvPr id="54" name="MsPham-0936082789">
            <a:hlinkClick r:id="rId8"/>
            <a:extLst>
              <a:ext uri="{FF2B5EF4-FFF2-40B4-BE49-F238E27FC236}">
                <a16:creationId xmlns:a16="http://schemas.microsoft.com/office/drawing/2014/main" id="{51328A1E-8291-1BA6-BF8D-17DF5357B6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142" y="5576192"/>
            <a:ext cx="1468182" cy="932699"/>
          </a:xfrm>
          <a:prstGeom prst="rect">
            <a:avLst/>
          </a:prstGeom>
          <a:ln>
            <a:noFill/>
          </a:ln>
          <a:effectLst/>
        </p:spPr>
      </p:pic>
      <p:pic>
        <p:nvPicPr>
          <p:cNvPr id="85" name="MsPham-0936082789">
            <a:extLst>
              <a:ext uri="{FF2B5EF4-FFF2-40B4-BE49-F238E27FC236}">
                <a16:creationId xmlns:a16="http://schemas.microsoft.com/office/drawing/2014/main" id="{D8A44D81-943C-1195-224A-F14C9A1983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360410" y="1007728"/>
            <a:ext cx="2032217" cy="62202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5AADDFED-4B3A-9200-90E3-A842E307718C}"/>
              </a:ext>
            </a:extLst>
          </p:cNvPr>
          <p:cNvPicPr>
            <a:picLocks noChangeAspect="1"/>
          </p:cNvPicPr>
          <p:nvPr/>
        </p:nvPicPr>
        <p:blipFill>
          <a:blip r:embed="rId12"/>
          <a:stretch>
            <a:fillRect/>
          </a:stretch>
        </p:blipFill>
        <p:spPr>
          <a:xfrm>
            <a:off x="8849937" y="455287"/>
            <a:ext cx="2372886" cy="818646"/>
          </a:xfrm>
          <a:prstGeom prst="rect">
            <a:avLst/>
          </a:prstGeom>
          <a:effectLst>
            <a:glow rad="12700">
              <a:srgbClr val="C7CAC5"/>
            </a:glow>
          </a:effectLst>
        </p:spPr>
      </p:pic>
    </p:spTree>
    <p:extLst>
      <p:ext uri="{BB962C8B-B14F-4D97-AF65-F5344CB8AC3E}">
        <p14:creationId xmlns:p14="http://schemas.microsoft.com/office/powerpoint/2010/main" val="17730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500" fill="hold"/>
                                        <p:tgtEl>
                                          <p:spTgt spid="54"/>
                                        </p:tgtEl>
                                        <p:attrNameLst>
                                          <p:attrName>ppt_x</p:attrName>
                                        </p:attrNameLst>
                                      </p:cBhvr>
                                      <p:tavLst>
                                        <p:tav tm="0">
                                          <p:val>
                                            <p:strVal val="0-#ppt_w/2"/>
                                          </p:val>
                                        </p:tav>
                                        <p:tav tm="100000">
                                          <p:val>
                                            <p:strVal val="#ppt_x"/>
                                          </p:val>
                                        </p:tav>
                                      </p:tavLst>
                                    </p:anim>
                                    <p:anim calcmode="lin" valueType="num">
                                      <p:cBhvr additive="base">
                                        <p:cTn id="8" dur="1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sPham - 0936082789">
            <a:extLst>
              <a:ext uri="{FF2B5EF4-FFF2-40B4-BE49-F238E27FC236}">
                <a16:creationId xmlns:a16="http://schemas.microsoft.com/office/drawing/2014/main" id="{B94ED198-E8FC-A8E7-A669-D49EFAB0C297}"/>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16" name="MsPham - 0936082789">
            <a:extLst>
              <a:ext uri="{FF2B5EF4-FFF2-40B4-BE49-F238E27FC236}">
                <a16:creationId xmlns:a16="http://schemas.microsoft.com/office/drawing/2014/main" id="{645D1101-6890-18FE-4F65-A31721FB9FF1}"/>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sPham - 0936082789" descr="A picture containing shape&#10;&#10;Description automatically generated">
            <a:extLst>
              <a:ext uri="{FF2B5EF4-FFF2-40B4-BE49-F238E27FC236}">
                <a16:creationId xmlns:a16="http://schemas.microsoft.com/office/drawing/2014/main" id="{74C20452-2D39-2AF0-0A37-EACE45CB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65" y="4297171"/>
            <a:ext cx="5395425" cy="695004"/>
          </a:xfrm>
          <a:prstGeom prst="rect">
            <a:avLst/>
          </a:prstGeom>
        </p:spPr>
      </p:pic>
      <p:sp>
        <p:nvSpPr>
          <p:cNvPr id="18" name="MsPham - 0936082789"/>
          <p:cNvSpPr/>
          <p:nvPr/>
        </p:nvSpPr>
        <p:spPr>
          <a:xfrm>
            <a:off x="1690997" y="4297171"/>
            <a:ext cx="3424626" cy="2318553"/>
          </a:xfrm>
          <a:prstGeom prst="roundRect">
            <a:avLst>
              <a:gd name="adj" fmla="val 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ndParaRPr>
          </a:p>
        </p:txBody>
      </p:sp>
      <p:pic>
        <p:nvPicPr>
          <p:cNvPr id="1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771" y="413923"/>
            <a:ext cx="1204392" cy="1597964"/>
          </a:xfrm>
          <a:prstGeom prst="rect">
            <a:avLst/>
          </a:prstGeom>
          <a:noFill/>
          <a:extLst>
            <a:ext uri="{909E8E84-426E-40DD-AFC4-6F175D3DCCD1}">
              <a14:hiddenFill xmlns:a14="http://schemas.microsoft.com/office/drawing/2010/main">
                <a:solidFill>
                  <a:srgbClr val="FFFFFF"/>
                </a:solidFill>
              </a14:hiddenFill>
            </a:ext>
          </a:extLst>
        </p:spPr>
      </p:pic>
      <p:sp>
        <p:nvSpPr>
          <p:cNvPr id="20" name="MsPham - 0936082789"/>
          <p:cNvSpPr/>
          <p:nvPr/>
        </p:nvSpPr>
        <p:spPr>
          <a:xfrm>
            <a:off x="7890690" y="5501377"/>
            <a:ext cx="1691639" cy="688166"/>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Check </a:t>
            </a:r>
          </a:p>
        </p:txBody>
      </p:sp>
      <p:sp>
        <p:nvSpPr>
          <p:cNvPr id="22" name="MsPham - 0936082789">
            <a:hlinkClick r:id="" action="ppaction://hlinkshowjump?jump=nextslide"/>
          </p:cNvPr>
          <p:cNvSpPr/>
          <p:nvPr/>
        </p:nvSpPr>
        <p:spPr>
          <a:xfrm>
            <a:off x="7890690" y="5501377"/>
            <a:ext cx="1691639" cy="688166"/>
          </a:xfrm>
          <a:prstGeom prst="roundRect">
            <a:avLst/>
          </a:prstGeom>
          <a:solidFill>
            <a:srgbClr val="F9C32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Next</a:t>
            </a:r>
          </a:p>
        </p:txBody>
      </p:sp>
      <p:sp>
        <p:nvSpPr>
          <p:cNvPr id="8" name="MsPham - 0936082789">
            <a:extLst>
              <a:ext uri="{FF2B5EF4-FFF2-40B4-BE49-F238E27FC236}">
                <a16:creationId xmlns:a16="http://schemas.microsoft.com/office/drawing/2014/main" id="{CF30B6BE-CC59-4482-58F8-475F48806529}"/>
              </a:ext>
            </a:extLst>
          </p:cNvPr>
          <p:cNvSpPr/>
          <p:nvPr/>
        </p:nvSpPr>
        <p:spPr>
          <a:xfrm>
            <a:off x="5929463" y="653205"/>
            <a:ext cx="4221480" cy="1824923"/>
          </a:xfrm>
          <a:prstGeom prst="wedgeRoundRectCallout">
            <a:avLst>
              <a:gd name="adj1" fmla="val 58214"/>
              <a:gd name="adj2" fmla="val 691"/>
              <a:gd name="adj3" fmla="val 16667"/>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What is her hobby?</a:t>
            </a:r>
          </a:p>
          <a:p>
            <a:pPr algn="ctr"/>
            <a:r>
              <a:rPr lang="en-US" sz="2800" b="1">
                <a:solidFill>
                  <a:schemeClr val="tx1"/>
                </a:solidFill>
                <a:latin typeface="Arial" panose="020B0604020202020204" pitchFamily="34" charset="0"/>
                <a:cs typeface="Arial" panose="020B0604020202020204" pitchFamily="34" charset="0"/>
              </a:rPr>
              <a:t>Her hobby is ______.</a:t>
            </a:r>
          </a:p>
        </p:txBody>
      </p:sp>
      <p:sp>
        <p:nvSpPr>
          <p:cNvPr id="17" name="MsPham - 0936082789">
            <a:extLst>
              <a:ext uri="{FF2B5EF4-FFF2-40B4-BE49-F238E27FC236}">
                <a16:creationId xmlns:a16="http://schemas.microsoft.com/office/drawing/2014/main" id="{B39C1A60-F6CF-9B77-8160-1FE6C1F57627}"/>
              </a:ext>
            </a:extLst>
          </p:cNvPr>
          <p:cNvSpPr/>
          <p:nvPr/>
        </p:nvSpPr>
        <p:spPr>
          <a:xfrm>
            <a:off x="6391140" y="3045313"/>
            <a:ext cx="4566985" cy="2110804"/>
          </a:xfrm>
          <a:prstGeom prst="roundRect">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cycling</a:t>
            </a:r>
          </a:p>
        </p:txBody>
      </p:sp>
      <p:pic>
        <p:nvPicPr>
          <p:cNvPr id="23" name="MsPham-0936082789">
            <a:extLst>
              <a:ext uri="{FF2B5EF4-FFF2-40B4-BE49-F238E27FC236}">
                <a16:creationId xmlns:a16="http://schemas.microsoft.com/office/drawing/2014/main" id="{7376284A-FE97-31E2-0267-6E5CE4372C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6806" y="4535179"/>
            <a:ext cx="737029" cy="1830152"/>
          </a:xfrm>
          <a:prstGeom prst="rect">
            <a:avLst/>
          </a:prstGeom>
          <a:noFill/>
          <a:extLst>
            <a:ext uri="{909E8E84-426E-40DD-AFC4-6F175D3DCCD1}">
              <a14:hiddenFill xmlns:a14="http://schemas.microsoft.com/office/drawing/2010/main">
                <a:solidFill>
                  <a:srgbClr val="FFFFFF"/>
                </a:solidFill>
              </a14:hiddenFill>
            </a:ext>
          </a:extLst>
        </p:spPr>
      </p:pic>
      <p:pic>
        <p:nvPicPr>
          <p:cNvPr id="7" name="MsPham - 0936082789" descr="Icon&#10;&#10;Description automatically generated">
            <a:extLst>
              <a:ext uri="{FF2B5EF4-FFF2-40B4-BE49-F238E27FC236}">
                <a16:creationId xmlns:a16="http://schemas.microsoft.com/office/drawing/2014/main" id="{0430B89A-0D71-5417-F6D4-5095CCA05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13" y="492669"/>
            <a:ext cx="5395428" cy="3822523"/>
          </a:xfrm>
          <a:prstGeom prst="rect">
            <a:avLst/>
          </a:prstGeom>
        </p:spPr>
      </p:pic>
      <p:pic>
        <p:nvPicPr>
          <p:cNvPr id="15" name="MsPham - 0936082789"/>
          <p:cNvPicPr>
            <a:picLocks noChangeAspect="1"/>
          </p:cNvPicPr>
          <p:nvPr/>
        </p:nvPicPr>
        <p:blipFill>
          <a:blip r:embed="rId7"/>
          <a:stretch>
            <a:fillRect/>
          </a:stretch>
        </p:blipFill>
        <p:spPr>
          <a:xfrm>
            <a:off x="1641864" y="2660669"/>
            <a:ext cx="707197" cy="707197"/>
          </a:xfrm>
          <a:prstGeom prst="rect">
            <a:avLst/>
          </a:prstGeom>
        </p:spPr>
      </p:pic>
    </p:spTree>
    <p:extLst>
      <p:ext uri="{BB962C8B-B14F-4D97-AF65-F5344CB8AC3E}">
        <p14:creationId xmlns:p14="http://schemas.microsoft.com/office/powerpoint/2010/main" val="1197169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sh.wav"/>
                                        </p:tgtEl>
                                      </p:cMediaNode>
                                    </p:audio>
                                  </p:sub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nextCondLst>
                <p:cond evt="onClick" delay="0">
                  <p:tgtEl>
                    <p:spTgt spid="20"/>
                  </p:tgtEl>
                </p:cond>
              </p:nextCondLst>
            </p:seq>
          </p:childTnLst>
        </p:cTn>
      </p:par>
    </p:tnLst>
    <p:bldLst>
      <p:bldP spid="18" grpId="0" animBg="1"/>
      <p:bldP spid="20" grpId="0" animBg="1"/>
      <p:bldP spid="2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sPham - 0936082789">
            <a:extLst>
              <a:ext uri="{FF2B5EF4-FFF2-40B4-BE49-F238E27FC236}">
                <a16:creationId xmlns:a16="http://schemas.microsoft.com/office/drawing/2014/main" id="{B94ED198-E8FC-A8E7-A669-D49EFAB0C297}"/>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16" name="MsPham - 0936082789">
            <a:extLst>
              <a:ext uri="{FF2B5EF4-FFF2-40B4-BE49-F238E27FC236}">
                <a16:creationId xmlns:a16="http://schemas.microsoft.com/office/drawing/2014/main" id="{645D1101-6890-18FE-4F65-A31721FB9FF1}"/>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sPham - 0936082789" descr="A picture containing shape&#10;&#10;Description automatically generated">
            <a:extLst>
              <a:ext uri="{FF2B5EF4-FFF2-40B4-BE49-F238E27FC236}">
                <a16:creationId xmlns:a16="http://schemas.microsoft.com/office/drawing/2014/main" id="{74C20452-2D39-2AF0-0A37-EACE45CB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65" y="4297171"/>
            <a:ext cx="5395425" cy="695004"/>
          </a:xfrm>
          <a:prstGeom prst="rect">
            <a:avLst/>
          </a:prstGeom>
        </p:spPr>
      </p:pic>
      <p:sp>
        <p:nvSpPr>
          <p:cNvPr id="18" name="MsPham - 0936082789"/>
          <p:cNvSpPr/>
          <p:nvPr/>
        </p:nvSpPr>
        <p:spPr>
          <a:xfrm>
            <a:off x="1690997" y="4297171"/>
            <a:ext cx="3424626" cy="2318553"/>
          </a:xfrm>
          <a:prstGeom prst="roundRect">
            <a:avLst>
              <a:gd name="adj" fmla="val 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ndParaRPr>
          </a:p>
        </p:txBody>
      </p:sp>
      <p:pic>
        <p:nvPicPr>
          <p:cNvPr id="1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771" y="413923"/>
            <a:ext cx="1204392" cy="1597964"/>
          </a:xfrm>
          <a:prstGeom prst="rect">
            <a:avLst/>
          </a:prstGeom>
          <a:noFill/>
          <a:extLst>
            <a:ext uri="{909E8E84-426E-40DD-AFC4-6F175D3DCCD1}">
              <a14:hiddenFill xmlns:a14="http://schemas.microsoft.com/office/drawing/2010/main">
                <a:solidFill>
                  <a:srgbClr val="FFFFFF"/>
                </a:solidFill>
              </a14:hiddenFill>
            </a:ext>
          </a:extLst>
        </p:spPr>
      </p:pic>
      <p:sp>
        <p:nvSpPr>
          <p:cNvPr id="20" name="MsPham - 0936082789"/>
          <p:cNvSpPr/>
          <p:nvPr/>
        </p:nvSpPr>
        <p:spPr>
          <a:xfrm>
            <a:off x="7890690" y="5501377"/>
            <a:ext cx="1691639" cy="688166"/>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Check </a:t>
            </a:r>
          </a:p>
        </p:txBody>
      </p:sp>
      <p:sp>
        <p:nvSpPr>
          <p:cNvPr id="22" name="MsPham - 0936082789">
            <a:hlinkClick r:id="" action="ppaction://hlinkshowjump?jump=nextslide"/>
          </p:cNvPr>
          <p:cNvSpPr/>
          <p:nvPr/>
        </p:nvSpPr>
        <p:spPr>
          <a:xfrm>
            <a:off x="7890690" y="5501377"/>
            <a:ext cx="1691639" cy="688166"/>
          </a:xfrm>
          <a:prstGeom prst="roundRect">
            <a:avLst/>
          </a:prstGeom>
          <a:solidFill>
            <a:srgbClr val="F9C32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Next</a:t>
            </a:r>
          </a:p>
        </p:txBody>
      </p:sp>
      <p:sp>
        <p:nvSpPr>
          <p:cNvPr id="8" name="MsPham - 0936082789">
            <a:extLst>
              <a:ext uri="{FF2B5EF4-FFF2-40B4-BE49-F238E27FC236}">
                <a16:creationId xmlns:a16="http://schemas.microsoft.com/office/drawing/2014/main" id="{CF30B6BE-CC59-4482-58F8-475F48806529}"/>
              </a:ext>
            </a:extLst>
          </p:cNvPr>
          <p:cNvSpPr/>
          <p:nvPr/>
        </p:nvSpPr>
        <p:spPr>
          <a:xfrm>
            <a:off x="5929463" y="653205"/>
            <a:ext cx="4221480" cy="1824923"/>
          </a:xfrm>
          <a:prstGeom prst="wedgeRoundRectCallout">
            <a:avLst>
              <a:gd name="adj1" fmla="val 58214"/>
              <a:gd name="adj2" fmla="val 691"/>
              <a:gd name="adj3" fmla="val 16667"/>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What is his hobby?</a:t>
            </a:r>
          </a:p>
          <a:p>
            <a:pPr algn="ctr"/>
            <a:r>
              <a:rPr lang="en-US" sz="3200" b="1">
                <a:solidFill>
                  <a:schemeClr val="tx1"/>
                </a:solidFill>
                <a:latin typeface="Arial" panose="020B0604020202020204" pitchFamily="34" charset="0"/>
                <a:cs typeface="Arial" panose="020B0604020202020204" pitchFamily="34" charset="0"/>
              </a:rPr>
              <a:t>His hobby is ______.</a:t>
            </a:r>
          </a:p>
        </p:txBody>
      </p:sp>
      <p:sp>
        <p:nvSpPr>
          <p:cNvPr id="17" name="MsPham - 0936082789">
            <a:extLst>
              <a:ext uri="{FF2B5EF4-FFF2-40B4-BE49-F238E27FC236}">
                <a16:creationId xmlns:a16="http://schemas.microsoft.com/office/drawing/2014/main" id="{B39C1A60-F6CF-9B77-8160-1FE6C1F57627}"/>
              </a:ext>
            </a:extLst>
          </p:cNvPr>
          <p:cNvSpPr/>
          <p:nvPr/>
        </p:nvSpPr>
        <p:spPr>
          <a:xfrm>
            <a:off x="6391140" y="3045313"/>
            <a:ext cx="4566985" cy="2110804"/>
          </a:xfrm>
          <a:prstGeom prst="roundRect">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swimming</a:t>
            </a:r>
          </a:p>
        </p:txBody>
      </p:sp>
      <p:pic>
        <p:nvPicPr>
          <p:cNvPr id="10" name="Picture 9">
            <a:extLst>
              <a:ext uri="{FF2B5EF4-FFF2-40B4-BE49-F238E27FC236}">
                <a16:creationId xmlns:a16="http://schemas.microsoft.com/office/drawing/2014/main" id="{61666A98-C88A-7707-0F45-C919FA3F3125}"/>
              </a:ext>
            </a:extLst>
          </p:cNvPr>
          <p:cNvPicPr>
            <a:picLocks noChangeAspect="1"/>
          </p:cNvPicPr>
          <p:nvPr/>
        </p:nvPicPr>
        <p:blipFill>
          <a:blip r:embed="rId5"/>
          <a:stretch>
            <a:fillRect/>
          </a:stretch>
        </p:blipFill>
        <p:spPr>
          <a:xfrm>
            <a:off x="2450241" y="4630119"/>
            <a:ext cx="1906137" cy="1642378"/>
          </a:xfrm>
          <a:prstGeom prst="roundRect">
            <a:avLst>
              <a:gd name="adj" fmla="val 4966"/>
            </a:avLst>
          </a:prstGeom>
          <a:noFill/>
        </p:spPr>
      </p:pic>
      <p:pic>
        <p:nvPicPr>
          <p:cNvPr id="7" name="MsPham - 0936082789" descr="Icon&#10;&#10;Description automatically generated">
            <a:extLst>
              <a:ext uri="{FF2B5EF4-FFF2-40B4-BE49-F238E27FC236}">
                <a16:creationId xmlns:a16="http://schemas.microsoft.com/office/drawing/2014/main" id="{0430B89A-0D71-5417-F6D4-5095CCA05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13" y="492669"/>
            <a:ext cx="5395428" cy="3822523"/>
          </a:xfrm>
          <a:prstGeom prst="rect">
            <a:avLst/>
          </a:prstGeom>
        </p:spPr>
      </p:pic>
      <p:pic>
        <p:nvPicPr>
          <p:cNvPr id="15" name="MsPham - 0936082789"/>
          <p:cNvPicPr>
            <a:picLocks noChangeAspect="1"/>
          </p:cNvPicPr>
          <p:nvPr/>
        </p:nvPicPr>
        <p:blipFill>
          <a:blip r:embed="rId7"/>
          <a:stretch>
            <a:fillRect/>
          </a:stretch>
        </p:blipFill>
        <p:spPr>
          <a:xfrm>
            <a:off x="1641864" y="2660669"/>
            <a:ext cx="707197" cy="707197"/>
          </a:xfrm>
          <a:prstGeom prst="rect">
            <a:avLst/>
          </a:prstGeom>
        </p:spPr>
      </p:pic>
    </p:spTree>
    <p:extLst>
      <p:ext uri="{BB962C8B-B14F-4D97-AF65-F5344CB8AC3E}">
        <p14:creationId xmlns:p14="http://schemas.microsoft.com/office/powerpoint/2010/main" val="24166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sh.wav"/>
                                        </p:tgtEl>
                                      </p:cMediaNode>
                                    </p:audio>
                                  </p:sub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nextCondLst>
                <p:cond evt="onClick" delay="0">
                  <p:tgtEl>
                    <p:spTgt spid="20"/>
                  </p:tgtEl>
                </p:cond>
              </p:nextCondLst>
            </p:seq>
          </p:childTnLst>
        </p:cTn>
      </p:par>
    </p:tnLst>
    <p:bldLst>
      <p:bldP spid="18" grpId="0" animBg="1"/>
      <p:bldP spid="20" grpId="0" animBg="1"/>
      <p:bldP spid="22"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sPham - 0936082789">
            <a:extLst>
              <a:ext uri="{FF2B5EF4-FFF2-40B4-BE49-F238E27FC236}">
                <a16:creationId xmlns:a16="http://schemas.microsoft.com/office/drawing/2014/main" id="{B94ED198-E8FC-A8E7-A669-D49EFAB0C297}"/>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16" name="MsPham - 0936082789">
            <a:extLst>
              <a:ext uri="{FF2B5EF4-FFF2-40B4-BE49-F238E27FC236}">
                <a16:creationId xmlns:a16="http://schemas.microsoft.com/office/drawing/2014/main" id="{645D1101-6890-18FE-4F65-A31721FB9FF1}"/>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sPham - 0936082789" descr="A picture containing shape&#10;&#10;Description automatically generated">
            <a:extLst>
              <a:ext uri="{FF2B5EF4-FFF2-40B4-BE49-F238E27FC236}">
                <a16:creationId xmlns:a16="http://schemas.microsoft.com/office/drawing/2014/main" id="{74C20452-2D39-2AF0-0A37-EACE45CB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65" y="4297171"/>
            <a:ext cx="5395425" cy="695004"/>
          </a:xfrm>
          <a:prstGeom prst="rect">
            <a:avLst/>
          </a:prstGeom>
        </p:spPr>
      </p:pic>
      <p:sp>
        <p:nvSpPr>
          <p:cNvPr id="18" name="MsPham - 0936082789"/>
          <p:cNvSpPr/>
          <p:nvPr/>
        </p:nvSpPr>
        <p:spPr>
          <a:xfrm>
            <a:off x="1690997" y="4297171"/>
            <a:ext cx="3424626" cy="2318553"/>
          </a:xfrm>
          <a:prstGeom prst="roundRect">
            <a:avLst>
              <a:gd name="adj" fmla="val 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ndParaRPr>
          </a:p>
        </p:txBody>
      </p:sp>
      <p:pic>
        <p:nvPicPr>
          <p:cNvPr id="1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771" y="413923"/>
            <a:ext cx="1204392" cy="1597964"/>
          </a:xfrm>
          <a:prstGeom prst="rect">
            <a:avLst/>
          </a:prstGeom>
          <a:noFill/>
          <a:extLst>
            <a:ext uri="{909E8E84-426E-40DD-AFC4-6F175D3DCCD1}">
              <a14:hiddenFill xmlns:a14="http://schemas.microsoft.com/office/drawing/2010/main">
                <a:solidFill>
                  <a:srgbClr val="FFFFFF"/>
                </a:solidFill>
              </a14:hiddenFill>
            </a:ext>
          </a:extLst>
        </p:spPr>
      </p:pic>
      <p:sp>
        <p:nvSpPr>
          <p:cNvPr id="20" name="MsPham - 0936082789"/>
          <p:cNvSpPr/>
          <p:nvPr/>
        </p:nvSpPr>
        <p:spPr>
          <a:xfrm>
            <a:off x="7890690" y="5501377"/>
            <a:ext cx="1691639" cy="688166"/>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Check </a:t>
            </a:r>
          </a:p>
        </p:txBody>
      </p:sp>
      <p:sp>
        <p:nvSpPr>
          <p:cNvPr id="22" name="MsPham - 0936082789">
            <a:hlinkClick r:id="" action="ppaction://hlinkshowjump?jump=nextslide"/>
          </p:cNvPr>
          <p:cNvSpPr/>
          <p:nvPr/>
        </p:nvSpPr>
        <p:spPr>
          <a:xfrm>
            <a:off x="7890690" y="5501377"/>
            <a:ext cx="1691639" cy="688166"/>
          </a:xfrm>
          <a:prstGeom prst="roundRect">
            <a:avLst/>
          </a:prstGeom>
          <a:solidFill>
            <a:srgbClr val="F9C32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Next</a:t>
            </a:r>
          </a:p>
        </p:txBody>
      </p:sp>
      <p:sp>
        <p:nvSpPr>
          <p:cNvPr id="8" name="MsPham - 0936082789">
            <a:extLst>
              <a:ext uri="{FF2B5EF4-FFF2-40B4-BE49-F238E27FC236}">
                <a16:creationId xmlns:a16="http://schemas.microsoft.com/office/drawing/2014/main" id="{CF30B6BE-CC59-4482-58F8-475F48806529}"/>
              </a:ext>
            </a:extLst>
          </p:cNvPr>
          <p:cNvSpPr/>
          <p:nvPr/>
        </p:nvSpPr>
        <p:spPr>
          <a:xfrm>
            <a:off x="5929463" y="653205"/>
            <a:ext cx="4221480" cy="1824923"/>
          </a:xfrm>
          <a:prstGeom prst="wedgeRoundRectCallout">
            <a:avLst>
              <a:gd name="adj1" fmla="val 58214"/>
              <a:gd name="adj2" fmla="val 691"/>
              <a:gd name="adj3" fmla="val 16667"/>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Arial" panose="020B0604020202020204" pitchFamily="34" charset="0"/>
                <a:cs typeface="Arial" panose="020B0604020202020204" pitchFamily="34" charset="0"/>
              </a:rPr>
              <a:t>  What is _____ doing?</a:t>
            </a:r>
          </a:p>
          <a:p>
            <a:r>
              <a:rPr lang="en-US" sz="2800" b="1">
                <a:solidFill>
                  <a:schemeClr val="tx1"/>
                </a:solidFill>
                <a:latin typeface="Arial" panose="020B0604020202020204" pitchFamily="34" charset="0"/>
                <a:cs typeface="Arial" panose="020B0604020202020204" pitchFamily="34" charset="0"/>
              </a:rPr>
              <a:t>  - ______ is playing football.</a:t>
            </a:r>
          </a:p>
        </p:txBody>
      </p:sp>
      <p:sp>
        <p:nvSpPr>
          <p:cNvPr id="17" name="MsPham - 0936082789">
            <a:extLst>
              <a:ext uri="{FF2B5EF4-FFF2-40B4-BE49-F238E27FC236}">
                <a16:creationId xmlns:a16="http://schemas.microsoft.com/office/drawing/2014/main" id="{B39C1A60-F6CF-9B77-8160-1FE6C1F57627}"/>
              </a:ext>
            </a:extLst>
          </p:cNvPr>
          <p:cNvSpPr/>
          <p:nvPr/>
        </p:nvSpPr>
        <p:spPr>
          <a:xfrm>
            <a:off x="6391140" y="3045313"/>
            <a:ext cx="4566985" cy="2110804"/>
          </a:xfrm>
          <a:prstGeom prst="roundRect">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He</a:t>
            </a:r>
          </a:p>
        </p:txBody>
      </p:sp>
      <p:pic>
        <p:nvPicPr>
          <p:cNvPr id="9" name="MsPham-0936082789">
            <a:extLst>
              <a:ext uri="{FF2B5EF4-FFF2-40B4-BE49-F238E27FC236}">
                <a16:creationId xmlns:a16="http://schemas.microsoft.com/office/drawing/2014/main" id="{943B5FB7-9F87-5B57-25F4-AAEA6B3F03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 t="21371" r="83" b="1451"/>
          <a:stretch/>
        </p:blipFill>
        <p:spPr bwMode="auto">
          <a:xfrm>
            <a:off x="2626070" y="4635063"/>
            <a:ext cx="1554480" cy="1554480"/>
          </a:xfrm>
          <a:prstGeom prst="roundRect">
            <a:avLst>
              <a:gd name="adj" fmla="val 9296"/>
            </a:avLst>
          </a:prstGeom>
          <a:noFill/>
          <a:extLst>
            <a:ext uri="{909E8E84-426E-40DD-AFC4-6F175D3DCCD1}">
              <a14:hiddenFill xmlns:a14="http://schemas.microsoft.com/office/drawing/2010/main">
                <a:solidFill>
                  <a:srgbClr val="FFFFFF"/>
                </a:solidFill>
              </a14:hiddenFill>
            </a:ext>
          </a:extLst>
        </p:spPr>
      </p:pic>
      <p:pic>
        <p:nvPicPr>
          <p:cNvPr id="7" name="MsPham - 0936082789" descr="Icon&#10;&#10;Description automatically generated">
            <a:extLst>
              <a:ext uri="{FF2B5EF4-FFF2-40B4-BE49-F238E27FC236}">
                <a16:creationId xmlns:a16="http://schemas.microsoft.com/office/drawing/2014/main" id="{0430B89A-0D71-5417-F6D4-5095CCA05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13" y="492669"/>
            <a:ext cx="5395428" cy="3822523"/>
          </a:xfrm>
          <a:prstGeom prst="rect">
            <a:avLst/>
          </a:prstGeom>
        </p:spPr>
      </p:pic>
      <p:pic>
        <p:nvPicPr>
          <p:cNvPr id="15" name="MsPham - 0936082789"/>
          <p:cNvPicPr>
            <a:picLocks noChangeAspect="1"/>
          </p:cNvPicPr>
          <p:nvPr/>
        </p:nvPicPr>
        <p:blipFill>
          <a:blip r:embed="rId7"/>
          <a:stretch>
            <a:fillRect/>
          </a:stretch>
        </p:blipFill>
        <p:spPr>
          <a:xfrm>
            <a:off x="1641864" y="2660669"/>
            <a:ext cx="707197" cy="707197"/>
          </a:xfrm>
          <a:prstGeom prst="rect">
            <a:avLst/>
          </a:prstGeom>
        </p:spPr>
      </p:pic>
    </p:spTree>
    <p:extLst>
      <p:ext uri="{BB962C8B-B14F-4D97-AF65-F5344CB8AC3E}">
        <p14:creationId xmlns:p14="http://schemas.microsoft.com/office/powerpoint/2010/main" val="4033687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sh.wav"/>
                                        </p:tgtEl>
                                      </p:cMediaNode>
                                    </p:audio>
                                  </p:sub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nextCondLst>
                <p:cond evt="onClick" delay="0">
                  <p:tgtEl>
                    <p:spTgt spid="20"/>
                  </p:tgtEl>
                </p:cond>
              </p:nextCondLst>
            </p:seq>
          </p:childTnLst>
        </p:cTn>
      </p:par>
    </p:tnLst>
    <p:bldLst>
      <p:bldP spid="18" grpId="0" animBg="1"/>
      <p:bldP spid="20" grpId="0" animBg="1"/>
      <p:bldP spid="22"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sPham - 0936082789">
            <a:extLst>
              <a:ext uri="{FF2B5EF4-FFF2-40B4-BE49-F238E27FC236}">
                <a16:creationId xmlns:a16="http://schemas.microsoft.com/office/drawing/2014/main" id="{B94ED198-E8FC-A8E7-A669-D49EFAB0C297}"/>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16" name="MsPham - 0936082789">
            <a:extLst>
              <a:ext uri="{FF2B5EF4-FFF2-40B4-BE49-F238E27FC236}">
                <a16:creationId xmlns:a16="http://schemas.microsoft.com/office/drawing/2014/main" id="{645D1101-6890-18FE-4F65-A31721FB9FF1}"/>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sPham - 0936082789" descr="A picture containing shape&#10;&#10;Description automatically generated">
            <a:extLst>
              <a:ext uri="{FF2B5EF4-FFF2-40B4-BE49-F238E27FC236}">
                <a16:creationId xmlns:a16="http://schemas.microsoft.com/office/drawing/2014/main" id="{74C20452-2D39-2AF0-0A37-EACE45CB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65" y="4297171"/>
            <a:ext cx="5395425" cy="695004"/>
          </a:xfrm>
          <a:prstGeom prst="rect">
            <a:avLst/>
          </a:prstGeom>
        </p:spPr>
      </p:pic>
      <p:sp>
        <p:nvSpPr>
          <p:cNvPr id="18" name="MsPham - 0936082789"/>
          <p:cNvSpPr/>
          <p:nvPr/>
        </p:nvSpPr>
        <p:spPr>
          <a:xfrm>
            <a:off x="1690997" y="4297171"/>
            <a:ext cx="3424626" cy="2318553"/>
          </a:xfrm>
          <a:prstGeom prst="roundRect">
            <a:avLst>
              <a:gd name="adj" fmla="val 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ndParaRPr>
          </a:p>
        </p:txBody>
      </p:sp>
      <p:pic>
        <p:nvPicPr>
          <p:cNvPr id="1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771" y="413923"/>
            <a:ext cx="1204392" cy="1597964"/>
          </a:xfrm>
          <a:prstGeom prst="rect">
            <a:avLst/>
          </a:prstGeom>
          <a:noFill/>
          <a:extLst>
            <a:ext uri="{909E8E84-426E-40DD-AFC4-6F175D3DCCD1}">
              <a14:hiddenFill xmlns:a14="http://schemas.microsoft.com/office/drawing/2010/main">
                <a:solidFill>
                  <a:srgbClr val="FFFFFF"/>
                </a:solidFill>
              </a14:hiddenFill>
            </a:ext>
          </a:extLst>
        </p:spPr>
      </p:pic>
      <p:sp>
        <p:nvSpPr>
          <p:cNvPr id="20" name="MsPham - 0936082789"/>
          <p:cNvSpPr/>
          <p:nvPr/>
        </p:nvSpPr>
        <p:spPr>
          <a:xfrm>
            <a:off x="7890690" y="5501377"/>
            <a:ext cx="1691639" cy="688166"/>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Check </a:t>
            </a:r>
          </a:p>
        </p:txBody>
      </p:sp>
      <p:sp>
        <p:nvSpPr>
          <p:cNvPr id="22" name="MsPham - 0936082789">
            <a:hlinkClick r:id="" action="ppaction://hlinkshowjump?jump=nextslide"/>
          </p:cNvPr>
          <p:cNvSpPr/>
          <p:nvPr/>
        </p:nvSpPr>
        <p:spPr>
          <a:xfrm>
            <a:off x="7890690" y="5501377"/>
            <a:ext cx="1691639" cy="688166"/>
          </a:xfrm>
          <a:prstGeom prst="roundRect">
            <a:avLst/>
          </a:prstGeom>
          <a:solidFill>
            <a:srgbClr val="F9C32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Next</a:t>
            </a:r>
          </a:p>
        </p:txBody>
      </p:sp>
      <p:sp>
        <p:nvSpPr>
          <p:cNvPr id="8" name="MsPham - 0936082789">
            <a:extLst>
              <a:ext uri="{FF2B5EF4-FFF2-40B4-BE49-F238E27FC236}">
                <a16:creationId xmlns:a16="http://schemas.microsoft.com/office/drawing/2014/main" id="{CF30B6BE-CC59-4482-58F8-475F48806529}"/>
              </a:ext>
            </a:extLst>
          </p:cNvPr>
          <p:cNvSpPr/>
          <p:nvPr/>
        </p:nvSpPr>
        <p:spPr>
          <a:xfrm>
            <a:off x="5929463" y="653205"/>
            <a:ext cx="4221480" cy="1824923"/>
          </a:xfrm>
          <a:prstGeom prst="wedgeRoundRectCallout">
            <a:avLst>
              <a:gd name="adj1" fmla="val 58214"/>
              <a:gd name="adj2" fmla="val 691"/>
              <a:gd name="adj3" fmla="val 16667"/>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Arial" panose="020B0604020202020204" pitchFamily="34" charset="0"/>
                <a:cs typeface="Arial" panose="020B0604020202020204" pitchFamily="34" charset="0"/>
              </a:rPr>
              <a:t> What is _____ hobby?</a:t>
            </a:r>
          </a:p>
          <a:p>
            <a:r>
              <a:rPr lang="en-US" sz="2800" b="1">
                <a:solidFill>
                  <a:schemeClr val="tx1"/>
                </a:solidFill>
                <a:latin typeface="Arial" panose="020B0604020202020204" pitchFamily="34" charset="0"/>
                <a:cs typeface="Arial" panose="020B0604020202020204" pitchFamily="34" charset="0"/>
              </a:rPr>
              <a:t>  - ______ is playing basketball.</a:t>
            </a:r>
          </a:p>
        </p:txBody>
      </p:sp>
      <p:sp>
        <p:nvSpPr>
          <p:cNvPr id="17" name="MsPham - 0936082789">
            <a:extLst>
              <a:ext uri="{FF2B5EF4-FFF2-40B4-BE49-F238E27FC236}">
                <a16:creationId xmlns:a16="http://schemas.microsoft.com/office/drawing/2014/main" id="{B39C1A60-F6CF-9B77-8160-1FE6C1F57627}"/>
              </a:ext>
            </a:extLst>
          </p:cNvPr>
          <p:cNvSpPr/>
          <p:nvPr/>
        </p:nvSpPr>
        <p:spPr>
          <a:xfrm>
            <a:off x="6391140" y="3045313"/>
            <a:ext cx="4566985" cy="2110804"/>
          </a:xfrm>
          <a:prstGeom prst="roundRect">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his hobby</a:t>
            </a:r>
          </a:p>
        </p:txBody>
      </p:sp>
      <p:pic>
        <p:nvPicPr>
          <p:cNvPr id="6" name="MsPham-0936082789">
            <a:extLst>
              <a:ext uri="{FF2B5EF4-FFF2-40B4-BE49-F238E27FC236}">
                <a16:creationId xmlns:a16="http://schemas.microsoft.com/office/drawing/2014/main" id="{8D69BBDF-8C27-4C44-3D13-5AD82A65B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336" y="4647418"/>
            <a:ext cx="1819175" cy="1554480"/>
          </a:xfrm>
          <a:prstGeom prst="rect">
            <a:avLst/>
          </a:prstGeom>
          <a:noFill/>
          <a:extLst>
            <a:ext uri="{909E8E84-426E-40DD-AFC4-6F175D3DCCD1}">
              <a14:hiddenFill xmlns:a14="http://schemas.microsoft.com/office/drawing/2010/main">
                <a:solidFill>
                  <a:srgbClr val="FFFFFF"/>
                </a:solidFill>
              </a14:hiddenFill>
            </a:ext>
          </a:extLst>
        </p:spPr>
      </p:pic>
      <p:pic>
        <p:nvPicPr>
          <p:cNvPr id="7" name="MsPham - 0936082789" descr="Icon&#10;&#10;Description automatically generated">
            <a:extLst>
              <a:ext uri="{FF2B5EF4-FFF2-40B4-BE49-F238E27FC236}">
                <a16:creationId xmlns:a16="http://schemas.microsoft.com/office/drawing/2014/main" id="{0430B89A-0D71-5417-F6D4-5095CCA05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13" y="492669"/>
            <a:ext cx="5395428" cy="3822523"/>
          </a:xfrm>
          <a:prstGeom prst="rect">
            <a:avLst/>
          </a:prstGeom>
        </p:spPr>
      </p:pic>
      <p:pic>
        <p:nvPicPr>
          <p:cNvPr id="15" name="MsPham - 0936082789"/>
          <p:cNvPicPr>
            <a:picLocks noChangeAspect="1"/>
          </p:cNvPicPr>
          <p:nvPr/>
        </p:nvPicPr>
        <p:blipFill>
          <a:blip r:embed="rId7"/>
          <a:stretch>
            <a:fillRect/>
          </a:stretch>
        </p:blipFill>
        <p:spPr>
          <a:xfrm>
            <a:off x="1641864" y="2660669"/>
            <a:ext cx="707197" cy="707197"/>
          </a:xfrm>
          <a:prstGeom prst="rect">
            <a:avLst/>
          </a:prstGeom>
        </p:spPr>
      </p:pic>
    </p:spTree>
    <p:extLst>
      <p:ext uri="{BB962C8B-B14F-4D97-AF65-F5344CB8AC3E}">
        <p14:creationId xmlns:p14="http://schemas.microsoft.com/office/powerpoint/2010/main" val="123504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sh.wav"/>
                                        </p:tgtEl>
                                      </p:cMediaNode>
                                    </p:audio>
                                  </p:sub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nextCondLst>
                <p:cond evt="onClick" delay="0">
                  <p:tgtEl>
                    <p:spTgt spid="20"/>
                  </p:tgtEl>
                </p:cond>
              </p:nextCondLst>
            </p:seq>
          </p:childTnLst>
        </p:cTn>
      </p:par>
    </p:tnLst>
    <p:bldLst>
      <p:bldP spid="18" grpId="0" animBg="1"/>
      <p:bldP spid="20" grpId="0" animBg="1"/>
      <p:bldP spid="22"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 - 0936082789">
            <a:extLst>
              <a:ext uri="{FF2B5EF4-FFF2-40B4-BE49-F238E27FC236}">
                <a16:creationId xmlns:a16="http://schemas.microsoft.com/office/drawing/2014/main" id="{D05DCF7F-DE3D-BBD8-9FB4-3C0AAC0830AD}"/>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9" name="MsPham - 0936082789">
            <a:extLst>
              <a:ext uri="{FF2B5EF4-FFF2-40B4-BE49-F238E27FC236}">
                <a16:creationId xmlns:a16="http://schemas.microsoft.com/office/drawing/2014/main" id="{2A1554AE-8F44-C826-624C-95B81C4ACFC5}"/>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sPham - 0936082789">
            <a:extLst>
              <a:ext uri="{FF2B5EF4-FFF2-40B4-BE49-F238E27FC236}">
                <a16:creationId xmlns:a16="http://schemas.microsoft.com/office/drawing/2014/main" id="{060F2F86-EB6C-CD41-A79E-E81336C33FF0}"/>
              </a:ext>
            </a:extLst>
          </p:cNvPr>
          <p:cNvSpPr txBox="1"/>
          <p:nvPr/>
        </p:nvSpPr>
        <p:spPr>
          <a:xfrm>
            <a:off x="6324601" y="2967334"/>
            <a:ext cx="4300406" cy="1107996"/>
          </a:xfrm>
          <a:prstGeom prst="rect">
            <a:avLst/>
          </a:prstGeom>
          <a:noFill/>
          <a:ln>
            <a:noFill/>
          </a:ln>
        </p:spPr>
        <p:txBody>
          <a:bodyPr wrap="square" rtlCol="0">
            <a:spAutoFit/>
          </a:bodyPr>
          <a:lstStyle/>
          <a:p>
            <a:r>
              <a:rPr lang="en-US" sz="6600" b="1" i="1" dirty="0"/>
              <a:t>Good job! </a:t>
            </a:r>
            <a:endParaRPr lang="ru-RU" sz="6600" b="1" i="1" dirty="0"/>
          </a:p>
        </p:txBody>
      </p:sp>
      <p:sp>
        <p:nvSpPr>
          <p:cNvPr id="6" name="Msphamnext">
            <a:hlinkClick r:id="" action="ppaction://hlinkshowjump?jump=nextslide"/>
          </p:cNvPr>
          <p:cNvSpPr/>
          <p:nvPr/>
        </p:nvSpPr>
        <p:spPr>
          <a:xfrm>
            <a:off x="9265920" y="5379469"/>
            <a:ext cx="1359087" cy="604772"/>
          </a:xfrm>
          <a:prstGeom prst="roundRect">
            <a:avLst/>
          </a:prstGeom>
          <a:solidFill>
            <a:srgbClr val="FF3F3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End</a:t>
            </a:r>
          </a:p>
        </p:txBody>
      </p:sp>
      <p:grpSp>
        <p:nvGrpSpPr>
          <p:cNvPr id="2" name="Group 1">
            <a:extLst>
              <a:ext uri="{FF2B5EF4-FFF2-40B4-BE49-F238E27FC236}">
                <a16:creationId xmlns:a16="http://schemas.microsoft.com/office/drawing/2014/main" id="{701A4506-8339-B191-CCEA-7DCCB3CA3957}"/>
              </a:ext>
            </a:extLst>
          </p:cNvPr>
          <p:cNvGrpSpPr/>
          <p:nvPr/>
        </p:nvGrpSpPr>
        <p:grpSpPr>
          <a:xfrm>
            <a:off x="3578173" y="3957926"/>
            <a:ext cx="986167" cy="1181496"/>
            <a:chOff x="369502" y="1329800"/>
            <a:chExt cx="986167" cy="1181496"/>
          </a:xfrm>
        </p:grpSpPr>
        <p:sp>
          <p:nvSpPr>
            <p:cNvPr id="3" name="MsPham-0936082789">
              <a:extLst>
                <a:ext uri="{FF2B5EF4-FFF2-40B4-BE49-F238E27FC236}">
                  <a16:creationId xmlns:a16="http://schemas.microsoft.com/office/drawing/2014/main" id="{C0506CA4-6E97-777E-837A-0D6004CECC4C}"/>
                </a:ext>
              </a:extLst>
            </p:cNvPr>
            <p:cNvSpPr txBox="1"/>
            <p:nvPr/>
          </p:nvSpPr>
          <p:spPr>
            <a:xfrm>
              <a:off x="369502" y="2095798"/>
              <a:ext cx="986167"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8" name="MsPham-0936082789">
              <a:extLst>
                <a:ext uri="{FF2B5EF4-FFF2-40B4-BE49-F238E27FC236}">
                  <a16:creationId xmlns:a16="http://schemas.microsoft.com/office/drawing/2014/main" id="{8AAADB12-ACE9-7100-0133-6E81B7D4DC1E}"/>
                </a:ext>
              </a:extLst>
            </p:cNvPr>
            <p:cNvPicPr>
              <a:picLocks noChangeAspect="1"/>
            </p:cNvPicPr>
            <p:nvPr/>
          </p:nvPicPr>
          <p:blipFill>
            <a:blip r:embed="rId3"/>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4" name="Mspham" descr="Smiling Alligator on Safari clipart">
            <a:extLst>
              <a:ext uri="{FF2B5EF4-FFF2-40B4-BE49-F238E27FC236}">
                <a16:creationId xmlns:a16="http://schemas.microsoft.com/office/drawing/2014/main" id="{607CD612-6E2B-784E-99DA-7EF868683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178237" y="1385522"/>
            <a:ext cx="3542584" cy="4700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5304"/>
      </p:ext>
    </p:extLst>
  </p:cSld>
  <p:clrMapOvr>
    <a:masterClrMapping/>
  </p:clrMapOvr>
  <mc:AlternateContent xmlns:mc="http://schemas.openxmlformats.org/markup-compatibility/2006" xmlns:p14="http://schemas.microsoft.com/office/powerpoint/2010/main">
    <mc:Choice Requires="p14">
      <p:transition spd="med" p14:dur="700" advClick="0">
        <p:fade/>
        <p:sndAc>
          <p:stSnd>
            <p:snd r:embed="rId2" name="applause.wav"/>
          </p:stSnd>
        </p:sndAc>
      </p:transition>
    </mc:Choice>
    <mc:Fallback xmlns="">
      <p:transition spd="med" advClick="0">
        <p:fade/>
        <p:sndAc>
          <p:stSnd>
            <p:snd r:embed="rId5" name="applaus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BD572-D939-F29B-B1A5-7CCEE2744002}"/>
              </a:ext>
            </a:extLst>
          </p:cNvPr>
          <p:cNvPicPr>
            <a:picLocks noChangeAspect="1"/>
          </p:cNvPicPr>
          <p:nvPr/>
        </p:nvPicPr>
        <p:blipFill rotWithShape="1">
          <a:blip r:embed="rId2"/>
          <a:srcRect l="23109" r="24152" b="5381"/>
          <a:stretch/>
        </p:blipFill>
        <p:spPr>
          <a:xfrm>
            <a:off x="760683" y="1827448"/>
            <a:ext cx="2541317" cy="4559389"/>
          </a:xfrm>
          <a:prstGeom prst="rect">
            <a:avLst/>
          </a:prstGeom>
        </p:spPr>
      </p:pic>
      <p:pic>
        <p:nvPicPr>
          <p:cNvPr id="3" name="Picture 2">
            <a:extLst>
              <a:ext uri="{FF2B5EF4-FFF2-40B4-BE49-F238E27FC236}">
                <a16:creationId xmlns:a16="http://schemas.microsoft.com/office/drawing/2014/main" id="{0177258E-5263-C7AE-91CE-59F48038BB15}"/>
              </a:ext>
            </a:extLst>
          </p:cNvPr>
          <p:cNvPicPr>
            <a:picLocks noChangeAspect="1"/>
          </p:cNvPicPr>
          <p:nvPr/>
        </p:nvPicPr>
        <p:blipFill rotWithShape="1">
          <a:blip r:embed="rId3"/>
          <a:srcRect l="6364" t="21222" b="20831"/>
          <a:stretch/>
        </p:blipFill>
        <p:spPr>
          <a:xfrm>
            <a:off x="6583680" y="3428999"/>
            <a:ext cx="5930264" cy="3764281"/>
          </a:xfrm>
          <a:prstGeom prst="rect">
            <a:avLst/>
          </a:prstGeom>
        </p:spPr>
      </p:pic>
      <p:sp>
        <p:nvSpPr>
          <p:cNvPr id="4" name="MsPham-0936082789">
            <a:extLst>
              <a:ext uri="{FF2B5EF4-FFF2-40B4-BE49-F238E27FC236}">
                <a16:creationId xmlns:a16="http://schemas.microsoft.com/office/drawing/2014/main" id="{8FC627B0-4BF4-6A45-5A8A-05063C9B8269}"/>
              </a:ext>
            </a:extLst>
          </p:cNvPr>
          <p:cNvSpPr txBox="1"/>
          <p:nvPr/>
        </p:nvSpPr>
        <p:spPr>
          <a:xfrm>
            <a:off x="872772" y="1002020"/>
            <a:ext cx="11218614"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rPr>
              <a:t>Revivew</a:t>
            </a:r>
            <a:endParaRPr lang="en-US" sz="11500" b="1" dirty="0">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endParaRPr>
          </a:p>
        </p:txBody>
      </p:sp>
    </p:spTree>
    <p:extLst>
      <p:ext uri="{BB962C8B-B14F-4D97-AF65-F5344CB8AC3E}">
        <p14:creationId xmlns:p14="http://schemas.microsoft.com/office/powerpoint/2010/main" val="31887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CBE30A2B-54E9-E4E8-A5A8-9E0107A5A762}"/>
              </a:ext>
            </a:extLst>
          </p:cNvPr>
          <p:cNvSpPr txBox="1"/>
          <p:nvPr/>
        </p:nvSpPr>
        <p:spPr>
          <a:xfrm>
            <a:off x="1376149" y="334703"/>
            <a:ext cx="8670676" cy="646331"/>
          </a:xfrm>
          <a:prstGeom prst="rect">
            <a:avLst/>
          </a:prstGeom>
          <a:noFill/>
        </p:spPr>
        <p:txBody>
          <a:bodyPr wrap="square" rtlCol="0">
            <a:spAutoFit/>
          </a:bodyPr>
          <a:lstStyle/>
          <a:p>
            <a:r>
              <a:rPr lang="en-US" sz="3600" b="1" i="0">
                <a:effectLst/>
                <a:latin typeface="Arial" panose="020B0604020202020204" pitchFamily="34" charset="0"/>
                <a:cs typeface="Arial" panose="020B0604020202020204" pitchFamily="34" charset="0"/>
              </a:rPr>
              <a:t>1. Cách hỏi - trả lời ai đó đang làm gì </a:t>
            </a:r>
            <a:endParaRPr lang="en-US" sz="2800" b="1">
              <a:latin typeface="Arial" panose="020B0604020202020204" pitchFamily="34" charset="0"/>
              <a:cs typeface="Arial" panose="020B0604020202020204" pitchFamily="34" charset="0"/>
            </a:endParaRPr>
          </a:p>
        </p:txBody>
      </p:sp>
      <p:pic>
        <p:nvPicPr>
          <p:cNvPr id="3" name="MsPham0936082789">
            <a:extLst>
              <a:ext uri="{FF2B5EF4-FFF2-40B4-BE49-F238E27FC236}">
                <a16:creationId xmlns:a16="http://schemas.microsoft.com/office/drawing/2014/main" id="{C8CDED67-BEF2-4DBB-7071-FDBDFB63F972}"/>
              </a:ext>
            </a:extLst>
          </p:cNvPr>
          <p:cNvPicPr>
            <a:picLocks noChangeAspect="1"/>
          </p:cNvPicPr>
          <p:nvPr/>
        </p:nvPicPr>
        <p:blipFill>
          <a:blip r:embed="rId2"/>
          <a:stretch>
            <a:fillRect/>
          </a:stretch>
        </p:blipFill>
        <p:spPr>
          <a:xfrm>
            <a:off x="9054190" y="1119929"/>
            <a:ext cx="830590" cy="830590"/>
          </a:xfrm>
          <a:prstGeom prst="ellipse">
            <a:avLst/>
          </a:prstGeom>
          <a:noFill/>
          <a:ln>
            <a:solidFill>
              <a:schemeClr val="accent2">
                <a:lumMod val="20000"/>
                <a:lumOff val="80000"/>
              </a:schemeClr>
            </a:solidFill>
          </a:ln>
        </p:spPr>
      </p:pic>
      <p:sp>
        <p:nvSpPr>
          <p:cNvPr id="4" name="MsPham0936082789">
            <a:extLst>
              <a:ext uri="{FF2B5EF4-FFF2-40B4-BE49-F238E27FC236}">
                <a16:creationId xmlns:a16="http://schemas.microsoft.com/office/drawing/2014/main" id="{8477EE42-BDA9-7831-6FFE-60FC15E49E13}"/>
              </a:ext>
            </a:extLst>
          </p:cNvPr>
          <p:cNvSpPr txBox="1"/>
          <p:nvPr/>
        </p:nvSpPr>
        <p:spPr>
          <a:xfrm>
            <a:off x="3372850" y="1119929"/>
            <a:ext cx="5273437" cy="499357"/>
          </a:xfrm>
          <a:prstGeom prst="wedgeRoundRectCallout">
            <a:avLst>
              <a:gd name="adj1" fmla="val -56309"/>
              <a:gd name="adj2" fmla="val -21517"/>
              <a:gd name="adj3" fmla="val 16667"/>
            </a:avLst>
          </a:prstGeom>
          <a:solidFill>
            <a:srgbClr val="FFFFF3"/>
          </a:solidFill>
          <a:ln>
            <a:solidFill>
              <a:schemeClr val="accent2">
                <a:lumMod val="20000"/>
                <a:lumOff val="80000"/>
              </a:schemeClr>
            </a:solid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933">
                <a:solidFill>
                  <a:sysClr val="windowText" lastClr="000000"/>
                </a:solidFill>
              </a:rPr>
              <a:t>What </a:t>
            </a:r>
            <a:r>
              <a:rPr lang="en-US" sz="2933">
                <a:solidFill>
                  <a:srgbClr val="00B0F0"/>
                </a:solidFill>
              </a:rPr>
              <a:t>are</a:t>
            </a:r>
            <a:r>
              <a:rPr lang="en-US" sz="2933">
                <a:solidFill>
                  <a:sysClr val="windowText" lastClr="000000"/>
                </a:solidFill>
              </a:rPr>
              <a:t> </a:t>
            </a:r>
            <a:r>
              <a:rPr lang="en-US" sz="2933">
                <a:solidFill>
                  <a:srgbClr val="FF0000"/>
                </a:solidFill>
              </a:rPr>
              <a:t>you</a:t>
            </a:r>
            <a:r>
              <a:rPr lang="en-US" sz="2933">
                <a:solidFill>
                  <a:schemeClr val="tx1"/>
                </a:solidFill>
              </a:rPr>
              <a:t>/</a:t>
            </a:r>
            <a:r>
              <a:rPr lang="en-US" sz="2933">
                <a:solidFill>
                  <a:srgbClr val="FF0000"/>
                </a:solidFill>
              </a:rPr>
              <a:t>they </a:t>
            </a:r>
            <a:r>
              <a:rPr lang="en-US" sz="2933">
                <a:solidFill>
                  <a:sysClr val="windowText" lastClr="000000"/>
                </a:solidFill>
              </a:rPr>
              <a:t>doing?</a:t>
            </a:r>
          </a:p>
        </p:txBody>
      </p:sp>
      <p:sp>
        <p:nvSpPr>
          <p:cNvPr id="5" name="MsPham0936082789">
            <a:extLst>
              <a:ext uri="{FF2B5EF4-FFF2-40B4-BE49-F238E27FC236}">
                <a16:creationId xmlns:a16="http://schemas.microsoft.com/office/drawing/2014/main" id="{CFD38662-EC1E-9C2F-3768-60D2FCA269B1}"/>
              </a:ext>
            </a:extLst>
          </p:cNvPr>
          <p:cNvSpPr txBox="1"/>
          <p:nvPr/>
        </p:nvSpPr>
        <p:spPr>
          <a:xfrm>
            <a:off x="3372851" y="1764595"/>
            <a:ext cx="5273437" cy="499357"/>
          </a:xfrm>
          <a:prstGeom prst="wedgeRoundRectCallout">
            <a:avLst>
              <a:gd name="adj1" fmla="val 55718"/>
              <a:gd name="adj2" fmla="val -42399"/>
              <a:gd name="adj3" fmla="val 16667"/>
            </a:avLst>
          </a:prstGeom>
          <a:solidFill>
            <a:srgbClr val="FFFFF3"/>
          </a:solidFill>
          <a:ln>
            <a:solidFill>
              <a:schemeClr val="accent2">
                <a:lumMod val="20000"/>
                <a:lumOff val="80000"/>
              </a:schemeClr>
            </a:solidFill>
          </a:ln>
        </p:spPr>
        <p:txBody>
          <a:bodyPr wrap="square" lIns="0" tIns="0" rIns="0" bIns="0" rtlCol="0" anchor="ctr">
            <a:spAutoFit/>
          </a:bodyPr>
          <a:lstStyle>
            <a:defPPr>
              <a:defRPr lang="en-US"/>
            </a:defPPr>
            <a:lvl1pPr algn="ctr">
              <a:lnSpc>
                <a:spcPct val="100000"/>
              </a:lnSpc>
              <a:defRPr sz="4800" b="1">
                <a:solidFill>
                  <a:srgbClr val="8200B0"/>
                </a:solidFill>
                <a:latin typeface="Arial" panose="020B0604020202020204" pitchFamily="34" charset="0"/>
                <a:cs typeface="Arial" panose="020B0604020202020204" pitchFamily="34" charset="0"/>
              </a:defRPr>
            </a:lvl1pPr>
          </a:lstStyle>
          <a:p>
            <a:r>
              <a:rPr lang="en-US" sz="2933">
                <a:solidFill>
                  <a:srgbClr val="FF0000"/>
                </a:solidFill>
              </a:rPr>
              <a:t>I</a:t>
            </a:r>
            <a:r>
              <a:rPr lang="en-US" sz="2933">
                <a:solidFill>
                  <a:srgbClr val="00B0F0"/>
                </a:solidFill>
              </a:rPr>
              <a:t>’m</a:t>
            </a:r>
            <a:r>
              <a:rPr lang="en-US" sz="2933">
                <a:solidFill>
                  <a:sysClr val="windowText" lastClr="000000"/>
                </a:solidFill>
              </a:rPr>
              <a:t>/</a:t>
            </a:r>
            <a:r>
              <a:rPr lang="en-US" sz="2933">
                <a:solidFill>
                  <a:srgbClr val="FF0000"/>
                </a:solidFill>
              </a:rPr>
              <a:t>They</a:t>
            </a:r>
            <a:r>
              <a:rPr lang="en-US" sz="2933">
                <a:solidFill>
                  <a:srgbClr val="00B0F0"/>
                </a:solidFill>
              </a:rPr>
              <a:t>’re </a:t>
            </a:r>
            <a:r>
              <a:rPr lang="en-US" sz="2933" b="0">
                <a:solidFill>
                  <a:srgbClr val="0070C0"/>
                </a:solidFill>
              </a:rPr>
              <a:t>________</a:t>
            </a:r>
            <a:r>
              <a:rPr lang="en-US" sz="2933">
                <a:solidFill>
                  <a:sysClr val="windowText" lastClr="000000"/>
                </a:solidFill>
              </a:rPr>
              <a:t>.</a:t>
            </a:r>
          </a:p>
        </p:txBody>
      </p:sp>
      <p:pic>
        <p:nvPicPr>
          <p:cNvPr id="6" name="MsPham-0936082789">
            <a:extLst>
              <a:ext uri="{FF2B5EF4-FFF2-40B4-BE49-F238E27FC236}">
                <a16:creationId xmlns:a16="http://schemas.microsoft.com/office/drawing/2014/main" id="{22300C31-EFA1-7A41-2464-D8A10C8B0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57063" y="1119929"/>
            <a:ext cx="894345" cy="894345"/>
          </a:xfrm>
          <a:prstGeom prst="ellipse">
            <a:avLst/>
          </a:prstGeom>
          <a:noFill/>
          <a:ln>
            <a:solidFill>
              <a:schemeClr val="accent2">
                <a:lumMod val="20000"/>
                <a:lumOff val="80000"/>
              </a:schemeClr>
            </a:solidFill>
          </a:ln>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37792FAD-E35C-6212-9523-934E15DD3E79}"/>
              </a:ext>
            </a:extLst>
          </p:cNvPr>
          <p:cNvCxnSpPr>
            <a:cxnSpLocks/>
            <a:stCxn id="5" idx="2"/>
          </p:cNvCxnSpPr>
          <p:nvPr/>
        </p:nvCxnSpPr>
        <p:spPr>
          <a:xfrm flipH="1">
            <a:off x="2627381" y="2263952"/>
            <a:ext cx="3382189" cy="1847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2DAA9D3-DFBE-63E6-4642-50F9E7B97B56}"/>
              </a:ext>
            </a:extLst>
          </p:cNvPr>
          <p:cNvCxnSpPr>
            <a:cxnSpLocks/>
            <a:stCxn id="5" idx="2"/>
          </p:cNvCxnSpPr>
          <p:nvPr/>
        </p:nvCxnSpPr>
        <p:spPr>
          <a:xfrm flipH="1">
            <a:off x="4694548" y="2263952"/>
            <a:ext cx="1315022" cy="2295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082C98-6625-7014-12D4-41BCB16541D7}"/>
              </a:ext>
            </a:extLst>
          </p:cNvPr>
          <p:cNvCxnSpPr>
            <a:cxnSpLocks/>
            <a:stCxn id="5" idx="2"/>
          </p:cNvCxnSpPr>
          <p:nvPr/>
        </p:nvCxnSpPr>
        <p:spPr>
          <a:xfrm>
            <a:off x="6009570" y="2263952"/>
            <a:ext cx="1117094" cy="2295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94B31D-678E-4C6C-C04F-80317F85EF24}"/>
              </a:ext>
            </a:extLst>
          </p:cNvPr>
          <p:cNvCxnSpPr>
            <a:cxnSpLocks/>
            <a:stCxn id="5" idx="2"/>
          </p:cNvCxnSpPr>
          <p:nvPr/>
        </p:nvCxnSpPr>
        <p:spPr>
          <a:xfrm>
            <a:off x="6009570" y="2263952"/>
            <a:ext cx="3181942" cy="1697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MsPham0936082789">
            <a:extLst>
              <a:ext uri="{FF2B5EF4-FFF2-40B4-BE49-F238E27FC236}">
                <a16:creationId xmlns:a16="http://schemas.microsoft.com/office/drawing/2014/main" id="{AF4A6C45-5230-57C5-0C59-5D1F978C3CB8}"/>
              </a:ext>
            </a:extLst>
          </p:cNvPr>
          <p:cNvSpPr txBox="1"/>
          <p:nvPr/>
        </p:nvSpPr>
        <p:spPr>
          <a:xfrm>
            <a:off x="564869" y="5648734"/>
            <a:ext cx="2304253" cy="369332"/>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painting</a:t>
            </a:r>
            <a:endParaRPr lang="en-US" sz="2933">
              <a:solidFill>
                <a:srgbClr val="0070C0"/>
              </a:solidFill>
            </a:endParaRPr>
          </a:p>
        </p:txBody>
      </p:sp>
      <p:sp>
        <p:nvSpPr>
          <p:cNvPr id="25" name="MsPham0936082789">
            <a:extLst>
              <a:ext uri="{FF2B5EF4-FFF2-40B4-BE49-F238E27FC236}">
                <a16:creationId xmlns:a16="http://schemas.microsoft.com/office/drawing/2014/main" id="{1CC0B5A1-E56F-D48E-DAF7-1723E218E9B7}"/>
              </a:ext>
            </a:extLst>
          </p:cNvPr>
          <p:cNvSpPr txBox="1"/>
          <p:nvPr/>
        </p:nvSpPr>
        <p:spPr>
          <a:xfrm>
            <a:off x="3582186" y="6113844"/>
            <a:ext cx="2084742" cy="369332"/>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watching TV</a:t>
            </a:r>
            <a:endParaRPr lang="en-US" sz="2933">
              <a:solidFill>
                <a:srgbClr val="0070C0"/>
              </a:solidFill>
            </a:endParaRPr>
          </a:p>
        </p:txBody>
      </p:sp>
      <p:sp>
        <p:nvSpPr>
          <p:cNvPr id="26" name="MsPham0936082789">
            <a:extLst>
              <a:ext uri="{FF2B5EF4-FFF2-40B4-BE49-F238E27FC236}">
                <a16:creationId xmlns:a16="http://schemas.microsoft.com/office/drawing/2014/main" id="{28D5AA2A-4FB3-032D-F858-0068970BD2B7}"/>
              </a:ext>
            </a:extLst>
          </p:cNvPr>
          <p:cNvSpPr txBox="1"/>
          <p:nvPr/>
        </p:nvSpPr>
        <p:spPr>
          <a:xfrm>
            <a:off x="6103547" y="6130763"/>
            <a:ext cx="2304253" cy="369332"/>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walking </a:t>
            </a:r>
            <a:endParaRPr lang="en-US" sz="2933">
              <a:solidFill>
                <a:srgbClr val="0070C0"/>
              </a:solidFill>
            </a:endParaRPr>
          </a:p>
        </p:txBody>
      </p:sp>
      <p:sp>
        <p:nvSpPr>
          <p:cNvPr id="27" name="MsPham0936082789">
            <a:extLst>
              <a:ext uri="{FF2B5EF4-FFF2-40B4-BE49-F238E27FC236}">
                <a16:creationId xmlns:a16="http://schemas.microsoft.com/office/drawing/2014/main" id="{AEA25AEE-6242-A188-4389-6E2289B9C8CF}"/>
              </a:ext>
            </a:extLst>
          </p:cNvPr>
          <p:cNvSpPr txBox="1"/>
          <p:nvPr/>
        </p:nvSpPr>
        <p:spPr>
          <a:xfrm>
            <a:off x="8996875" y="5464068"/>
            <a:ext cx="2304253" cy="738664"/>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listenning </a:t>
            </a:r>
          </a:p>
          <a:p>
            <a:r>
              <a:rPr lang="en-US" sz="2400" b="0">
                <a:solidFill>
                  <a:srgbClr val="0070C0"/>
                </a:solidFill>
              </a:rPr>
              <a:t>to music</a:t>
            </a:r>
            <a:endParaRPr lang="en-US" sz="2933">
              <a:solidFill>
                <a:srgbClr val="0070C0"/>
              </a:solidFill>
            </a:endParaRPr>
          </a:p>
        </p:txBody>
      </p:sp>
      <p:pic>
        <p:nvPicPr>
          <p:cNvPr id="28" name="Picture 27">
            <a:extLst>
              <a:ext uri="{FF2B5EF4-FFF2-40B4-BE49-F238E27FC236}">
                <a16:creationId xmlns:a16="http://schemas.microsoft.com/office/drawing/2014/main" id="{982000A6-7353-4D8C-19A8-7E8D26205D70}"/>
              </a:ext>
            </a:extLst>
          </p:cNvPr>
          <p:cNvPicPr>
            <a:picLocks noChangeAspect="1"/>
          </p:cNvPicPr>
          <p:nvPr/>
        </p:nvPicPr>
        <p:blipFill rotWithShape="1">
          <a:blip r:embed="rId4"/>
          <a:srcRect l="585" t="13945" r="-568" b="6254"/>
          <a:stretch/>
        </p:blipFill>
        <p:spPr>
          <a:xfrm>
            <a:off x="6504084" y="4559364"/>
            <a:ext cx="1503181" cy="1554480"/>
          </a:xfrm>
          <a:prstGeom prst="roundRect">
            <a:avLst>
              <a:gd name="adj" fmla="val 9296"/>
            </a:avLst>
          </a:prstGeom>
          <a:noFill/>
        </p:spPr>
      </p:pic>
      <p:pic>
        <p:nvPicPr>
          <p:cNvPr id="29" name="MsPham-0936082789">
            <a:extLst>
              <a:ext uri="{FF2B5EF4-FFF2-40B4-BE49-F238E27FC236}">
                <a16:creationId xmlns:a16="http://schemas.microsoft.com/office/drawing/2014/main" id="{6C91BDAE-5187-65A3-25A6-B5F8C8128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3654" y="4576283"/>
            <a:ext cx="1819175" cy="1554480"/>
          </a:xfrm>
          <a:prstGeom prst="rect">
            <a:avLst/>
          </a:prstGeom>
          <a:noFill/>
          <a:extLst>
            <a:ext uri="{909E8E84-426E-40DD-AFC4-6F175D3DCCD1}">
              <a14:hiddenFill xmlns:a14="http://schemas.microsoft.com/office/drawing/2010/main">
                <a:solidFill>
                  <a:srgbClr val="FFFFFF"/>
                </a:solidFill>
              </a14:hiddenFill>
            </a:ext>
          </a:extLst>
        </p:spPr>
      </p:pic>
      <p:pic>
        <p:nvPicPr>
          <p:cNvPr id="30" name="MsPham-0936082789">
            <a:extLst>
              <a:ext uri="{FF2B5EF4-FFF2-40B4-BE49-F238E27FC236}">
                <a16:creationId xmlns:a16="http://schemas.microsoft.com/office/drawing/2014/main" id="{0659D7D4-6D99-334E-5231-40192146A3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1512" y="3897244"/>
            <a:ext cx="1819175" cy="1554480"/>
          </a:xfrm>
          <a:prstGeom prst="rect">
            <a:avLst/>
          </a:prstGeom>
          <a:noFill/>
          <a:extLst>
            <a:ext uri="{909E8E84-426E-40DD-AFC4-6F175D3DCCD1}">
              <a14:hiddenFill xmlns:a14="http://schemas.microsoft.com/office/drawing/2010/main">
                <a:solidFill>
                  <a:srgbClr val="FFFFFF"/>
                </a:solidFill>
              </a14:hiddenFill>
            </a:ext>
          </a:extLst>
        </p:spPr>
      </p:pic>
      <p:pic>
        <p:nvPicPr>
          <p:cNvPr id="31" name="MsPham-0936082789">
            <a:extLst>
              <a:ext uri="{FF2B5EF4-FFF2-40B4-BE49-F238E27FC236}">
                <a16:creationId xmlns:a16="http://schemas.microsoft.com/office/drawing/2014/main" id="{A6CD6118-0884-2B08-E84D-53D243F6B3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411" b="11411"/>
          <a:stretch/>
        </p:blipFill>
        <p:spPr bwMode="auto">
          <a:xfrm>
            <a:off x="1072901" y="4066487"/>
            <a:ext cx="1554480" cy="1554480"/>
          </a:xfrm>
          <a:prstGeom prst="roundRect">
            <a:avLst>
              <a:gd name="adj" fmla="val 929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42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CBE30A2B-54E9-E4E8-A5A8-9E0107A5A762}"/>
              </a:ext>
            </a:extLst>
          </p:cNvPr>
          <p:cNvSpPr txBox="1"/>
          <p:nvPr/>
        </p:nvSpPr>
        <p:spPr>
          <a:xfrm>
            <a:off x="1376149" y="334703"/>
            <a:ext cx="8670676" cy="646331"/>
          </a:xfrm>
          <a:prstGeom prst="rect">
            <a:avLst/>
          </a:prstGeom>
          <a:noFill/>
        </p:spPr>
        <p:txBody>
          <a:bodyPr wrap="square" rtlCol="0">
            <a:spAutoFit/>
          </a:bodyPr>
          <a:lstStyle/>
          <a:p>
            <a:r>
              <a:rPr lang="en-US" sz="3600" b="1" i="0">
                <a:effectLst/>
                <a:latin typeface="Arial" panose="020B0604020202020204" pitchFamily="34" charset="0"/>
                <a:cs typeface="Arial" panose="020B0604020202020204" pitchFamily="34" charset="0"/>
              </a:rPr>
              <a:t>1. Cách hỏi - trả lời ai đó đang làm gì </a:t>
            </a:r>
            <a:endParaRPr lang="en-US" sz="2800" b="1">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37792FAD-E35C-6212-9523-934E15DD3E79}"/>
              </a:ext>
            </a:extLst>
          </p:cNvPr>
          <p:cNvCxnSpPr>
            <a:cxnSpLocks/>
          </p:cNvCxnSpPr>
          <p:nvPr/>
        </p:nvCxnSpPr>
        <p:spPr>
          <a:xfrm flipH="1">
            <a:off x="2613504" y="2263952"/>
            <a:ext cx="3396066" cy="1501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2DAA9D3-DFBE-63E6-4642-50F9E7B97B56}"/>
              </a:ext>
            </a:extLst>
          </p:cNvPr>
          <p:cNvCxnSpPr>
            <a:cxnSpLocks/>
          </p:cNvCxnSpPr>
          <p:nvPr/>
        </p:nvCxnSpPr>
        <p:spPr>
          <a:xfrm flipH="1">
            <a:off x="4600673" y="2263952"/>
            <a:ext cx="1408897" cy="1912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082C98-6625-7014-12D4-41BCB16541D7}"/>
              </a:ext>
            </a:extLst>
          </p:cNvPr>
          <p:cNvCxnSpPr>
            <a:cxnSpLocks/>
          </p:cNvCxnSpPr>
          <p:nvPr/>
        </p:nvCxnSpPr>
        <p:spPr>
          <a:xfrm>
            <a:off x="6009570" y="2263952"/>
            <a:ext cx="925072" cy="2021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94B31D-678E-4C6C-C04F-80317F85EF24}"/>
              </a:ext>
            </a:extLst>
          </p:cNvPr>
          <p:cNvCxnSpPr>
            <a:cxnSpLocks/>
          </p:cNvCxnSpPr>
          <p:nvPr/>
        </p:nvCxnSpPr>
        <p:spPr>
          <a:xfrm>
            <a:off x="6009570" y="2263952"/>
            <a:ext cx="2679076" cy="164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MsPham-0936082789">
            <a:extLst>
              <a:ext uri="{FF2B5EF4-FFF2-40B4-BE49-F238E27FC236}">
                <a16:creationId xmlns:a16="http://schemas.microsoft.com/office/drawing/2014/main" id="{99AFE968-8604-2508-5AAB-3E9FA8B080D1}"/>
              </a:ext>
            </a:extLst>
          </p:cNvPr>
          <p:cNvSpPr txBox="1"/>
          <p:nvPr/>
        </p:nvSpPr>
        <p:spPr>
          <a:xfrm>
            <a:off x="3970943" y="1095567"/>
            <a:ext cx="4250113" cy="556252"/>
          </a:xfrm>
          <a:prstGeom prst="wedgeRoundRectCallout">
            <a:avLst>
              <a:gd name="adj1" fmla="val -55154"/>
              <a:gd name="adj2" fmla="val -13505"/>
              <a:gd name="adj3" fmla="val 16667"/>
            </a:avLst>
          </a:prstGeom>
          <a:solidFill>
            <a:schemeClr val="bg1"/>
          </a:solidFill>
          <a:ln>
            <a:solidFill>
              <a:srgbClr val="0070C0"/>
            </a:solidFill>
          </a:ln>
        </p:spPr>
        <p:txBody>
          <a:bodyPr wrap="square" rtlCol="0">
            <a:spAutoFit/>
          </a:bodyPr>
          <a:lstStyle/>
          <a:p>
            <a:pPr lvl="0" algn="ctr" eaLnBrk="0" fontAlgn="ctr" hangingPunct="0">
              <a:spcBef>
                <a:spcPct val="0"/>
              </a:spcBef>
              <a:spcAft>
                <a:spcPct val="0"/>
              </a:spcAft>
            </a:pPr>
            <a:r>
              <a:rPr lang="en-US" altLang="en-US" sz="2667" b="1">
                <a:solidFill>
                  <a:srgbClr val="002060"/>
                </a:solidFill>
                <a:latin typeface="Arial" panose="020B0604020202020204" pitchFamily="34" charset="0"/>
                <a:cs typeface="Arial" panose="020B0604020202020204" pitchFamily="34" charset="0"/>
              </a:rPr>
              <a:t>What’s </a:t>
            </a:r>
            <a:r>
              <a:rPr lang="en-US" altLang="en-US" sz="2667" b="1">
                <a:solidFill>
                  <a:srgbClr val="C00000"/>
                </a:solidFill>
                <a:latin typeface="Arial" panose="020B0604020202020204" pitchFamily="34" charset="0"/>
                <a:cs typeface="Arial" panose="020B0604020202020204" pitchFamily="34" charset="0"/>
              </a:rPr>
              <a:t>she/he </a:t>
            </a:r>
            <a:r>
              <a:rPr lang="en-US" altLang="en-US" sz="2667" b="1">
                <a:solidFill>
                  <a:srgbClr val="002060"/>
                </a:solidFill>
                <a:latin typeface="Arial" panose="020B0604020202020204" pitchFamily="34" charset="0"/>
                <a:cs typeface="Arial" panose="020B0604020202020204" pitchFamily="34" charset="0"/>
              </a:rPr>
              <a:t>doing?</a:t>
            </a:r>
          </a:p>
        </p:txBody>
      </p:sp>
      <p:sp>
        <p:nvSpPr>
          <p:cNvPr id="8" name="MsPham0936082789">
            <a:extLst>
              <a:ext uri="{FF2B5EF4-FFF2-40B4-BE49-F238E27FC236}">
                <a16:creationId xmlns:a16="http://schemas.microsoft.com/office/drawing/2014/main" id="{2CC6CF91-7E47-99C7-63CE-AC92AD6D3E62}"/>
              </a:ext>
            </a:extLst>
          </p:cNvPr>
          <p:cNvSpPr txBox="1"/>
          <p:nvPr/>
        </p:nvSpPr>
        <p:spPr>
          <a:xfrm>
            <a:off x="3970943" y="1680569"/>
            <a:ext cx="4250113" cy="556252"/>
          </a:xfrm>
          <a:prstGeom prst="wedgeRoundRectCallout">
            <a:avLst>
              <a:gd name="adj1" fmla="val 53639"/>
              <a:gd name="adj2" fmla="val -48660"/>
              <a:gd name="adj3" fmla="val 16667"/>
            </a:avLst>
          </a:prstGeom>
          <a:solidFill>
            <a:schemeClr val="bg1"/>
          </a:solidFill>
          <a:ln>
            <a:solidFill>
              <a:srgbClr val="0070C0"/>
            </a:solidFill>
          </a:ln>
        </p:spPr>
        <p:txBody>
          <a:bodyPr wrap="square" rtlCol="0">
            <a:spAutoFit/>
          </a:bodyPr>
          <a:lstStyle>
            <a:defPPr>
              <a:defRPr lang="en-US"/>
            </a:defPPr>
            <a:lvl1pPr lvl="0" algn="ctr" eaLnBrk="0" fontAlgn="ctr" hangingPunct="0">
              <a:spcBef>
                <a:spcPct val="0"/>
              </a:spcBef>
              <a:spcAft>
                <a:spcPct val="0"/>
              </a:spcAft>
              <a:defRPr sz="4000" b="1">
                <a:solidFill>
                  <a:srgbClr val="993740"/>
                </a:solidFill>
                <a:latin typeface="Arial" panose="020B0604020202020204" pitchFamily="34" charset="0"/>
                <a:cs typeface="Arial" panose="020B0604020202020204" pitchFamily="34" charset="0"/>
              </a:defRPr>
            </a:lvl1pPr>
          </a:lstStyle>
          <a:p>
            <a:r>
              <a:rPr lang="en-US" sz="2667">
                <a:solidFill>
                  <a:srgbClr val="C00000"/>
                </a:solidFill>
              </a:rPr>
              <a:t>She</a:t>
            </a:r>
            <a:r>
              <a:rPr lang="en-US" sz="2667">
                <a:solidFill>
                  <a:srgbClr val="002060"/>
                </a:solidFill>
              </a:rPr>
              <a:t>’s</a:t>
            </a:r>
            <a:r>
              <a:rPr lang="en-US" sz="2667">
                <a:solidFill>
                  <a:srgbClr val="C00000"/>
                </a:solidFill>
              </a:rPr>
              <a:t>/He</a:t>
            </a:r>
            <a:r>
              <a:rPr lang="en-US" sz="2667">
                <a:solidFill>
                  <a:srgbClr val="002060"/>
                </a:solidFill>
              </a:rPr>
              <a:t>’s</a:t>
            </a:r>
            <a:r>
              <a:rPr lang="en-US" sz="2667">
                <a:solidFill>
                  <a:srgbClr val="C00000"/>
                </a:solidFill>
              </a:rPr>
              <a:t> </a:t>
            </a:r>
            <a:r>
              <a:rPr lang="en-US" sz="2667" b="0">
                <a:solidFill>
                  <a:srgbClr val="FF6600"/>
                </a:solidFill>
              </a:rPr>
              <a:t>_______</a:t>
            </a:r>
            <a:r>
              <a:rPr lang="en-US" sz="2667">
                <a:solidFill>
                  <a:srgbClr val="002060"/>
                </a:solidFill>
              </a:rPr>
              <a:t>.</a:t>
            </a:r>
          </a:p>
        </p:txBody>
      </p:sp>
      <p:pic>
        <p:nvPicPr>
          <p:cNvPr id="9" name="MsPham-0936082789">
            <a:extLst>
              <a:ext uri="{FF2B5EF4-FFF2-40B4-BE49-F238E27FC236}">
                <a16:creationId xmlns:a16="http://schemas.microsoft.com/office/drawing/2014/main" id="{9CB1B4F6-BE21-C481-A25A-C96EAADD9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52178" y="1054504"/>
            <a:ext cx="685145" cy="685145"/>
          </a:xfrm>
          <a:prstGeom prst="ellipse">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10" name="MsPham-0936082789">
            <a:extLst>
              <a:ext uri="{FF2B5EF4-FFF2-40B4-BE49-F238E27FC236}">
                <a16:creationId xmlns:a16="http://schemas.microsoft.com/office/drawing/2014/main" id="{B846248C-7F8F-F8BD-1DD1-2ABC08B2D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8306" y="1008164"/>
            <a:ext cx="777825" cy="777825"/>
          </a:xfrm>
          <a:prstGeom prst="ellipse">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22" name="MsPham0936082789">
            <a:extLst>
              <a:ext uri="{FF2B5EF4-FFF2-40B4-BE49-F238E27FC236}">
                <a16:creationId xmlns:a16="http://schemas.microsoft.com/office/drawing/2014/main" id="{C79F3B4B-89EB-EA2C-DDF2-16302F4ED367}"/>
              </a:ext>
            </a:extLst>
          </p:cNvPr>
          <p:cNvSpPr txBox="1"/>
          <p:nvPr/>
        </p:nvSpPr>
        <p:spPr>
          <a:xfrm>
            <a:off x="1211372" y="5552069"/>
            <a:ext cx="1727200" cy="430887"/>
          </a:xfrm>
          <a:prstGeom prst="rect">
            <a:avLst/>
          </a:prstGeom>
          <a:noFill/>
          <a:ln>
            <a:noFill/>
          </a:ln>
        </p:spPr>
        <p:txBody>
          <a:bodyPr wrap="square" lIns="0" tIns="0" rIns="0" bIns="0" rtlCol="0" anchor="t">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800" b="0">
                <a:solidFill>
                  <a:srgbClr val="002060"/>
                </a:solidFill>
              </a:rPr>
              <a:t>skating</a:t>
            </a:r>
          </a:p>
        </p:txBody>
      </p:sp>
      <p:sp>
        <p:nvSpPr>
          <p:cNvPr id="23" name="MsPham0936082789">
            <a:extLst>
              <a:ext uri="{FF2B5EF4-FFF2-40B4-BE49-F238E27FC236}">
                <a16:creationId xmlns:a16="http://schemas.microsoft.com/office/drawing/2014/main" id="{162E7073-D964-263E-A578-034E50E9A9A7}"/>
              </a:ext>
            </a:extLst>
          </p:cNvPr>
          <p:cNvSpPr txBox="1"/>
          <p:nvPr/>
        </p:nvSpPr>
        <p:spPr>
          <a:xfrm>
            <a:off x="3204064" y="6110715"/>
            <a:ext cx="2056190" cy="430887"/>
          </a:xfrm>
          <a:prstGeom prst="rect">
            <a:avLst/>
          </a:prstGeom>
          <a:noFill/>
          <a:ln>
            <a:noFill/>
          </a:ln>
        </p:spPr>
        <p:txBody>
          <a:bodyPr wrap="square" lIns="0" tIns="0" rIns="0" bIns="0" rtlCol="0" anchor="t">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800" b="0">
                <a:solidFill>
                  <a:srgbClr val="002060"/>
                </a:solidFill>
              </a:rPr>
              <a:t>cycling</a:t>
            </a:r>
          </a:p>
        </p:txBody>
      </p:sp>
      <p:sp>
        <p:nvSpPr>
          <p:cNvPr id="28" name="MsPham0936082789">
            <a:extLst>
              <a:ext uri="{FF2B5EF4-FFF2-40B4-BE49-F238E27FC236}">
                <a16:creationId xmlns:a16="http://schemas.microsoft.com/office/drawing/2014/main" id="{D853AA91-7E7A-7462-45C5-96548F8F00A8}"/>
              </a:ext>
            </a:extLst>
          </p:cNvPr>
          <p:cNvSpPr txBox="1"/>
          <p:nvPr/>
        </p:nvSpPr>
        <p:spPr>
          <a:xfrm>
            <a:off x="5606488" y="6089591"/>
            <a:ext cx="2747359" cy="430887"/>
          </a:xfrm>
          <a:prstGeom prst="rect">
            <a:avLst/>
          </a:prstGeom>
          <a:noFill/>
          <a:ln>
            <a:noFill/>
          </a:ln>
        </p:spPr>
        <p:txBody>
          <a:bodyPr wrap="square" lIns="0" tIns="0" rIns="0" bIns="0" rtlCol="0" anchor="t">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800" b="0">
                <a:solidFill>
                  <a:srgbClr val="002060"/>
                </a:solidFill>
              </a:rPr>
              <a:t>flying a kite</a:t>
            </a:r>
          </a:p>
        </p:txBody>
      </p:sp>
      <p:sp>
        <p:nvSpPr>
          <p:cNvPr id="29" name="MsPham0936082789">
            <a:extLst>
              <a:ext uri="{FF2B5EF4-FFF2-40B4-BE49-F238E27FC236}">
                <a16:creationId xmlns:a16="http://schemas.microsoft.com/office/drawing/2014/main" id="{D37F6575-9DCC-BC49-86A3-E92F72AC62A6}"/>
              </a:ext>
            </a:extLst>
          </p:cNvPr>
          <p:cNvSpPr txBox="1"/>
          <p:nvPr/>
        </p:nvSpPr>
        <p:spPr>
          <a:xfrm>
            <a:off x="8562533" y="5959421"/>
            <a:ext cx="2097314" cy="430887"/>
          </a:xfrm>
          <a:prstGeom prst="rect">
            <a:avLst/>
          </a:prstGeom>
          <a:noFill/>
          <a:ln>
            <a:noFill/>
          </a:ln>
        </p:spPr>
        <p:txBody>
          <a:bodyPr wrap="square" lIns="0" tIns="0" rIns="0" bIns="0" rtlCol="0" anchor="t">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800" b="0">
                <a:solidFill>
                  <a:srgbClr val="002060"/>
                </a:solidFill>
              </a:rPr>
              <a:t>skipping</a:t>
            </a:r>
          </a:p>
        </p:txBody>
      </p:sp>
      <p:pic>
        <p:nvPicPr>
          <p:cNvPr id="30" name="MsPham-0936082789">
            <a:extLst>
              <a:ext uri="{FF2B5EF4-FFF2-40B4-BE49-F238E27FC236}">
                <a16:creationId xmlns:a16="http://schemas.microsoft.com/office/drawing/2014/main" id="{9D874A3F-33F8-D69C-8359-6E4F27FA9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819915" y="3673310"/>
            <a:ext cx="737029" cy="1860550"/>
          </a:xfrm>
          <a:prstGeom prst="rect">
            <a:avLst/>
          </a:prstGeom>
          <a:noFill/>
          <a:extLst>
            <a:ext uri="{909E8E84-426E-40DD-AFC4-6F175D3DCCD1}">
              <a14:hiddenFill xmlns:a14="http://schemas.microsoft.com/office/drawing/2010/main">
                <a:solidFill>
                  <a:srgbClr val="FFFFFF"/>
                </a:solidFill>
              </a14:hiddenFill>
            </a:ext>
          </a:extLst>
        </p:spPr>
      </p:pic>
      <p:pic>
        <p:nvPicPr>
          <p:cNvPr id="31" name="MsPham-0936082789">
            <a:extLst>
              <a:ext uri="{FF2B5EF4-FFF2-40B4-BE49-F238E27FC236}">
                <a16:creationId xmlns:a16="http://schemas.microsoft.com/office/drawing/2014/main" id="{9AA31F95-FFC6-C7E6-64B2-1B1C54B53B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3644" y="4262355"/>
            <a:ext cx="737029" cy="1830152"/>
          </a:xfrm>
          <a:prstGeom prst="rect">
            <a:avLst/>
          </a:prstGeom>
          <a:noFill/>
          <a:extLst>
            <a:ext uri="{909E8E84-426E-40DD-AFC4-6F175D3DCCD1}">
              <a14:hiddenFill xmlns:a14="http://schemas.microsoft.com/office/drawing/2010/main">
                <a:solidFill>
                  <a:srgbClr val="FFFFFF"/>
                </a:solidFill>
              </a14:hiddenFill>
            </a:ext>
          </a:extLst>
        </p:spPr>
      </p:pic>
      <p:pic>
        <p:nvPicPr>
          <p:cNvPr id="32" name="MsPham-0936082789">
            <a:extLst>
              <a:ext uri="{FF2B5EF4-FFF2-40B4-BE49-F238E27FC236}">
                <a16:creationId xmlns:a16="http://schemas.microsoft.com/office/drawing/2014/main" id="{8F1339C8-4E79-FD35-27E0-FDA4894D27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43" t="4673" r="23067"/>
          <a:stretch/>
        </p:blipFill>
        <p:spPr bwMode="auto">
          <a:xfrm>
            <a:off x="6424104" y="4285441"/>
            <a:ext cx="1435816" cy="1861190"/>
          </a:xfrm>
          <a:prstGeom prst="rect">
            <a:avLst/>
          </a:prstGeom>
          <a:noFill/>
          <a:extLst>
            <a:ext uri="{909E8E84-426E-40DD-AFC4-6F175D3DCCD1}">
              <a14:hiddenFill xmlns:a14="http://schemas.microsoft.com/office/drawing/2010/main">
                <a:solidFill>
                  <a:srgbClr val="FFFFFF"/>
                </a:solidFill>
              </a14:hiddenFill>
            </a:ext>
          </a:extLst>
        </p:spPr>
      </p:pic>
      <p:pic>
        <p:nvPicPr>
          <p:cNvPr id="33" name="MsPham-0936082789">
            <a:extLst>
              <a:ext uri="{FF2B5EF4-FFF2-40B4-BE49-F238E27FC236}">
                <a16:creationId xmlns:a16="http://schemas.microsoft.com/office/drawing/2014/main" id="{807339E7-80EB-7D97-8AD5-3F2B44DC47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8646" y="3822242"/>
            <a:ext cx="1518817" cy="215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82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2" grpId="0"/>
      <p:bldP spid="23"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CBE30A2B-54E9-E4E8-A5A8-9E0107A5A762}"/>
              </a:ext>
            </a:extLst>
          </p:cNvPr>
          <p:cNvSpPr txBox="1"/>
          <p:nvPr/>
        </p:nvSpPr>
        <p:spPr>
          <a:xfrm>
            <a:off x="1376149" y="334703"/>
            <a:ext cx="10143406" cy="646331"/>
          </a:xfrm>
          <a:prstGeom prst="rect">
            <a:avLst/>
          </a:prstGeom>
          <a:noFill/>
        </p:spPr>
        <p:txBody>
          <a:bodyPr wrap="square" rtlCol="0">
            <a:spAutoFit/>
          </a:bodyPr>
          <a:lstStyle/>
          <a:p>
            <a:r>
              <a:rPr lang="en-US" sz="3600" b="1" i="0">
                <a:effectLst/>
                <a:latin typeface="Arial" panose="020B0604020202020204" pitchFamily="34" charset="0"/>
                <a:cs typeface="Arial" panose="020B0604020202020204" pitchFamily="34" charset="0"/>
              </a:rPr>
              <a:t>2. Cách hỏi - trả lời về sở thích của ai đó</a:t>
            </a:r>
            <a:endParaRPr lang="en-US" sz="2800" b="1">
              <a:latin typeface="Arial" panose="020B0604020202020204" pitchFamily="34" charset="0"/>
              <a:cs typeface="Arial" panose="020B0604020202020204" pitchFamily="34" charset="0"/>
            </a:endParaRPr>
          </a:p>
        </p:txBody>
      </p:sp>
      <p:pic>
        <p:nvPicPr>
          <p:cNvPr id="3" name="MsPham0936082789">
            <a:extLst>
              <a:ext uri="{FF2B5EF4-FFF2-40B4-BE49-F238E27FC236}">
                <a16:creationId xmlns:a16="http://schemas.microsoft.com/office/drawing/2014/main" id="{C8CDED67-BEF2-4DBB-7071-FDBDFB63F972}"/>
              </a:ext>
            </a:extLst>
          </p:cNvPr>
          <p:cNvPicPr>
            <a:picLocks noChangeAspect="1"/>
          </p:cNvPicPr>
          <p:nvPr/>
        </p:nvPicPr>
        <p:blipFill>
          <a:blip r:embed="rId2"/>
          <a:stretch>
            <a:fillRect/>
          </a:stretch>
        </p:blipFill>
        <p:spPr>
          <a:xfrm>
            <a:off x="9983917" y="1150873"/>
            <a:ext cx="830590" cy="830590"/>
          </a:xfrm>
          <a:prstGeom prst="ellipse">
            <a:avLst/>
          </a:prstGeom>
          <a:noFill/>
          <a:ln>
            <a:solidFill>
              <a:srgbClr val="4D00E6"/>
            </a:solidFill>
          </a:ln>
        </p:spPr>
      </p:pic>
      <p:sp>
        <p:nvSpPr>
          <p:cNvPr id="4" name="MsPham0936082789">
            <a:extLst>
              <a:ext uri="{FF2B5EF4-FFF2-40B4-BE49-F238E27FC236}">
                <a16:creationId xmlns:a16="http://schemas.microsoft.com/office/drawing/2014/main" id="{8477EE42-BDA9-7831-6FFE-60FC15E49E13}"/>
              </a:ext>
            </a:extLst>
          </p:cNvPr>
          <p:cNvSpPr txBox="1"/>
          <p:nvPr/>
        </p:nvSpPr>
        <p:spPr>
          <a:xfrm>
            <a:off x="3372850" y="1016523"/>
            <a:ext cx="6289623" cy="548640"/>
          </a:xfrm>
          <a:prstGeom prst="wedgeRoundRectCallout">
            <a:avLst>
              <a:gd name="adj1" fmla="val -56309"/>
              <a:gd name="adj2" fmla="val -21517"/>
              <a:gd name="adj3" fmla="val 16667"/>
            </a:avLst>
          </a:prstGeom>
          <a:solidFill>
            <a:schemeClr val="bg1"/>
          </a:solidFill>
          <a:ln>
            <a:solidFill>
              <a:srgbClr val="0070C0"/>
            </a:solidFill>
          </a:ln>
        </p:spPr>
        <p:txBody>
          <a:bodyPr wrap="square" rtlCol="0">
            <a:spAutoFit/>
          </a:bodyPr>
          <a:lstStyle>
            <a:defPPr>
              <a:defRPr lang="en-US"/>
            </a:defPPr>
            <a:lvl1pPr lvl="0" algn="ctr" eaLnBrk="0" fontAlgn="ctr" hangingPunct="0">
              <a:spcBef>
                <a:spcPct val="0"/>
              </a:spcBef>
              <a:spcAft>
                <a:spcPct val="0"/>
              </a:spcAft>
              <a:defRPr sz="2667" b="1">
                <a:solidFill>
                  <a:srgbClr val="002060"/>
                </a:solidFill>
                <a:latin typeface="Arial" panose="020B0604020202020204" pitchFamily="34" charset="0"/>
                <a:cs typeface="Arial" panose="020B0604020202020204" pitchFamily="34" charset="0"/>
              </a:defRPr>
            </a:lvl1pPr>
          </a:lstStyle>
          <a:p>
            <a:r>
              <a:rPr lang="en-US"/>
              <a:t>What</a:t>
            </a:r>
            <a:r>
              <a:rPr lang="en-US">
                <a:solidFill>
                  <a:srgbClr val="00B0F0"/>
                </a:solidFill>
              </a:rPr>
              <a:t> is </a:t>
            </a:r>
            <a:r>
              <a:rPr lang="en-US">
                <a:solidFill>
                  <a:srgbClr val="FF0000"/>
                </a:solidFill>
              </a:rPr>
              <a:t>your</a:t>
            </a:r>
            <a:r>
              <a:rPr lang="en-US"/>
              <a:t> hobby?</a:t>
            </a:r>
          </a:p>
        </p:txBody>
      </p:sp>
      <p:sp>
        <p:nvSpPr>
          <p:cNvPr id="5" name="MsPham0936082789">
            <a:extLst>
              <a:ext uri="{FF2B5EF4-FFF2-40B4-BE49-F238E27FC236}">
                <a16:creationId xmlns:a16="http://schemas.microsoft.com/office/drawing/2014/main" id="{CFD38662-EC1E-9C2F-3768-60D2FCA269B1}"/>
              </a:ext>
            </a:extLst>
          </p:cNvPr>
          <p:cNvSpPr txBox="1"/>
          <p:nvPr/>
        </p:nvSpPr>
        <p:spPr>
          <a:xfrm>
            <a:off x="3372851" y="1661189"/>
            <a:ext cx="6289623" cy="548640"/>
          </a:xfrm>
          <a:prstGeom prst="wedgeRoundRectCallout">
            <a:avLst>
              <a:gd name="adj1" fmla="val 55718"/>
              <a:gd name="adj2" fmla="val -42399"/>
              <a:gd name="adj3" fmla="val 16667"/>
            </a:avLst>
          </a:prstGeom>
          <a:solidFill>
            <a:schemeClr val="bg1"/>
          </a:solidFill>
          <a:ln>
            <a:solidFill>
              <a:srgbClr val="0070C0"/>
            </a:solidFill>
          </a:ln>
        </p:spPr>
        <p:txBody>
          <a:bodyPr wrap="square" rtlCol="0">
            <a:spAutoFit/>
          </a:bodyPr>
          <a:lstStyle>
            <a:defPPr>
              <a:defRPr lang="en-US"/>
            </a:defPPr>
            <a:lvl1pPr lvl="0" algn="ctr" eaLnBrk="0" fontAlgn="ctr" hangingPunct="0">
              <a:spcBef>
                <a:spcPct val="0"/>
              </a:spcBef>
              <a:spcAft>
                <a:spcPct val="0"/>
              </a:spcAft>
              <a:defRPr sz="2667" b="1">
                <a:solidFill>
                  <a:srgbClr val="002060"/>
                </a:solidFill>
                <a:latin typeface="Arial" panose="020B0604020202020204" pitchFamily="34" charset="0"/>
                <a:cs typeface="Arial" panose="020B0604020202020204" pitchFamily="34" charset="0"/>
              </a:defRPr>
            </a:lvl1pPr>
          </a:lstStyle>
          <a:p>
            <a:r>
              <a:rPr lang="en-US">
                <a:solidFill>
                  <a:srgbClr val="FF0000"/>
                </a:solidFill>
              </a:rPr>
              <a:t>My</a:t>
            </a:r>
            <a:r>
              <a:rPr lang="en-US"/>
              <a:t> hobby </a:t>
            </a:r>
            <a:r>
              <a:rPr lang="en-US">
                <a:solidFill>
                  <a:srgbClr val="00B0F0"/>
                </a:solidFill>
              </a:rPr>
              <a:t>is</a:t>
            </a:r>
            <a:r>
              <a:rPr lang="en-US"/>
              <a:t> ________.</a:t>
            </a:r>
          </a:p>
        </p:txBody>
      </p:sp>
      <p:pic>
        <p:nvPicPr>
          <p:cNvPr id="6" name="MsPham-0936082789">
            <a:extLst>
              <a:ext uri="{FF2B5EF4-FFF2-40B4-BE49-F238E27FC236}">
                <a16:creationId xmlns:a16="http://schemas.microsoft.com/office/drawing/2014/main" id="{22300C31-EFA1-7A41-2464-D8A10C8B0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57063" y="1119929"/>
            <a:ext cx="894345" cy="894345"/>
          </a:xfrm>
          <a:prstGeom prst="ellipse">
            <a:avLst/>
          </a:prstGeom>
          <a:noFill/>
          <a:ln>
            <a:solidFill>
              <a:srgbClr val="4D00E6"/>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7B94A56-D37C-39C0-5612-BE69A7EDB807}"/>
              </a:ext>
            </a:extLst>
          </p:cNvPr>
          <p:cNvPicPr>
            <a:picLocks noChangeAspect="1"/>
          </p:cNvPicPr>
          <p:nvPr/>
        </p:nvPicPr>
        <p:blipFill>
          <a:blip r:embed="rId4"/>
          <a:stretch>
            <a:fillRect/>
          </a:stretch>
        </p:blipFill>
        <p:spPr>
          <a:xfrm>
            <a:off x="9191512" y="3801513"/>
            <a:ext cx="1906137" cy="1642378"/>
          </a:xfrm>
          <a:prstGeom prst="roundRect">
            <a:avLst>
              <a:gd name="adj" fmla="val 4966"/>
            </a:avLst>
          </a:prstGeom>
          <a:noFill/>
        </p:spPr>
      </p:pic>
      <p:pic>
        <p:nvPicPr>
          <p:cNvPr id="8" name="Picture 7">
            <a:extLst>
              <a:ext uri="{FF2B5EF4-FFF2-40B4-BE49-F238E27FC236}">
                <a16:creationId xmlns:a16="http://schemas.microsoft.com/office/drawing/2014/main" id="{6C2D10B9-B5D9-ACC9-818B-18A567926DA2}"/>
              </a:ext>
            </a:extLst>
          </p:cNvPr>
          <p:cNvPicPr>
            <a:picLocks noChangeAspect="1"/>
          </p:cNvPicPr>
          <p:nvPr/>
        </p:nvPicPr>
        <p:blipFill>
          <a:blip r:embed="rId5"/>
          <a:stretch>
            <a:fillRect/>
          </a:stretch>
        </p:blipFill>
        <p:spPr>
          <a:xfrm>
            <a:off x="3573123" y="4443207"/>
            <a:ext cx="1906137" cy="1642378"/>
          </a:xfrm>
          <a:prstGeom prst="roundRect">
            <a:avLst>
              <a:gd name="adj" fmla="val 4966"/>
            </a:avLst>
          </a:prstGeom>
          <a:noFill/>
        </p:spPr>
      </p:pic>
      <p:pic>
        <p:nvPicPr>
          <p:cNvPr id="9" name="Picture 8">
            <a:extLst>
              <a:ext uri="{FF2B5EF4-FFF2-40B4-BE49-F238E27FC236}">
                <a16:creationId xmlns:a16="http://schemas.microsoft.com/office/drawing/2014/main" id="{88F50A48-590F-1B3A-6969-E66CCFC6292B}"/>
              </a:ext>
            </a:extLst>
          </p:cNvPr>
          <p:cNvPicPr>
            <a:picLocks noChangeAspect="1"/>
          </p:cNvPicPr>
          <p:nvPr/>
        </p:nvPicPr>
        <p:blipFill>
          <a:blip r:embed="rId6"/>
          <a:stretch>
            <a:fillRect/>
          </a:stretch>
        </p:blipFill>
        <p:spPr>
          <a:xfrm>
            <a:off x="763928" y="3801513"/>
            <a:ext cx="1906137" cy="1642378"/>
          </a:xfrm>
          <a:prstGeom prst="roundRect">
            <a:avLst>
              <a:gd name="adj" fmla="val 4966"/>
            </a:avLst>
          </a:prstGeom>
          <a:noFill/>
        </p:spPr>
      </p:pic>
      <p:pic>
        <p:nvPicPr>
          <p:cNvPr id="10" name="Picture 9">
            <a:extLst>
              <a:ext uri="{FF2B5EF4-FFF2-40B4-BE49-F238E27FC236}">
                <a16:creationId xmlns:a16="http://schemas.microsoft.com/office/drawing/2014/main" id="{E239598A-0476-931D-A30D-70A9C079F1C0}"/>
              </a:ext>
            </a:extLst>
          </p:cNvPr>
          <p:cNvPicPr>
            <a:picLocks noChangeAspect="1"/>
          </p:cNvPicPr>
          <p:nvPr/>
        </p:nvPicPr>
        <p:blipFill>
          <a:blip r:embed="rId7"/>
          <a:stretch>
            <a:fillRect/>
          </a:stretch>
        </p:blipFill>
        <p:spPr>
          <a:xfrm>
            <a:off x="6382318" y="4443207"/>
            <a:ext cx="1906137" cy="1642378"/>
          </a:xfrm>
          <a:prstGeom prst="roundRect">
            <a:avLst>
              <a:gd name="adj" fmla="val 4966"/>
            </a:avLst>
          </a:prstGeom>
          <a:noFill/>
        </p:spPr>
      </p:pic>
      <p:cxnSp>
        <p:nvCxnSpPr>
          <p:cNvPr id="12" name="Straight Arrow Connector 11">
            <a:extLst>
              <a:ext uri="{FF2B5EF4-FFF2-40B4-BE49-F238E27FC236}">
                <a16:creationId xmlns:a16="http://schemas.microsoft.com/office/drawing/2014/main" id="{37792FAD-E35C-6212-9523-934E15DD3E79}"/>
              </a:ext>
            </a:extLst>
          </p:cNvPr>
          <p:cNvCxnSpPr>
            <a:cxnSpLocks/>
            <a:stCxn id="5" idx="2"/>
          </p:cNvCxnSpPr>
          <p:nvPr/>
        </p:nvCxnSpPr>
        <p:spPr>
          <a:xfrm flipH="1">
            <a:off x="2670065" y="2264713"/>
            <a:ext cx="3847598" cy="1422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2DAA9D3-DFBE-63E6-4642-50F9E7B97B56}"/>
              </a:ext>
            </a:extLst>
          </p:cNvPr>
          <p:cNvCxnSpPr>
            <a:cxnSpLocks/>
            <a:stCxn id="5" idx="2"/>
            <a:endCxn id="8" idx="0"/>
          </p:cNvCxnSpPr>
          <p:nvPr/>
        </p:nvCxnSpPr>
        <p:spPr>
          <a:xfrm flipH="1">
            <a:off x="4526192" y="2264713"/>
            <a:ext cx="1991471" cy="2178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082C98-6625-7014-12D4-41BCB16541D7}"/>
              </a:ext>
            </a:extLst>
          </p:cNvPr>
          <p:cNvCxnSpPr>
            <a:cxnSpLocks/>
            <a:stCxn id="5" idx="2"/>
            <a:endCxn id="10" idx="0"/>
          </p:cNvCxnSpPr>
          <p:nvPr/>
        </p:nvCxnSpPr>
        <p:spPr>
          <a:xfrm>
            <a:off x="6517663" y="2264713"/>
            <a:ext cx="817724" cy="2178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94B31D-678E-4C6C-C04F-80317F85EF24}"/>
              </a:ext>
            </a:extLst>
          </p:cNvPr>
          <p:cNvCxnSpPr>
            <a:cxnSpLocks/>
            <a:stCxn id="5" idx="2"/>
          </p:cNvCxnSpPr>
          <p:nvPr/>
        </p:nvCxnSpPr>
        <p:spPr>
          <a:xfrm>
            <a:off x="6517663" y="2264713"/>
            <a:ext cx="2673849" cy="1422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MsPham0936082789">
            <a:extLst>
              <a:ext uri="{FF2B5EF4-FFF2-40B4-BE49-F238E27FC236}">
                <a16:creationId xmlns:a16="http://schemas.microsoft.com/office/drawing/2014/main" id="{AF4A6C45-5230-57C5-0C59-5D1F978C3CB8}"/>
              </a:ext>
            </a:extLst>
          </p:cNvPr>
          <p:cNvSpPr txBox="1"/>
          <p:nvPr/>
        </p:nvSpPr>
        <p:spPr>
          <a:xfrm>
            <a:off x="564869" y="5648734"/>
            <a:ext cx="2304253" cy="369332"/>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drawing</a:t>
            </a:r>
            <a:endParaRPr lang="en-US" sz="2933">
              <a:solidFill>
                <a:srgbClr val="0070C0"/>
              </a:solidFill>
            </a:endParaRPr>
          </a:p>
        </p:txBody>
      </p:sp>
      <p:sp>
        <p:nvSpPr>
          <p:cNvPr id="25" name="MsPham0936082789">
            <a:extLst>
              <a:ext uri="{FF2B5EF4-FFF2-40B4-BE49-F238E27FC236}">
                <a16:creationId xmlns:a16="http://schemas.microsoft.com/office/drawing/2014/main" id="{1CC0B5A1-E56F-D48E-DAF7-1723E218E9B7}"/>
              </a:ext>
            </a:extLst>
          </p:cNvPr>
          <p:cNvSpPr txBox="1"/>
          <p:nvPr/>
        </p:nvSpPr>
        <p:spPr>
          <a:xfrm>
            <a:off x="3362675" y="6113844"/>
            <a:ext cx="2304253" cy="369332"/>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singing</a:t>
            </a:r>
            <a:endParaRPr lang="en-US" sz="2933">
              <a:solidFill>
                <a:srgbClr val="0070C0"/>
              </a:solidFill>
            </a:endParaRPr>
          </a:p>
        </p:txBody>
      </p:sp>
      <p:sp>
        <p:nvSpPr>
          <p:cNvPr id="26" name="MsPham0936082789">
            <a:extLst>
              <a:ext uri="{FF2B5EF4-FFF2-40B4-BE49-F238E27FC236}">
                <a16:creationId xmlns:a16="http://schemas.microsoft.com/office/drawing/2014/main" id="{28D5AA2A-4FB3-032D-F858-0068970BD2B7}"/>
              </a:ext>
            </a:extLst>
          </p:cNvPr>
          <p:cNvSpPr txBox="1"/>
          <p:nvPr/>
        </p:nvSpPr>
        <p:spPr>
          <a:xfrm>
            <a:off x="6103549" y="6085585"/>
            <a:ext cx="2304253" cy="369332"/>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dancing</a:t>
            </a:r>
            <a:endParaRPr lang="en-US" sz="2933">
              <a:solidFill>
                <a:srgbClr val="0070C0"/>
              </a:solidFill>
            </a:endParaRPr>
          </a:p>
        </p:txBody>
      </p:sp>
      <p:sp>
        <p:nvSpPr>
          <p:cNvPr id="27" name="MsPham0936082789">
            <a:extLst>
              <a:ext uri="{FF2B5EF4-FFF2-40B4-BE49-F238E27FC236}">
                <a16:creationId xmlns:a16="http://schemas.microsoft.com/office/drawing/2014/main" id="{AEA25AEE-6242-A188-4389-6E2289B9C8CF}"/>
              </a:ext>
            </a:extLst>
          </p:cNvPr>
          <p:cNvSpPr txBox="1"/>
          <p:nvPr/>
        </p:nvSpPr>
        <p:spPr>
          <a:xfrm>
            <a:off x="8989899" y="5451724"/>
            <a:ext cx="2304253" cy="369332"/>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swimming</a:t>
            </a:r>
            <a:endParaRPr lang="en-US" sz="2933">
              <a:solidFill>
                <a:srgbClr val="0070C0"/>
              </a:solidFill>
            </a:endParaRPr>
          </a:p>
        </p:txBody>
      </p:sp>
    </p:spTree>
    <p:extLst>
      <p:ext uri="{BB962C8B-B14F-4D97-AF65-F5344CB8AC3E}">
        <p14:creationId xmlns:p14="http://schemas.microsoft.com/office/powerpoint/2010/main" val="371730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MsPham-0936082789">
            <a:extLst>
              <a:ext uri="{FF2B5EF4-FFF2-40B4-BE49-F238E27FC236}">
                <a16:creationId xmlns:a16="http://schemas.microsoft.com/office/drawing/2014/main" id="{5C78B8FD-0E04-712F-1A31-CE02DC81AF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1" b="11411"/>
          <a:stretch/>
        </p:blipFill>
        <p:spPr bwMode="auto">
          <a:xfrm>
            <a:off x="9256218" y="3529160"/>
            <a:ext cx="1554480" cy="1554480"/>
          </a:xfrm>
          <a:prstGeom prst="roundRect">
            <a:avLst>
              <a:gd name="adj" fmla="val 9296"/>
            </a:avLst>
          </a:prstGeom>
          <a:noFill/>
          <a:extLst>
            <a:ext uri="{909E8E84-426E-40DD-AFC4-6F175D3DCCD1}">
              <a14:hiddenFill xmlns:a14="http://schemas.microsoft.com/office/drawing/2010/main">
                <a:solidFill>
                  <a:srgbClr val="FFFFFF"/>
                </a:solidFill>
              </a14:hiddenFill>
            </a:ext>
          </a:extLst>
        </p:spPr>
      </p:pic>
      <p:pic>
        <p:nvPicPr>
          <p:cNvPr id="24" name="MsPham-0936082789">
            <a:extLst>
              <a:ext uri="{FF2B5EF4-FFF2-40B4-BE49-F238E27FC236}">
                <a16:creationId xmlns:a16="http://schemas.microsoft.com/office/drawing/2014/main" id="{00D0533D-DF63-2DF9-4EEE-338B2CC562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 r="1633" b="25341"/>
          <a:stretch/>
        </p:blipFill>
        <p:spPr bwMode="auto">
          <a:xfrm>
            <a:off x="1002122" y="3405198"/>
            <a:ext cx="1606958" cy="1554480"/>
          </a:xfrm>
          <a:prstGeom prst="roundRect">
            <a:avLst/>
          </a:prstGeom>
          <a:noFill/>
          <a:extLst>
            <a:ext uri="{909E8E84-426E-40DD-AFC4-6F175D3DCCD1}">
              <a14:hiddenFill xmlns:a14="http://schemas.microsoft.com/office/drawing/2010/main">
                <a:solidFill>
                  <a:srgbClr val="FFFFFF"/>
                </a:solidFill>
              </a14:hiddenFill>
            </a:ext>
          </a:extLst>
        </p:spPr>
      </p:pic>
      <p:pic>
        <p:nvPicPr>
          <p:cNvPr id="26" name="MsPham-0936082789">
            <a:extLst>
              <a:ext uri="{FF2B5EF4-FFF2-40B4-BE49-F238E27FC236}">
                <a16:creationId xmlns:a16="http://schemas.microsoft.com/office/drawing/2014/main" id="{631A43EF-9EA1-6577-73A3-9D59D54A6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492" y="4206240"/>
            <a:ext cx="1819175" cy="1554480"/>
          </a:xfrm>
          <a:prstGeom prst="rect">
            <a:avLst/>
          </a:prstGeom>
          <a:noFill/>
          <a:extLst>
            <a:ext uri="{909E8E84-426E-40DD-AFC4-6F175D3DCCD1}">
              <a14:hiddenFill xmlns:a14="http://schemas.microsoft.com/office/drawing/2010/main">
                <a:solidFill>
                  <a:srgbClr val="FFFFFF"/>
                </a:solidFill>
              </a14:hiddenFill>
            </a:ext>
          </a:extLst>
        </p:spPr>
      </p:pic>
      <p:pic>
        <p:nvPicPr>
          <p:cNvPr id="29" name="MsPham-0936082789">
            <a:extLst>
              <a:ext uri="{FF2B5EF4-FFF2-40B4-BE49-F238E27FC236}">
                <a16:creationId xmlns:a16="http://schemas.microsoft.com/office/drawing/2014/main" id="{84717156-B9ED-483D-AC8E-97E4B1B446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 t="21371" r="83" b="1451"/>
          <a:stretch/>
        </p:blipFill>
        <p:spPr bwMode="auto">
          <a:xfrm>
            <a:off x="6590924" y="4189979"/>
            <a:ext cx="1554480" cy="1554480"/>
          </a:xfrm>
          <a:prstGeom prst="roundRect">
            <a:avLst>
              <a:gd name="adj" fmla="val 9296"/>
            </a:avLst>
          </a:prstGeom>
          <a:noFill/>
          <a:extLst>
            <a:ext uri="{909E8E84-426E-40DD-AFC4-6F175D3DCCD1}">
              <a14:hiddenFill xmlns:a14="http://schemas.microsoft.com/office/drawing/2010/main">
                <a:solidFill>
                  <a:srgbClr val="FFFFFF"/>
                </a:solidFill>
              </a14:hiddenFill>
            </a:ext>
          </a:extLst>
        </p:spPr>
      </p:pic>
      <p:sp>
        <p:nvSpPr>
          <p:cNvPr id="31" name="MsPham0936082789">
            <a:extLst>
              <a:ext uri="{FF2B5EF4-FFF2-40B4-BE49-F238E27FC236}">
                <a16:creationId xmlns:a16="http://schemas.microsoft.com/office/drawing/2014/main" id="{3181884F-2D5F-FED2-5E14-C4D5046F0C95}"/>
              </a:ext>
            </a:extLst>
          </p:cNvPr>
          <p:cNvSpPr txBox="1"/>
          <p:nvPr/>
        </p:nvSpPr>
        <p:spPr>
          <a:xfrm>
            <a:off x="630856" y="4972022"/>
            <a:ext cx="2304253" cy="738664"/>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playing badminton</a:t>
            </a:r>
            <a:endParaRPr lang="en-US" sz="2933">
              <a:solidFill>
                <a:srgbClr val="0070C0"/>
              </a:solidFill>
            </a:endParaRPr>
          </a:p>
        </p:txBody>
      </p:sp>
      <p:sp>
        <p:nvSpPr>
          <p:cNvPr id="32" name="MsPham0936082789">
            <a:extLst>
              <a:ext uri="{FF2B5EF4-FFF2-40B4-BE49-F238E27FC236}">
                <a16:creationId xmlns:a16="http://schemas.microsoft.com/office/drawing/2014/main" id="{4DEF9B84-B2DE-4961-58D1-412D91AD0A14}"/>
              </a:ext>
            </a:extLst>
          </p:cNvPr>
          <p:cNvSpPr txBox="1"/>
          <p:nvPr/>
        </p:nvSpPr>
        <p:spPr>
          <a:xfrm>
            <a:off x="3174952" y="5717348"/>
            <a:ext cx="2304253" cy="738664"/>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playing basketball</a:t>
            </a:r>
            <a:endParaRPr lang="en-US" sz="2933">
              <a:solidFill>
                <a:srgbClr val="0070C0"/>
              </a:solidFill>
            </a:endParaRPr>
          </a:p>
        </p:txBody>
      </p:sp>
      <p:sp>
        <p:nvSpPr>
          <p:cNvPr id="33" name="MsPham0936082789">
            <a:extLst>
              <a:ext uri="{FF2B5EF4-FFF2-40B4-BE49-F238E27FC236}">
                <a16:creationId xmlns:a16="http://schemas.microsoft.com/office/drawing/2014/main" id="{85D3CD15-B819-C891-22C5-82BF4E81CA48}"/>
              </a:ext>
            </a:extLst>
          </p:cNvPr>
          <p:cNvSpPr txBox="1"/>
          <p:nvPr/>
        </p:nvSpPr>
        <p:spPr>
          <a:xfrm>
            <a:off x="6590924" y="5717348"/>
            <a:ext cx="1554480" cy="738664"/>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playing football</a:t>
            </a:r>
            <a:endParaRPr lang="en-US" sz="2933">
              <a:solidFill>
                <a:srgbClr val="0070C0"/>
              </a:solidFill>
            </a:endParaRPr>
          </a:p>
        </p:txBody>
      </p:sp>
      <p:sp>
        <p:nvSpPr>
          <p:cNvPr id="34" name="MsPham0936082789">
            <a:extLst>
              <a:ext uri="{FF2B5EF4-FFF2-40B4-BE49-F238E27FC236}">
                <a16:creationId xmlns:a16="http://schemas.microsoft.com/office/drawing/2014/main" id="{1AFA90CD-5CA7-5D14-6FF2-8906B3B968E6}"/>
              </a:ext>
            </a:extLst>
          </p:cNvPr>
          <p:cNvSpPr txBox="1"/>
          <p:nvPr/>
        </p:nvSpPr>
        <p:spPr>
          <a:xfrm>
            <a:off x="8881331" y="5156688"/>
            <a:ext cx="2304253" cy="369332"/>
          </a:xfrm>
          <a:prstGeom prst="rect">
            <a:avLst/>
          </a:prstGeom>
          <a:noFill/>
          <a:ln>
            <a:no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b="0">
                <a:solidFill>
                  <a:srgbClr val="0070C0"/>
                </a:solidFill>
              </a:rPr>
              <a:t>running</a:t>
            </a:r>
            <a:endParaRPr lang="en-US" sz="2933">
              <a:solidFill>
                <a:srgbClr val="0070C0"/>
              </a:solidFill>
            </a:endParaRPr>
          </a:p>
        </p:txBody>
      </p:sp>
      <p:sp>
        <p:nvSpPr>
          <p:cNvPr id="35" name="MsPham-0936082789">
            <a:extLst>
              <a:ext uri="{FF2B5EF4-FFF2-40B4-BE49-F238E27FC236}">
                <a16:creationId xmlns:a16="http://schemas.microsoft.com/office/drawing/2014/main" id="{9475CA4E-BA23-58DB-172E-47D638B1E993}"/>
              </a:ext>
            </a:extLst>
          </p:cNvPr>
          <p:cNvSpPr txBox="1"/>
          <p:nvPr/>
        </p:nvSpPr>
        <p:spPr>
          <a:xfrm>
            <a:off x="1376149" y="334703"/>
            <a:ext cx="10143406" cy="646331"/>
          </a:xfrm>
          <a:prstGeom prst="rect">
            <a:avLst/>
          </a:prstGeom>
          <a:noFill/>
        </p:spPr>
        <p:txBody>
          <a:bodyPr wrap="square" rtlCol="0">
            <a:spAutoFit/>
          </a:bodyPr>
          <a:lstStyle/>
          <a:p>
            <a:r>
              <a:rPr lang="en-US" sz="3600" b="1" i="0">
                <a:effectLst/>
                <a:latin typeface="Arial" panose="020B0604020202020204" pitchFamily="34" charset="0"/>
                <a:cs typeface="Arial" panose="020B0604020202020204" pitchFamily="34" charset="0"/>
              </a:rPr>
              <a:t>2. Cách hỏi - trả lời về sở thích của ai đó</a:t>
            </a:r>
            <a:endParaRPr lang="en-US" sz="2800" b="1">
              <a:latin typeface="Arial" panose="020B0604020202020204" pitchFamily="34" charset="0"/>
              <a:cs typeface="Arial" panose="020B0604020202020204" pitchFamily="34" charset="0"/>
            </a:endParaRPr>
          </a:p>
        </p:txBody>
      </p:sp>
      <p:pic>
        <p:nvPicPr>
          <p:cNvPr id="36" name="MsPham0936082789">
            <a:extLst>
              <a:ext uri="{FF2B5EF4-FFF2-40B4-BE49-F238E27FC236}">
                <a16:creationId xmlns:a16="http://schemas.microsoft.com/office/drawing/2014/main" id="{0F755CF5-3FA0-3011-EB72-380561634ABD}"/>
              </a:ext>
            </a:extLst>
          </p:cNvPr>
          <p:cNvPicPr>
            <a:picLocks noChangeAspect="1"/>
          </p:cNvPicPr>
          <p:nvPr/>
        </p:nvPicPr>
        <p:blipFill>
          <a:blip r:embed="rId6"/>
          <a:stretch>
            <a:fillRect/>
          </a:stretch>
        </p:blipFill>
        <p:spPr>
          <a:xfrm>
            <a:off x="9983917" y="1150873"/>
            <a:ext cx="830590" cy="830590"/>
          </a:xfrm>
          <a:prstGeom prst="ellipse">
            <a:avLst/>
          </a:prstGeom>
          <a:noFill/>
          <a:ln>
            <a:solidFill>
              <a:srgbClr val="4D00E6"/>
            </a:solidFill>
          </a:ln>
        </p:spPr>
      </p:pic>
      <p:sp>
        <p:nvSpPr>
          <p:cNvPr id="37" name="MsPham0936082789">
            <a:extLst>
              <a:ext uri="{FF2B5EF4-FFF2-40B4-BE49-F238E27FC236}">
                <a16:creationId xmlns:a16="http://schemas.microsoft.com/office/drawing/2014/main" id="{D3B4F8C4-AF45-5155-B47C-8DBD54E793E6}"/>
              </a:ext>
            </a:extLst>
          </p:cNvPr>
          <p:cNvSpPr txBox="1"/>
          <p:nvPr/>
        </p:nvSpPr>
        <p:spPr>
          <a:xfrm>
            <a:off x="3372850" y="1016523"/>
            <a:ext cx="6289623" cy="548640"/>
          </a:xfrm>
          <a:prstGeom prst="wedgeRoundRectCallout">
            <a:avLst>
              <a:gd name="adj1" fmla="val -56309"/>
              <a:gd name="adj2" fmla="val -21517"/>
              <a:gd name="adj3" fmla="val 16667"/>
            </a:avLst>
          </a:prstGeom>
          <a:solidFill>
            <a:schemeClr val="bg1"/>
          </a:solidFill>
          <a:ln>
            <a:solidFill>
              <a:srgbClr val="0070C0"/>
            </a:solidFill>
          </a:ln>
        </p:spPr>
        <p:txBody>
          <a:bodyPr wrap="square" rtlCol="0">
            <a:spAutoFit/>
          </a:bodyPr>
          <a:lstStyle>
            <a:defPPr>
              <a:defRPr lang="en-US"/>
            </a:defPPr>
            <a:lvl1pPr lvl="0" algn="ctr" eaLnBrk="0" fontAlgn="ctr" hangingPunct="0">
              <a:spcBef>
                <a:spcPct val="0"/>
              </a:spcBef>
              <a:spcAft>
                <a:spcPct val="0"/>
              </a:spcAft>
              <a:defRPr sz="2667" b="1">
                <a:solidFill>
                  <a:srgbClr val="002060"/>
                </a:solidFill>
                <a:latin typeface="Arial" panose="020B0604020202020204" pitchFamily="34" charset="0"/>
                <a:cs typeface="Arial" panose="020B0604020202020204" pitchFamily="34" charset="0"/>
              </a:defRPr>
            </a:lvl1pPr>
          </a:lstStyle>
          <a:p>
            <a:r>
              <a:rPr lang="en-US"/>
              <a:t>What </a:t>
            </a:r>
            <a:r>
              <a:rPr lang="en-US">
                <a:solidFill>
                  <a:srgbClr val="00B0F0"/>
                </a:solidFill>
              </a:rPr>
              <a:t>is</a:t>
            </a:r>
            <a:r>
              <a:rPr lang="en-US"/>
              <a:t> </a:t>
            </a:r>
            <a:r>
              <a:rPr lang="en-US">
                <a:solidFill>
                  <a:srgbClr val="FF0000"/>
                </a:solidFill>
              </a:rPr>
              <a:t>his/her </a:t>
            </a:r>
            <a:r>
              <a:rPr lang="en-US"/>
              <a:t>hobby?</a:t>
            </a:r>
          </a:p>
        </p:txBody>
      </p:sp>
      <p:sp>
        <p:nvSpPr>
          <p:cNvPr id="38" name="MsPham0936082789">
            <a:extLst>
              <a:ext uri="{FF2B5EF4-FFF2-40B4-BE49-F238E27FC236}">
                <a16:creationId xmlns:a16="http://schemas.microsoft.com/office/drawing/2014/main" id="{2FF34B11-2B74-E3F4-89BC-4C638D9DF058}"/>
              </a:ext>
            </a:extLst>
          </p:cNvPr>
          <p:cNvSpPr txBox="1"/>
          <p:nvPr/>
        </p:nvSpPr>
        <p:spPr>
          <a:xfrm>
            <a:off x="3372851" y="1661189"/>
            <a:ext cx="6289623" cy="548640"/>
          </a:xfrm>
          <a:prstGeom prst="wedgeRoundRectCallout">
            <a:avLst>
              <a:gd name="adj1" fmla="val 55718"/>
              <a:gd name="adj2" fmla="val -42399"/>
              <a:gd name="adj3" fmla="val 16667"/>
            </a:avLst>
          </a:prstGeom>
          <a:solidFill>
            <a:schemeClr val="bg1"/>
          </a:solidFill>
          <a:ln>
            <a:solidFill>
              <a:srgbClr val="0070C0"/>
            </a:solidFill>
          </a:ln>
        </p:spPr>
        <p:txBody>
          <a:bodyPr wrap="square" rtlCol="0">
            <a:spAutoFit/>
          </a:bodyPr>
          <a:lstStyle>
            <a:defPPr>
              <a:defRPr lang="en-US"/>
            </a:defPPr>
            <a:lvl1pPr lvl="0" algn="ctr" eaLnBrk="0" fontAlgn="ctr" hangingPunct="0">
              <a:spcBef>
                <a:spcPct val="0"/>
              </a:spcBef>
              <a:spcAft>
                <a:spcPct val="0"/>
              </a:spcAft>
              <a:defRPr sz="2667" b="1">
                <a:solidFill>
                  <a:srgbClr val="002060"/>
                </a:solidFill>
                <a:latin typeface="Arial" panose="020B0604020202020204" pitchFamily="34" charset="0"/>
                <a:cs typeface="Arial" panose="020B0604020202020204" pitchFamily="34" charset="0"/>
              </a:defRPr>
            </a:lvl1pPr>
          </a:lstStyle>
          <a:p>
            <a:r>
              <a:rPr lang="en-US">
                <a:solidFill>
                  <a:srgbClr val="FF0000"/>
                </a:solidFill>
              </a:rPr>
              <a:t>His/Her </a:t>
            </a:r>
            <a:r>
              <a:rPr lang="en-US"/>
              <a:t>hobby </a:t>
            </a:r>
            <a:r>
              <a:rPr lang="en-US">
                <a:solidFill>
                  <a:srgbClr val="00B0F0"/>
                </a:solidFill>
              </a:rPr>
              <a:t>is</a:t>
            </a:r>
            <a:r>
              <a:rPr lang="en-US"/>
              <a:t> ________.</a:t>
            </a:r>
          </a:p>
        </p:txBody>
      </p:sp>
      <p:pic>
        <p:nvPicPr>
          <p:cNvPr id="39" name="MsPham-0936082789">
            <a:extLst>
              <a:ext uri="{FF2B5EF4-FFF2-40B4-BE49-F238E27FC236}">
                <a16:creationId xmlns:a16="http://schemas.microsoft.com/office/drawing/2014/main" id="{6C7EF18E-B437-5194-C600-F091EDA415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57063" y="1119929"/>
            <a:ext cx="894345" cy="894345"/>
          </a:xfrm>
          <a:prstGeom prst="ellipse">
            <a:avLst/>
          </a:prstGeom>
          <a:noFill/>
          <a:ln>
            <a:solidFill>
              <a:srgbClr val="4D00E6"/>
            </a:solidFill>
          </a:ln>
          <a:extLst>
            <a:ext uri="{909E8E84-426E-40DD-AFC4-6F175D3DCCD1}">
              <a14:hiddenFill xmlns:a14="http://schemas.microsoft.com/office/drawing/2010/main">
                <a:solidFill>
                  <a:srgbClr val="FFFFFF"/>
                </a:solidFill>
              </a14:hiddenFill>
            </a:ext>
          </a:extLst>
        </p:spPr>
      </p:pic>
      <p:cxnSp>
        <p:nvCxnSpPr>
          <p:cNvPr id="40" name="Straight Arrow Connector 39">
            <a:extLst>
              <a:ext uri="{FF2B5EF4-FFF2-40B4-BE49-F238E27FC236}">
                <a16:creationId xmlns:a16="http://schemas.microsoft.com/office/drawing/2014/main" id="{12634524-FE54-8D00-F963-E7B41C79C550}"/>
              </a:ext>
            </a:extLst>
          </p:cNvPr>
          <p:cNvCxnSpPr>
            <a:cxnSpLocks/>
          </p:cNvCxnSpPr>
          <p:nvPr/>
        </p:nvCxnSpPr>
        <p:spPr>
          <a:xfrm flipH="1">
            <a:off x="2670065" y="2209829"/>
            <a:ext cx="3847598" cy="1476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893311D-04CE-5B9B-3940-FF78ECD47B4B}"/>
              </a:ext>
            </a:extLst>
          </p:cNvPr>
          <p:cNvCxnSpPr>
            <a:cxnSpLocks/>
          </p:cNvCxnSpPr>
          <p:nvPr/>
        </p:nvCxnSpPr>
        <p:spPr>
          <a:xfrm flipH="1">
            <a:off x="4675695" y="2209829"/>
            <a:ext cx="1841968" cy="1996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36BD1EB-1D19-49D8-D51F-6E8265C6EDBF}"/>
              </a:ext>
            </a:extLst>
          </p:cNvPr>
          <p:cNvCxnSpPr>
            <a:cxnSpLocks/>
            <a:endCxn id="29" idx="0"/>
          </p:cNvCxnSpPr>
          <p:nvPr/>
        </p:nvCxnSpPr>
        <p:spPr>
          <a:xfrm>
            <a:off x="6517663" y="2209829"/>
            <a:ext cx="850501" cy="1980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A764B5A-0B33-A46D-6196-534401C6CCAD}"/>
              </a:ext>
            </a:extLst>
          </p:cNvPr>
          <p:cNvCxnSpPr>
            <a:cxnSpLocks/>
          </p:cNvCxnSpPr>
          <p:nvPr/>
        </p:nvCxnSpPr>
        <p:spPr>
          <a:xfrm>
            <a:off x="6517663" y="2209829"/>
            <a:ext cx="2673849" cy="1476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973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BD572-D939-F29B-B1A5-7CCEE2744002}"/>
              </a:ext>
            </a:extLst>
          </p:cNvPr>
          <p:cNvPicPr>
            <a:picLocks noChangeAspect="1"/>
          </p:cNvPicPr>
          <p:nvPr/>
        </p:nvPicPr>
        <p:blipFill rotWithShape="1">
          <a:blip r:embed="rId2"/>
          <a:srcRect l="23109" r="24152" b="5381"/>
          <a:stretch/>
        </p:blipFill>
        <p:spPr>
          <a:xfrm>
            <a:off x="760683" y="1827448"/>
            <a:ext cx="2541317" cy="4559389"/>
          </a:xfrm>
          <a:prstGeom prst="rect">
            <a:avLst/>
          </a:prstGeom>
        </p:spPr>
      </p:pic>
      <p:pic>
        <p:nvPicPr>
          <p:cNvPr id="3" name="Picture 2">
            <a:extLst>
              <a:ext uri="{FF2B5EF4-FFF2-40B4-BE49-F238E27FC236}">
                <a16:creationId xmlns:a16="http://schemas.microsoft.com/office/drawing/2014/main" id="{0177258E-5263-C7AE-91CE-59F48038BB15}"/>
              </a:ext>
            </a:extLst>
          </p:cNvPr>
          <p:cNvPicPr>
            <a:picLocks noChangeAspect="1"/>
          </p:cNvPicPr>
          <p:nvPr/>
        </p:nvPicPr>
        <p:blipFill rotWithShape="1">
          <a:blip r:embed="rId3"/>
          <a:srcRect l="6364" t="21222" b="20831"/>
          <a:stretch/>
        </p:blipFill>
        <p:spPr>
          <a:xfrm>
            <a:off x="6583680" y="3428999"/>
            <a:ext cx="5930264" cy="3764281"/>
          </a:xfrm>
          <a:prstGeom prst="rect">
            <a:avLst/>
          </a:prstGeom>
        </p:spPr>
      </p:pic>
      <p:sp>
        <p:nvSpPr>
          <p:cNvPr id="4" name="MsPham-0936082789">
            <a:extLst>
              <a:ext uri="{FF2B5EF4-FFF2-40B4-BE49-F238E27FC236}">
                <a16:creationId xmlns:a16="http://schemas.microsoft.com/office/drawing/2014/main" id="{8FC627B0-4BF4-6A45-5A8A-05063C9B8269}"/>
              </a:ext>
            </a:extLst>
          </p:cNvPr>
          <p:cNvSpPr txBox="1"/>
          <p:nvPr/>
        </p:nvSpPr>
        <p:spPr>
          <a:xfrm>
            <a:off x="872772" y="1002020"/>
            <a:ext cx="11218614"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rPr>
              <a:t>Warm-up</a:t>
            </a:r>
            <a:endParaRPr lang="en-US" sz="11500" b="1" dirty="0">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endParaRPr>
          </a:p>
        </p:txBody>
      </p:sp>
    </p:spTree>
    <p:extLst>
      <p:ext uri="{BB962C8B-B14F-4D97-AF65-F5344CB8AC3E}">
        <p14:creationId xmlns:p14="http://schemas.microsoft.com/office/powerpoint/2010/main" val="22869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BD572-D939-F29B-B1A5-7CCEE2744002}"/>
              </a:ext>
            </a:extLst>
          </p:cNvPr>
          <p:cNvPicPr>
            <a:picLocks noChangeAspect="1"/>
          </p:cNvPicPr>
          <p:nvPr/>
        </p:nvPicPr>
        <p:blipFill rotWithShape="1">
          <a:blip r:embed="rId2"/>
          <a:srcRect l="23109" r="24152" b="5381"/>
          <a:stretch/>
        </p:blipFill>
        <p:spPr>
          <a:xfrm>
            <a:off x="760683" y="1827448"/>
            <a:ext cx="2541317" cy="4559389"/>
          </a:xfrm>
          <a:prstGeom prst="rect">
            <a:avLst/>
          </a:prstGeom>
        </p:spPr>
      </p:pic>
      <p:sp>
        <p:nvSpPr>
          <p:cNvPr id="4" name="MsPham-0936082789">
            <a:extLst>
              <a:ext uri="{FF2B5EF4-FFF2-40B4-BE49-F238E27FC236}">
                <a16:creationId xmlns:a16="http://schemas.microsoft.com/office/drawing/2014/main" id="{8FC627B0-4BF4-6A45-5A8A-05063C9B8269}"/>
              </a:ext>
            </a:extLst>
          </p:cNvPr>
          <p:cNvSpPr txBox="1"/>
          <p:nvPr/>
        </p:nvSpPr>
        <p:spPr>
          <a:xfrm>
            <a:off x="872772" y="1002020"/>
            <a:ext cx="11218614"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rPr>
              <a:t>Practice</a:t>
            </a:r>
            <a:endParaRPr lang="en-US" sz="11500" b="1" dirty="0">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endParaRPr>
          </a:p>
        </p:txBody>
      </p:sp>
      <p:grpSp>
        <p:nvGrpSpPr>
          <p:cNvPr id="5" name="Group 4">
            <a:extLst>
              <a:ext uri="{FF2B5EF4-FFF2-40B4-BE49-F238E27FC236}">
                <a16:creationId xmlns:a16="http://schemas.microsoft.com/office/drawing/2014/main" id="{701A4506-8339-B191-CCEA-7DCCB3CA3957}"/>
              </a:ext>
            </a:extLst>
          </p:cNvPr>
          <p:cNvGrpSpPr/>
          <p:nvPr/>
        </p:nvGrpSpPr>
        <p:grpSpPr>
          <a:xfrm>
            <a:off x="9736377" y="4816344"/>
            <a:ext cx="986167" cy="1181496"/>
            <a:chOff x="369502" y="1329800"/>
            <a:chExt cx="986167" cy="1181496"/>
          </a:xfrm>
        </p:grpSpPr>
        <p:sp>
          <p:nvSpPr>
            <p:cNvPr id="6" name="MsPham-0936082789">
              <a:extLst>
                <a:ext uri="{FF2B5EF4-FFF2-40B4-BE49-F238E27FC236}">
                  <a16:creationId xmlns:a16="http://schemas.microsoft.com/office/drawing/2014/main" id="{C0506CA4-6E97-777E-837A-0D6004CECC4C}"/>
                </a:ext>
              </a:extLst>
            </p:cNvPr>
            <p:cNvSpPr txBox="1"/>
            <p:nvPr/>
          </p:nvSpPr>
          <p:spPr>
            <a:xfrm>
              <a:off x="369502" y="2095798"/>
              <a:ext cx="986167"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7" name="MsPham-0936082789">
              <a:extLst>
                <a:ext uri="{FF2B5EF4-FFF2-40B4-BE49-F238E27FC236}">
                  <a16:creationId xmlns:a16="http://schemas.microsoft.com/office/drawing/2014/main" id="{8AAADB12-ACE9-7100-0133-6E81B7D4DC1E}"/>
                </a:ext>
              </a:extLst>
            </p:cNvPr>
            <p:cNvPicPr>
              <a:picLocks noChangeAspect="1"/>
            </p:cNvPicPr>
            <p:nvPr/>
          </p:nvPicPr>
          <p:blipFill>
            <a:blip r:embed="rId3"/>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0177258E-5263-C7AE-91CE-59F48038BB15}"/>
              </a:ext>
            </a:extLst>
          </p:cNvPr>
          <p:cNvPicPr>
            <a:picLocks noChangeAspect="1"/>
          </p:cNvPicPr>
          <p:nvPr/>
        </p:nvPicPr>
        <p:blipFill rotWithShape="1">
          <a:blip r:embed="rId4"/>
          <a:srcRect l="6364" t="21222" b="20831"/>
          <a:stretch/>
        </p:blipFill>
        <p:spPr>
          <a:xfrm>
            <a:off x="6583680" y="3428999"/>
            <a:ext cx="5930264" cy="3764281"/>
          </a:xfrm>
          <a:prstGeom prst="rect">
            <a:avLst/>
          </a:prstGeom>
        </p:spPr>
      </p:pic>
    </p:spTree>
    <p:extLst>
      <p:ext uri="{BB962C8B-B14F-4D97-AF65-F5344CB8AC3E}">
        <p14:creationId xmlns:p14="http://schemas.microsoft.com/office/powerpoint/2010/main" val="15647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238249" y="377264"/>
            <a:ext cx="5055943"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 Let’s play.</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1</a:t>
            </a:r>
            <a:endParaRPr lang="en-US" dirty="0"/>
          </a:p>
        </p:txBody>
      </p:sp>
      <p:grpSp>
        <p:nvGrpSpPr>
          <p:cNvPr id="6" name="Group 5">
            <a:extLst>
              <a:ext uri="{FF2B5EF4-FFF2-40B4-BE49-F238E27FC236}">
                <a16:creationId xmlns:a16="http://schemas.microsoft.com/office/drawing/2014/main" id="{944C4518-65F6-42C2-F2B4-DABAC5622FD3}"/>
              </a:ext>
            </a:extLst>
          </p:cNvPr>
          <p:cNvGrpSpPr/>
          <p:nvPr/>
        </p:nvGrpSpPr>
        <p:grpSpPr>
          <a:xfrm>
            <a:off x="4763160" y="3360769"/>
            <a:ext cx="986167" cy="1181496"/>
            <a:chOff x="369502" y="1329800"/>
            <a:chExt cx="986167" cy="1181496"/>
          </a:xfrm>
        </p:grpSpPr>
        <p:sp>
          <p:nvSpPr>
            <p:cNvPr id="7" name="MsPham-0936082789">
              <a:extLst>
                <a:ext uri="{FF2B5EF4-FFF2-40B4-BE49-F238E27FC236}">
                  <a16:creationId xmlns:a16="http://schemas.microsoft.com/office/drawing/2014/main" id="{8F27144D-BFCC-E4C4-6BCA-02ABAB7EF4A0}"/>
                </a:ext>
              </a:extLst>
            </p:cNvPr>
            <p:cNvSpPr txBox="1"/>
            <p:nvPr/>
          </p:nvSpPr>
          <p:spPr>
            <a:xfrm>
              <a:off x="369502" y="2095798"/>
              <a:ext cx="986167"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8" name="MsPham-0936082789">
              <a:extLst>
                <a:ext uri="{FF2B5EF4-FFF2-40B4-BE49-F238E27FC236}">
                  <a16:creationId xmlns:a16="http://schemas.microsoft.com/office/drawing/2014/main" id="{B039615C-823B-F44C-1F1D-A802195216ED}"/>
                </a:ext>
              </a:extLst>
            </p:cNvPr>
            <p:cNvPicPr>
              <a:picLocks noChangeAspect="1"/>
            </p:cNvPicPr>
            <p:nvPr/>
          </p:nvPicPr>
          <p:blipFill>
            <a:blip r:embed="rId2"/>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4" name="Picture 3">
            <a:extLst>
              <a:ext uri="{FF2B5EF4-FFF2-40B4-BE49-F238E27FC236}">
                <a16:creationId xmlns:a16="http://schemas.microsoft.com/office/drawing/2014/main" id="{1ED87FEF-D0A6-B0B8-6047-72336E284095}"/>
              </a:ext>
            </a:extLst>
          </p:cNvPr>
          <p:cNvPicPr>
            <a:picLocks noChangeAspect="1"/>
          </p:cNvPicPr>
          <p:nvPr/>
        </p:nvPicPr>
        <p:blipFill>
          <a:blip r:embed="rId3"/>
          <a:stretch>
            <a:fillRect/>
          </a:stretch>
        </p:blipFill>
        <p:spPr>
          <a:xfrm>
            <a:off x="280986" y="1113856"/>
            <a:ext cx="11448311" cy="5020243"/>
          </a:xfrm>
          <a:prstGeom prst="rect">
            <a:avLst/>
          </a:prstGeom>
        </p:spPr>
      </p:pic>
    </p:spTree>
    <p:extLst>
      <p:ext uri="{BB962C8B-B14F-4D97-AF65-F5344CB8AC3E}">
        <p14:creationId xmlns:p14="http://schemas.microsoft.com/office/powerpoint/2010/main" val="4072212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500834-ADC7-233A-0A8D-5E2C57A79BF2}"/>
              </a:ext>
            </a:extLst>
          </p:cNvPr>
          <p:cNvGrpSpPr/>
          <p:nvPr/>
        </p:nvGrpSpPr>
        <p:grpSpPr>
          <a:xfrm>
            <a:off x="7944899" y="4507649"/>
            <a:ext cx="986167" cy="1181496"/>
            <a:chOff x="369502" y="1329800"/>
            <a:chExt cx="986167" cy="1181496"/>
          </a:xfrm>
        </p:grpSpPr>
        <p:sp>
          <p:nvSpPr>
            <p:cNvPr id="5" name="MsPham-0936082789">
              <a:extLst>
                <a:ext uri="{FF2B5EF4-FFF2-40B4-BE49-F238E27FC236}">
                  <a16:creationId xmlns:a16="http://schemas.microsoft.com/office/drawing/2014/main" id="{4D36AB14-50DE-EF3B-AED8-ACA9DCA0C479}"/>
                </a:ext>
              </a:extLst>
            </p:cNvPr>
            <p:cNvSpPr txBox="1"/>
            <p:nvPr/>
          </p:nvSpPr>
          <p:spPr>
            <a:xfrm>
              <a:off x="369502" y="2095798"/>
              <a:ext cx="986167"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6" name="MsPham-0936082789">
              <a:extLst>
                <a:ext uri="{FF2B5EF4-FFF2-40B4-BE49-F238E27FC236}">
                  <a16:creationId xmlns:a16="http://schemas.microsoft.com/office/drawing/2014/main" id="{0E2E35DD-62A1-258C-914A-BCF88FA6889B}"/>
                </a:ext>
              </a:extLst>
            </p:cNvPr>
            <p:cNvPicPr>
              <a:picLocks noChangeAspect="1"/>
            </p:cNvPicPr>
            <p:nvPr/>
          </p:nvPicPr>
          <p:blipFill>
            <a:blip r:embed="rId2"/>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4" name="MsPham-0936082789">
            <a:extLst>
              <a:ext uri="{FF2B5EF4-FFF2-40B4-BE49-F238E27FC236}">
                <a16:creationId xmlns:a16="http://schemas.microsoft.com/office/drawing/2014/main" id="{FDEEB823-070A-2D71-58A0-0C70A4E69149}"/>
              </a:ext>
            </a:extLst>
          </p:cNvPr>
          <p:cNvPicPr>
            <a:picLocks noChangeAspect="1"/>
          </p:cNvPicPr>
          <p:nvPr/>
        </p:nvPicPr>
        <p:blipFill>
          <a:blip r:embed="rId3"/>
          <a:stretch>
            <a:fillRect/>
          </a:stretch>
        </p:blipFill>
        <p:spPr>
          <a:xfrm>
            <a:off x="715278" y="1048282"/>
            <a:ext cx="10791027" cy="4970233"/>
          </a:xfrm>
          <a:prstGeom prst="rect">
            <a:avLst/>
          </a:prstGeom>
        </p:spPr>
      </p:pic>
      <p:pic>
        <p:nvPicPr>
          <p:cNvPr id="22" name="MsPham-0936082789">
            <a:extLst>
              <a:ext uri="{FF2B5EF4-FFF2-40B4-BE49-F238E27FC236}">
                <a16:creationId xmlns:a16="http://schemas.microsoft.com/office/drawing/2014/main" id="{7EE413D2-F5ED-9B09-81EE-69B7310E841A}"/>
              </a:ext>
            </a:extLst>
          </p:cNvPr>
          <p:cNvPicPr>
            <a:picLocks noChangeAspect="1"/>
          </p:cNvPicPr>
          <p:nvPr/>
        </p:nvPicPr>
        <p:blipFill>
          <a:blip r:embed="rId4"/>
          <a:stretch>
            <a:fillRect/>
          </a:stretch>
        </p:blipFill>
        <p:spPr>
          <a:xfrm>
            <a:off x="707883" y="1048281"/>
            <a:ext cx="10805820" cy="4970234"/>
          </a:xfrm>
          <a:prstGeom prst="rect">
            <a:avLst/>
          </a:prstGeom>
        </p:spPr>
      </p:pic>
      <p:pic>
        <p:nvPicPr>
          <p:cNvPr id="20" name="MsPham-0936082789">
            <a:extLst>
              <a:ext uri="{FF2B5EF4-FFF2-40B4-BE49-F238E27FC236}">
                <a16:creationId xmlns:a16="http://schemas.microsoft.com/office/drawing/2014/main" id="{087D5504-7479-DA01-A412-BC34AD8F3D79}"/>
              </a:ext>
            </a:extLst>
          </p:cNvPr>
          <p:cNvPicPr>
            <a:picLocks noChangeAspect="1"/>
          </p:cNvPicPr>
          <p:nvPr/>
        </p:nvPicPr>
        <p:blipFill>
          <a:blip r:embed="rId5"/>
          <a:stretch>
            <a:fillRect/>
          </a:stretch>
        </p:blipFill>
        <p:spPr>
          <a:xfrm>
            <a:off x="730073" y="1019597"/>
            <a:ext cx="10761442" cy="5029402"/>
          </a:xfrm>
          <a:prstGeom prst="rect">
            <a:avLst/>
          </a:prstGeom>
        </p:spPr>
      </p:pic>
      <p:pic>
        <p:nvPicPr>
          <p:cNvPr id="18" name="MsPham-0936082789">
            <a:extLst>
              <a:ext uri="{FF2B5EF4-FFF2-40B4-BE49-F238E27FC236}">
                <a16:creationId xmlns:a16="http://schemas.microsoft.com/office/drawing/2014/main" id="{10F441AF-8B23-1D33-1656-2055B7A9A22D}"/>
              </a:ext>
            </a:extLst>
          </p:cNvPr>
          <p:cNvPicPr>
            <a:picLocks noChangeAspect="1"/>
          </p:cNvPicPr>
          <p:nvPr/>
        </p:nvPicPr>
        <p:blipFill>
          <a:blip r:embed="rId6"/>
          <a:stretch>
            <a:fillRect/>
          </a:stretch>
        </p:blipFill>
        <p:spPr>
          <a:xfrm>
            <a:off x="700487" y="1026767"/>
            <a:ext cx="10820611" cy="5014610"/>
          </a:xfrm>
          <a:prstGeom prst="rect">
            <a:avLst/>
          </a:prstGeom>
        </p:spPr>
      </p:pic>
      <p:pic>
        <p:nvPicPr>
          <p:cNvPr id="11" name="MsPham-0936082789">
            <a:extLst>
              <a:ext uri="{FF2B5EF4-FFF2-40B4-BE49-F238E27FC236}">
                <a16:creationId xmlns:a16="http://schemas.microsoft.com/office/drawing/2014/main" id="{778A648E-6ED4-6DBA-A228-790F52920F4B}"/>
              </a:ext>
            </a:extLst>
          </p:cNvPr>
          <p:cNvPicPr>
            <a:picLocks noChangeAspect="1"/>
          </p:cNvPicPr>
          <p:nvPr/>
        </p:nvPicPr>
        <p:blipFill rotWithShape="1">
          <a:blip r:embed="rId7"/>
          <a:srcRect b="8038"/>
          <a:stretch/>
        </p:blipFill>
        <p:spPr>
          <a:xfrm>
            <a:off x="700487" y="1000427"/>
            <a:ext cx="10791026" cy="4961831"/>
          </a:xfrm>
          <a:prstGeom prst="roundRect">
            <a:avLst>
              <a:gd name="adj" fmla="val 2951"/>
            </a:avLst>
          </a:prstGeom>
        </p:spPr>
      </p:pic>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304925" y="377264"/>
            <a:ext cx="4989268"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Follow the line and say.</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endParaRPr lang="en-US" dirty="0"/>
          </a:p>
        </p:txBody>
      </p:sp>
      <p:pic>
        <p:nvPicPr>
          <p:cNvPr id="12" name="Picture 11">
            <a:extLst>
              <a:ext uri="{FF2B5EF4-FFF2-40B4-BE49-F238E27FC236}">
                <a16:creationId xmlns:a16="http://schemas.microsoft.com/office/drawing/2014/main" id="{DD49653F-EDD8-5778-1A73-6027FD4F5E8D}"/>
              </a:ext>
            </a:extLst>
          </p:cNvPr>
          <p:cNvPicPr>
            <a:picLocks noChangeAspect="1"/>
          </p:cNvPicPr>
          <p:nvPr/>
        </p:nvPicPr>
        <p:blipFill rotWithShape="1">
          <a:blip r:embed="rId7"/>
          <a:srcRect l="25761" t="93330" r="28326"/>
          <a:stretch/>
        </p:blipFill>
        <p:spPr>
          <a:xfrm>
            <a:off x="3618722" y="6032445"/>
            <a:ext cx="4954556" cy="359854"/>
          </a:xfrm>
          <a:prstGeom prst="roundRect">
            <a:avLst>
              <a:gd name="adj" fmla="val 2951"/>
            </a:avLst>
          </a:prstGeom>
        </p:spPr>
      </p:pic>
      <p:sp>
        <p:nvSpPr>
          <p:cNvPr id="13" name="Oval 12">
            <a:extLst>
              <a:ext uri="{FF2B5EF4-FFF2-40B4-BE49-F238E27FC236}">
                <a16:creationId xmlns:a16="http://schemas.microsoft.com/office/drawing/2014/main" id="{739385A5-B851-DFA8-B7AD-F2B8453EAA64}"/>
              </a:ext>
            </a:extLst>
          </p:cNvPr>
          <p:cNvSpPr/>
          <p:nvPr/>
        </p:nvSpPr>
        <p:spPr>
          <a:xfrm>
            <a:off x="2369976" y="1006863"/>
            <a:ext cx="387220" cy="542015"/>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8AB27AA-9F21-724C-9FBE-A402AC6FB924}"/>
              </a:ext>
            </a:extLst>
          </p:cNvPr>
          <p:cNvSpPr/>
          <p:nvPr/>
        </p:nvSpPr>
        <p:spPr>
          <a:xfrm>
            <a:off x="4643958" y="1000426"/>
            <a:ext cx="401217" cy="54845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E84D05-4042-3A1B-AF32-E1E0AB0C87AE}"/>
              </a:ext>
            </a:extLst>
          </p:cNvPr>
          <p:cNvSpPr/>
          <p:nvPr/>
        </p:nvSpPr>
        <p:spPr>
          <a:xfrm>
            <a:off x="6931937" y="1000426"/>
            <a:ext cx="401217" cy="38339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E681B62-617E-4DEF-A439-8BFC549FD4EE}"/>
              </a:ext>
            </a:extLst>
          </p:cNvPr>
          <p:cNvSpPr/>
          <p:nvPr/>
        </p:nvSpPr>
        <p:spPr>
          <a:xfrm>
            <a:off x="9219916" y="987553"/>
            <a:ext cx="401217" cy="38339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sPham-0936082789">
            <a:extLst>
              <a:ext uri="{FF2B5EF4-FFF2-40B4-BE49-F238E27FC236}">
                <a16:creationId xmlns:a16="http://schemas.microsoft.com/office/drawing/2014/main" id="{98AFB84B-8949-D532-D27A-44819CEF0F95}"/>
              </a:ext>
            </a:extLst>
          </p:cNvPr>
          <p:cNvSpPr txBox="1">
            <a:spLocks/>
          </p:cNvSpPr>
          <p:nvPr/>
        </p:nvSpPr>
        <p:spPr>
          <a:xfrm>
            <a:off x="2578359" y="5983772"/>
            <a:ext cx="7035282" cy="457200"/>
          </a:xfrm>
          <a:prstGeom prst="flowChartProcess">
            <a:avLst/>
          </a:prstGeom>
          <a:solidFill>
            <a:srgbClr val="FFFFFF"/>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nSpc>
                <a:spcPct val="100000"/>
              </a:lnSpc>
            </a:pPr>
            <a:r>
              <a:rPr lang="en-US" b="0">
                <a:solidFill>
                  <a:srgbClr val="002060"/>
                </a:solidFill>
                <a:latin typeface="Arial" panose="020B0604020202020204" pitchFamily="34" charset="0"/>
              </a:rPr>
              <a:t>2. Look at Linh. His hobby is skipping. </a:t>
            </a:r>
            <a:endParaRPr lang="en-US" b="0" dirty="0">
              <a:solidFill>
                <a:srgbClr val="002060"/>
              </a:solidFill>
              <a:latin typeface="Arial" panose="020B0604020202020204" pitchFamily="34" charset="0"/>
            </a:endParaRPr>
          </a:p>
        </p:txBody>
      </p:sp>
      <p:sp>
        <p:nvSpPr>
          <p:cNvPr id="26" name="MsPham-0936082789">
            <a:extLst>
              <a:ext uri="{FF2B5EF4-FFF2-40B4-BE49-F238E27FC236}">
                <a16:creationId xmlns:a16="http://schemas.microsoft.com/office/drawing/2014/main" id="{184156F8-7EAE-AB34-F47C-B1D0FF920E05}"/>
              </a:ext>
            </a:extLst>
          </p:cNvPr>
          <p:cNvSpPr txBox="1">
            <a:spLocks/>
          </p:cNvSpPr>
          <p:nvPr/>
        </p:nvSpPr>
        <p:spPr>
          <a:xfrm>
            <a:off x="2578359" y="5983772"/>
            <a:ext cx="7035282" cy="457200"/>
          </a:xfrm>
          <a:prstGeom prst="flowChartProcess">
            <a:avLst/>
          </a:prstGeom>
          <a:solidFill>
            <a:srgbClr val="FFFFFF"/>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nSpc>
                <a:spcPct val="100000"/>
              </a:lnSpc>
            </a:pPr>
            <a:r>
              <a:rPr lang="en-US" b="0">
                <a:solidFill>
                  <a:srgbClr val="002060"/>
                </a:solidFill>
                <a:latin typeface="Arial" panose="020B0604020202020204" pitchFamily="34" charset="0"/>
              </a:rPr>
              <a:t>3. Look at Mary. Her hobby is skating.</a:t>
            </a:r>
            <a:endParaRPr lang="en-US" b="0" dirty="0">
              <a:solidFill>
                <a:srgbClr val="002060"/>
              </a:solidFill>
              <a:latin typeface="Arial" panose="020B0604020202020204" pitchFamily="34" charset="0"/>
            </a:endParaRPr>
          </a:p>
        </p:txBody>
      </p:sp>
      <p:sp>
        <p:nvSpPr>
          <p:cNvPr id="27" name="MsPham-0936082789">
            <a:extLst>
              <a:ext uri="{FF2B5EF4-FFF2-40B4-BE49-F238E27FC236}">
                <a16:creationId xmlns:a16="http://schemas.microsoft.com/office/drawing/2014/main" id="{275B281F-DDBF-2107-801A-40CB2061A5E3}"/>
              </a:ext>
            </a:extLst>
          </p:cNvPr>
          <p:cNvSpPr txBox="1">
            <a:spLocks/>
          </p:cNvSpPr>
          <p:nvPr/>
        </p:nvSpPr>
        <p:spPr>
          <a:xfrm>
            <a:off x="2578359" y="5983772"/>
            <a:ext cx="7035282" cy="457200"/>
          </a:xfrm>
          <a:prstGeom prst="flowChartProcess">
            <a:avLst/>
          </a:prstGeom>
          <a:solidFill>
            <a:srgbClr val="FFFFFF"/>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nSpc>
                <a:spcPct val="100000"/>
              </a:lnSpc>
            </a:pPr>
            <a:r>
              <a:rPr lang="en-US" b="0">
                <a:solidFill>
                  <a:srgbClr val="002060"/>
                </a:solidFill>
                <a:latin typeface="Arial" panose="020B0604020202020204" pitchFamily="34" charset="0"/>
              </a:rPr>
              <a:t>4. Look at Ben. His hobby is cycling. </a:t>
            </a:r>
            <a:endParaRPr lang="en-US" b="0" dirty="0">
              <a:solidFill>
                <a:srgbClr val="002060"/>
              </a:solidFill>
              <a:latin typeface="Arial" panose="020B0604020202020204" pitchFamily="34" charset="0"/>
            </a:endParaRPr>
          </a:p>
        </p:txBody>
      </p:sp>
      <p:sp>
        <p:nvSpPr>
          <p:cNvPr id="28" name="MsPham-0936082789">
            <a:extLst>
              <a:ext uri="{FF2B5EF4-FFF2-40B4-BE49-F238E27FC236}">
                <a16:creationId xmlns:a16="http://schemas.microsoft.com/office/drawing/2014/main" id="{1D1F07E2-F848-54C1-999C-80612940BE1F}"/>
              </a:ext>
            </a:extLst>
          </p:cNvPr>
          <p:cNvSpPr txBox="1">
            <a:spLocks/>
          </p:cNvSpPr>
          <p:nvPr/>
        </p:nvSpPr>
        <p:spPr>
          <a:xfrm>
            <a:off x="1916234" y="5983772"/>
            <a:ext cx="8359532" cy="457200"/>
          </a:xfrm>
          <a:prstGeom prst="flowChartProcess">
            <a:avLst/>
          </a:prstGeom>
          <a:solidFill>
            <a:srgbClr val="FFFFFF"/>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nSpc>
                <a:spcPct val="100000"/>
              </a:lnSpc>
            </a:pPr>
            <a:r>
              <a:rPr lang="en-US" b="0">
                <a:solidFill>
                  <a:srgbClr val="002060"/>
                </a:solidFill>
                <a:latin typeface="Arial" panose="020B0604020202020204" pitchFamily="34" charset="0"/>
              </a:rPr>
              <a:t>5. Look at Mai. Her hobby is playing football.</a:t>
            </a:r>
            <a:endParaRPr lang="en-US" b="0" dirty="0">
              <a:solidFill>
                <a:srgbClr val="002060"/>
              </a:solidFill>
              <a:latin typeface="Arial" panose="020B0604020202020204" pitchFamily="34" charset="0"/>
            </a:endParaRPr>
          </a:p>
        </p:txBody>
      </p:sp>
    </p:spTree>
    <p:extLst>
      <p:ext uri="{BB962C8B-B14F-4D97-AF65-F5344CB8AC3E}">
        <p14:creationId xmlns:p14="http://schemas.microsoft.com/office/powerpoint/2010/main" val="203624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53EC4F-D3CB-3C68-C2C3-387C0D72EE56}"/>
              </a:ext>
            </a:extLst>
          </p:cNvPr>
          <p:cNvGrpSpPr/>
          <p:nvPr/>
        </p:nvGrpSpPr>
        <p:grpSpPr>
          <a:xfrm>
            <a:off x="7698059" y="4333915"/>
            <a:ext cx="986167" cy="1181496"/>
            <a:chOff x="369502" y="1329800"/>
            <a:chExt cx="986167" cy="1181496"/>
          </a:xfrm>
        </p:grpSpPr>
        <p:sp>
          <p:nvSpPr>
            <p:cNvPr id="6" name="MsPham-0936082789">
              <a:extLst>
                <a:ext uri="{FF2B5EF4-FFF2-40B4-BE49-F238E27FC236}">
                  <a16:creationId xmlns:a16="http://schemas.microsoft.com/office/drawing/2014/main" id="{E142D7B4-BB0A-68BC-9CE0-8575C2E58D27}"/>
                </a:ext>
              </a:extLst>
            </p:cNvPr>
            <p:cNvSpPr txBox="1"/>
            <p:nvPr/>
          </p:nvSpPr>
          <p:spPr>
            <a:xfrm>
              <a:off x="369502" y="2095798"/>
              <a:ext cx="986167"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7" name="MsPham-0936082789">
              <a:extLst>
                <a:ext uri="{FF2B5EF4-FFF2-40B4-BE49-F238E27FC236}">
                  <a16:creationId xmlns:a16="http://schemas.microsoft.com/office/drawing/2014/main" id="{3CD84588-EB38-531E-7D97-C6A305EAD34F}"/>
                </a:ext>
              </a:extLst>
            </p:cNvPr>
            <p:cNvPicPr>
              <a:picLocks noChangeAspect="1"/>
            </p:cNvPicPr>
            <p:nvPr/>
          </p:nvPicPr>
          <p:blipFill>
            <a:blip r:embed="rId2"/>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333499" y="377264"/>
            <a:ext cx="4960693"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Read and act out.</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3</a:t>
            </a:r>
            <a:endParaRPr lang="en-US" dirty="0"/>
          </a:p>
        </p:txBody>
      </p:sp>
      <p:pic>
        <p:nvPicPr>
          <p:cNvPr id="16" name="Picture 15">
            <a:extLst>
              <a:ext uri="{FF2B5EF4-FFF2-40B4-BE49-F238E27FC236}">
                <a16:creationId xmlns:a16="http://schemas.microsoft.com/office/drawing/2014/main" id="{39F58F3C-7640-AE49-393A-AB55F2ECBBC4}"/>
              </a:ext>
            </a:extLst>
          </p:cNvPr>
          <p:cNvPicPr>
            <a:picLocks noChangeAspect="1"/>
          </p:cNvPicPr>
          <p:nvPr/>
        </p:nvPicPr>
        <p:blipFill>
          <a:blip r:embed="rId3"/>
          <a:stretch>
            <a:fillRect/>
          </a:stretch>
        </p:blipFill>
        <p:spPr>
          <a:xfrm>
            <a:off x="13935609" y="5854386"/>
            <a:ext cx="3743325" cy="3743325"/>
          </a:xfrm>
          <a:prstGeom prst="rect">
            <a:avLst/>
          </a:prstGeom>
        </p:spPr>
      </p:pic>
      <p:pic>
        <p:nvPicPr>
          <p:cNvPr id="17" name="Picture 16">
            <a:extLst>
              <a:ext uri="{FF2B5EF4-FFF2-40B4-BE49-F238E27FC236}">
                <a16:creationId xmlns:a16="http://schemas.microsoft.com/office/drawing/2014/main" id="{EF30B5B4-1111-E9D6-BCA5-9F4EF806B359}"/>
              </a:ext>
            </a:extLst>
          </p:cNvPr>
          <p:cNvPicPr>
            <a:picLocks noChangeAspect="1"/>
          </p:cNvPicPr>
          <p:nvPr/>
        </p:nvPicPr>
        <p:blipFill>
          <a:blip r:embed="rId4"/>
          <a:stretch>
            <a:fillRect/>
          </a:stretch>
        </p:blipFill>
        <p:spPr>
          <a:xfrm>
            <a:off x="15807272" y="1003614"/>
            <a:ext cx="5248275" cy="5248275"/>
          </a:xfrm>
          <a:prstGeom prst="rect">
            <a:avLst/>
          </a:prstGeom>
        </p:spPr>
      </p:pic>
      <p:pic>
        <p:nvPicPr>
          <p:cNvPr id="5" name="Picture 4">
            <a:extLst>
              <a:ext uri="{FF2B5EF4-FFF2-40B4-BE49-F238E27FC236}">
                <a16:creationId xmlns:a16="http://schemas.microsoft.com/office/drawing/2014/main" id="{1B7997F8-832B-CD2B-08B0-B4E84A024422}"/>
              </a:ext>
            </a:extLst>
          </p:cNvPr>
          <p:cNvPicPr>
            <a:picLocks noChangeAspect="1"/>
          </p:cNvPicPr>
          <p:nvPr/>
        </p:nvPicPr>
        <p:blipFill rotWithShape="1">
          <a:blip r:embed="rId5"/>
          <a:srcRect l="44765" t="15130" r="14547" b="17738"/>
          <a:stretch/>
        </p:blipFill>
        <p:spPr>
          <a:xfrm>
            <a:off x="5361902" y="1139508"/>
            <a:ext cx="5948015" cy="4705349"/>
          </a:xfrm>
          <a:prstGeom prst="rect">
            <a:avLst/>
          </a:prstGeom>
        </p:spPr>
      </p:pic>
      <p:sp>
        <p:nvSpPr>
          <p:cNvPr id="11" name="MsPham-0936082789">
            <a:extLst>
              <a:ext uri="{FF2B5EF4-FFF2-40B4-BE49-F238E27FC236}">
                <a16:creationId xmlns:a16="http://schemas.microsoft.com/office/drawing/2014/main" id="{3A4D37D5-4901-ACCE-71DA-6C4DB72E722B}"/>
              </a:ext>
            </a:extLst>
          </p:cNvPr>
          <p:cNvSpPr txBox="1">
            <a:spLocks/>
          </p:cNvSpPr>
          <p:nvPr/>
        </p:nvSpPr>
        <p:spPr>
          <a:xfrm>
            <a:off x="1851870" y="1119187"/>
            <a:ext cx="4960693" cy="5248274"/>
          </a:xfrm>
          <a:prstGeom prst="flowChartProcess">
            <a:avLst/>
          </a:prstGeom>
          <a:noFill/>
          <a:ln w="19050">
            <a:noFill/>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lnSpc>
                <a:spcPct val="150000"/>
              </a:lnSpc>
            </a:pPr>
            <a:r>
              <a:rPr lang="en-US" sz="3600" b="0">
                <a:solidFill>
                  <a:srgbClr val="002060"/>
                </a:solidFill>
                <a:latin typeface="Arial" panose="020B0604020202020204" pitchFamily="34" charset="0"/>
              </a:rPr>
              <a:t>Jump.</a:t>
            </a:r>
          </a:p>
          <a:p>
            <a:pPr algn="l">
              <a:lnSpc>
                <a:spcPct val="150000"/>
              </a:lnSpc>
            </a:pPr>
            <a:r>
              <a:rPr lang="en-US" sz="3600" b="0">
                <a:solidFill>
                  <a:srgbClr val="002060"/>
                </a:solidFill>
                <a:latin typeface="Arial" panose="020B0604020202020204" pitchFamily="34" charset="0"/>
              </a:rPr>
              <a:t>Jump high!</a:t>
            </a:r>
          </a:p>
          <a:p>
            <a:pPr algn="l">
              <a:lnSpc>
                <a:spcPct val="150000"/>
              </a:lnSpc>
            </a:pPr>
            <a:r>
              <a:rPr lang="en-US" sz="3600" b="0">
                <a:solidFill>
                  <a:srgbClr val="002060"/>
                </a:solidFill>
                <a:latin typeface="Arial" panose="020B0604020202020204" pitchFamily="34" charset="0"/>
              </a:rPr>
              <a:t>Kick.</a:t>
            </a:r>
          </a:p>
          <a:p>
            <a:pPr algn="l">
              <a:lnSpc>
                <a:spcPct val="150000"/>
              </a:lnSpc>
            </a:pPr>
            <a:r>
              <a:rPr lang="en-US" sz="3600" b="0">
                <a:solidFill>
                  <a:srgbClr val="002060"/>
                </a:solidFill>
                <a:latin typeface="Arial" panose="020B0604020202020204" pitchFamily="34" charset="0"/>
              </a:rPr>
              <a:t>Kick hard!</a:t>
            </a:r>
          </a:p>
          <a:p>
            <a:pPr algn="l">
              <a:lnSpc>
                <a:spcPct val="150000"/>
              </a:lnSpc>
            </a:pPr>
            <a:r>
              <a:rPr lang="en-US" sz="3600" b="0">
                <a:solidFill>
                  <a:srgbClr val="002060"/>
                </a:solidFill>
                <a:latin typeface="Arial" panose="020B0604020202020204" pitchFamily="34" charset="0"/>
              </a:rPr>
              <a:t>Cycle.</a:t>
            </a:r>
          </a:p>
          <a:p>
            <a:pPr algn="l">
              <a:lnSpc>
                <a:spcPct val="150000"/>
              </a:lnSpc>
            </a:pPr>
            <a:r>
              <a:rPr lang="en-US" sz="3600" b="0">
                <a:solidFill>
                  <a:srgbClr val="002060"/>
                </a:solidFill>
                <a:latin typeface="Arial" panose="020B0604020202020204" pitchFamily="34" charset="0"/>
              </a:rPr>
              <a:t>Cycle fast!</a:t>
            </a:r>
          </a:p>
        </p:txBody>
      </p:sp>
    </p:spTree>
    <p:extLst>
      <p:ext uri="{BB962C8B-B14F-4D97-AF65-F5344CB8AC3E}">
        <p14:creationId xmlns:p14="http://schemas.microsoft.com/office/powerpoint/2010/main" val="1058231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sPham-0936082789">
            <a:extLst>
              <a:ext uri="{FF2B5EF4-FFF2-40B4-BE49-F238E27FC236}">
                <a16:creationId xmlns:a16="http://schemas.microsoft.com/office/drawing/2014/main" id="{539FC8AF-4C6B-7BB2-C771-4222F55324A2}"/>
              </a:ext>
            </a:extLst>
          </p:cNvPr>
          <p:cNvSpPr/>
          <p:nvPr/>
        </p:nvSpPr>
        <p:spPr>
          <a:xfrm>
            <a:off x="-66855" y="0"/>
            <a:ext cx="12192001" cy="6858000"/>
          </a:xfrm>
          <a:prstGeom prst="rect">
            <a:avLst/>
          </a:prstGeom>
          <a:solidFill>
            <a:srgbClr val="FF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5C67"/>
              </a:solidFill>
            </a:endParaRPr>
          </a:p>
        </p:txBody>
      </p:sp>
      <p:pic>
        <p:nvPicPr>
          <p:cNvPr id="18" name="MsPham-0936082789">
            <a:extLst>
              <a:ext uri="{FF2B5EF4-FFF2-40B4-BE49-F238E27FC236}">
                <a16:creationId xmlns:a16="http://schemas.microsoft.com/office/drawing/2014/main" id="{5E9AAB4C-74BA-7CEB-52FC-1C0CFEC244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36380" y="-1410485"/>
            <a:ext cx="3491267" cy="4192570"/>
          </a:xfrm>
          <a:prstGeom prst="rect">
            <a:avLst/>
          </a:prstGeom>
        </p:spPr>
      </p:pic>
      <p:pic>
        <p:nvPicPr>
          <p:cNvPr id="19" name="MsPham-0936082789">
            <a:extLst>
              <a:ext uri="{FF2B5EF4-FFF2-40B4-BE49-F238E27FC236}">
                <a16:creationId xmlns:a16="http://schemas.microsoft.com/office/drawing/2014/main" id="{D6DBBA54-B15F-3E7F-DC6E-47F465A450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0932" y="4075916"/>
            <a:ext cx="3491267" cy="4192570"/>
          </a:xfrm>
          <a:prstGeom prst="rect">
            <a:avLst/>
          </a:prstGeom>
        </p:spPr>
      </p:pic>
      <p:pic>
        <p:nvPicPr>
          <p:cNvPr id="20" name="MsPham-0936082789">
            <a:extLst>
              <a:ext uri="{FF2B5EF4-FFF2-40B4-BE49-F238E27FC236}">
                <a16:creationId xmlns:a16="http://schemas.microsoft.com/office/drawing/2014/main" id="{9B0CB835-D8F7-510F-027B-3958579193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08484">
            <a:off x="36005" y="6045200"/>
            <a:ext cx="2970000" cy="2743200"/>
          </a:xfrm>
          <a:prstGeom prst="rect">
            <a:avLst/>
          </a:prstGeom>
        </p:spPr>
      </p:pic>
      <p:pic>
        <p:nvPicPr>
          <p:cNvPr id="21" name="MsPham-0936082789">
            <a:extLst>
              <a:ext uri="{FF2B5EF4-FFF2-40B4-BE49-F238E27FC236}">
                <a16:creationId xmlns:a16="http://schemas.microsoft.com/office/drawing/2014/main" id="{B539C22C-2106-6771-362B-E38E5D25AA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360410" y="1007728"/>
            <a:ext cx="2032217" cy="622025"/>
          </a:xfrm>
          <a:prstGeom prst="rect">
            <a:avLst/>
          </a:prstGeom>
        </p:spPr>
      </p:pic>
      <p:pic>
        <p:nvPicPr>
          <p:cNvPr id="3" name="MsPham-093608278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7236" y="810228"/>
            <a:ext cx="10517530" cy="5082654"/>
          </a:xfrm>
          <a:prstGeom prst="rect">
            <a:avLst/>
          </a:prstGeom>
        </p:spPr>
      </p:pic>
      <p:sp>
        <p:nvSpPr>
          <p:cNvPr id="4" name="MsPham-0936082789"/>
          <p:cNvSpPr txBox="1"/>
          <p:nvPr/>
        </p:nvSpPr>
        <p:spPr>
          <a:xfrm>
            <a:off x="1313005" y="2333620"/>
            <a:ext cx="9725305" cy="1862048"/>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lgn="ctr">
              <a:defRPr sz="11500" b="1">
                <a:ln w="19050">
                  <a:solidFill>
                    <a:schemeClr val="bg1"/>
                  </a:solidFill>
                </a:ln>
                <a:solidFill>
                  <a:srgbClr val="FF4B5C"/>
                </a:solidFill>
                <a:effectLst>
                  <a:outerShdw blurRad="12700" dist="38100" dir="2700000" algn="tl" rotWithShape="0">
                    <a:schemeClr val="bg1"/>
                  </a:outerShdw>
                </a:effectLst>
                <a:latin typeface=".VnCooper" panose="020B7200000000000000" pitchFamily="34" charset="0"/>
                <a:cs typeface="Atma Bold" panose="020B0604020202020204" charset="0"/>
              </a:defRPr>
            </a:lvl1pPr>
          </a:lstStyle>
          <a:p>
            <a:r>
              <a:rPr lang="en-US"/>
              <a:t>Thank you</a:t>
            </a:r>
          </a:p>
        </p:txBody>
      </p:sp>
      <p:pic>
        <p:nvPicPr>
          <p:cNvPr id="6" name="MsPham-093608278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50423">
            <a:off x="4731574" y="4132815"/>
            <a:ext cx="2728854" cy="948277"/>
          </a:xfrm>
          <a:prstGeom prst="rect">
            <a:avLst/>
          </a:prstGeom>
        </p:spPr>
      </p:pic>
      <p:sp>
        <p:nvSpPr>
          <p:cNvPr id="9" name="MsPham-0936082789"/>
          <p:cNvSpPr txBox="1"/>
          <p:nvPr/>
        </p:nvSpPr>
        <p:spPr>
          <a:xfrm>
            <a:off x="4659250" y="4402907"/>
            <a:ext cx="2873500" cy="329064"/>
          </a:xfrm>
          <a:prstGeom prst="rect">
            <a:avLst/>
          </a:prstGeom>
        </p:spPr>
        <p:txBody>
          <a:bodyPr lIns="0" tIns="0" rIns="0" bIns="0" rtlCol="0" anchor="t">
            <a:spAutoFit/>
          </a:bodyPr>
          <a:lstStyle/>
          <a:p>
            <a:pPr algn="ctr">
              <a:lnSpc>
                <a:spcPts val="2707"/>
              </a:lnSpc>
            </a:pPr>
            <a:r>
              <a:rPr lang="en-US" sz="1933">
                <a:solidFill>
                  <a:srgbClr val="C45C67"/>
                </a:solidFill>
                <a:latin typeface="Poppins" panose="00000500000000000000" pitchFamily="2" charset="0"/>
              </a:rPr>
              <a:t>For enjoying!</a:t>
            </a:r>
          </a:p>
        </p:txBody>
      </p:sp>
      <p:pic>
        <p:nvPicPr>
          <p:cNvPr id="25" name="MsPham-0936082789">
            <a:hlinkClick r:id="rId12"/>
            <a:extLst>
              <a:ext uri="{FF2B5EF4-FFF2-40B4-BE49-F238E27FC236}">
                <a16:creationId xmlns:a16="http://schemas.microsoft.com/office/drawing/2014/main" id="{67895645-E38D-5017-4D8E-031EC0955C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142" y="5576192"/>
            <a:ext cx="1468182" cy="932699"/>
          </a:xfrm>
          <a:prstGeom prst="rect">
            <a:avLst/>
          </a:prstGeom>
          <a:ln>
            <a:noFill/>
          </a:ln>
          <a:effectLst/>
        </p:spPr>
      </p:pic>
      <p:pic>
        <p:nvPicPr>
          <p:cNvPr id="2" name="Picture 1" descr="A picture containing text, clipart&#10;&#10;Description automatically generated">
            <a:extLst>
              <a:ext uri="{FF2B5EF4-FFF2-40B4-BE49-F238E27FC236}">
                <a16:creationId xmlns:a16="http://schemas.microsoft.com/office/drawing/2014/main" id="{F34F948B-1E0F-C246-B170-64FCA7DA1AC5}"/>
              </a:ext>
            </a:extLst>
          </p:cNvPr>
          <p:cNvPicPr>
            <a:picLocks noChangeAspect="1"/>
          </p:cNvPicPr>
          <p:nvPr/>
        </p:nvPicPr>
        <p:blipFill>
          <a:blip r:embed="rId14"/>
          <a:stretch>
            <a:fillRect/>
          </a:stretch>
        </p:blipFill>
        <p:spPr>
          <a:xfrm>
            <a:off x="8849937" y="455287"/>
            <a:ext cx="2372886" cy="818646"/>
          </a:xfrm>
          <a:prstGeom prst="rect">
            <a:avLst/>
          </a:prstGeom>
          <a:effectLst>
            <a:glow rad="12700">
              <a:srgbClr val="C7CAC5"/>
            </a:glow>
          </a:effectLst>
        </p:spPr>
      </p:pic>
    </p:spTree>
    <p:extLst>
      <p:ext uri="{BB962C8B-B14F-4D97-AF65-F5344CB8AC3E}">
        <p14:creationId xmlns:p14="http://schemas.microsoft.com/office/powerpoint/2010/main" val="9569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0-#ppt_w/2"/>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4ACE0-DB25-DAE5-9DA7-9372CA52E64B}"/>
              </a:ext>
            </a:extLst>
          </p:cNvPr>
          <p:cNvSpPr txBox="1"/>
          <p:nvPr/>
        </p:nvSpPr>
        <p:spPr>
          <a:xfrm>
            <a:off x="522789" y="474562"/>
            <a:ext cx="11146421" cy="6111288"/>
          </a:xfrm>
          <a:prstGeom prst="rect">
            <a:avLst/>
          </a:prstGeom>
          <a:noFill/>
        </p:spPr>
        <p:txBody>
          <a:bodyPr wrap="square" rtlCol="0">
            <a:spAutoFit/>
          </a:bodyPr>
          <a:lstStyle/>
          <a:p>
            <a:pPr algn="ctr">
              <a:spcAft>
                <a:spcPts val="1200"/>
              </a:spcAft>
            </a:pPr>
            <a:r>
              <a:rPr lang="en-US" sz="3600" b="1">
                <a:solidFill>
                  <a:srgbClr val="002060"/>
                </a:solidFill>
                <a:latin typeface="Arial" panose="020B0604020202020204" pitchFamily="34" charset="0"/>
                <a:cs typeface="Arial" panose="020B0604020202020204" pitchFamily="34" charset="0"/>
              </a:rPr>
              <a:t>Mến gửi quý thầy cô! </a:t>
            </a:r>
          </a:p>
          <a:p>
            <a:pPr algn="just">
              <a:lnSpc>
                <a:spcPts val="3200"/>
              </a:lnSpc>
            </a:pPr>
            <a:r>
              <a:rPr lang="en-US" sz="4000">
                <a:solidFill>
                  <a:srgbClr val="002060"/>
                </a:solidFill>
                <a:latin typeface="Arial" panose="020B0604020202020204" pitchFamily="34" charset="0"/>
                <a:cs typeface="Arial" panose="020B0604020202020204" pitchFamily="34" charset="0"/>
              </a:rPr>
              <a:t>	</a:t>
            </a:r>
            <a:r>
              <a:rPr lang="vi-VN" sz="2400" b="0" i="0">
                <a:solidFill>
                  <a:srgbClr val="081C36"/>
                </a:solidFill>
                <a:effectLst/>
              </a:rPr>
              <a:t>MsPham xin gửi lời cảm ơn chân thành tới quý thầy cô cùng các anh chị em đồng nghiệp đã tin tưởng và sử dụng bộ bài </a:t>
            </a:r>
            <a:r>
              <a:rPr lang="vi-VN" sz="2400">
                <a:solidFill>
                  <a:srgbClr val="081C36"/>
                </a:solidFill>
              </a:rPr>
              <a:t>giảng </a:t>
            </a:r>
            <a:r>
              <a:rPr lang="en-US" sz="2400">
                <a:solidFill>
                  <a:srgbClr val="081C36"/>
                </a:solidFill>
                <a:latin typeface="Arial" panose="020B0604020202020204" pitchFamily="34" charset="0"/>
                <a:cs typeface="Arial" panose="020B0604020202020204" pitchFamily="34" charset="0"/>
              </a:rPr>
              <a:t>được soạn bởi MsPham</a:t>
            </a:r>
            <a:r>
              <a:rPr lang="vi-VN" sz="2400">
                <a:solidFill>
                  <a:srgbClr val="081C36"/>
                </a:solidFill>
                <a:latin typeface="Arial" panose="020B0604020202020204" pitchFamily="34" charset="0"/>
                <a:cs typeface="Arial" panose="020B0604020202020204" pitchFamily="34" charset="0"/>
              </a:rPr>
              <a:t>. </a:t>
            </a:r>
            <a:endParaRPr lang="en-US" sz="2400">
              <a:solidFill>
                <a:srgbClr val="081C36"/>
              </a:solidFill>
              <a:latin typeface="Arial" panose="020B0604020202020204" pitchFamily="34" charset="0"/>
              <a:cs typeface="Arial" panose="020B0604020202020204" pitchFamily="34" charset="0"/>
            </a:endParaRPr>
          </a:p>
          <a:p>
            <a:pPr algn="just">
              <a:lnSpc>
                <a:spcPts val="3200"/>
              </a:lnSpc>
            </a:pPr>
            <a:r>
              <a:rPr lang="en-US" sz="2400" b="0" i="0">
                <a:solidFill>
                  <a:srgbClr val="081C36"/>
                </a:solidFill>
                <a:effectLst/>
              </a:rPr>
              <a:t>	</a:t>
            </a:r>
            <a:r>
              <a:rPr lang="vi-VN" sz="2400" b="0" i="0">
                <a:solidFill>
                  <a:srgbClr val="081C36"/>
                </a:solidFill>
                <a:effectLst/>
              </a:rPr>
              <a:t>Bài giảng là tâm huyết và công sức lao động của MsPham. Kính mong quý thầy cô trân trọng và sử dụng bài giảng đúng mục đích. Quý thầy cô được chỉnh sửa bài giảng theo ý đồ dạy học của mình. Tuy nhiên, </a:t>
            </a:r>
            <a:r>
              <a:rPr lang="vi-VN" sz="2400" b="0" i="0">
                <a:solidFill>
                  <a:srgbClr val="FF0000"/>
                </a:solidFill>
                <a:effectLst/>
              </a:rPr>
              <a:t>mọi hình thức sao chép, mua bán, chia sẻ bộ bài giảng này đều là "ĂN CẮP".</a:t>
            </a:r>
            <a:r>
              <a:rPr lang="vi-VN" sz="2400" b="0" i="0">
                <a:solidFill>
                  <a:srgbClr val="081C36"/>
                </a:solidFill>
                <a:effectLst/>
              </a:rPr>
              <a:t> </a:t>
            </a:r>
            <a:endParaRPr lang="en-US" sz="2400" b="0" i="0">
              <a:solidFill>
                <a:srgbClr val="081C36"/>
              </a:solidFill>
              <a:effectLst/>
            </a:endParaRPr>
          </a:p>
          <a:p>
            <a:pPr algn="just">
              <a:lnSpc>
                <a:spcPts val="3200"/>
              </a:lnSpc>
            </a:pPr>
            <a:r>
              <a:rPr lang="en-US" sz="2400">
                <a:solidFill>
                  <a:srgbClr val="081C36"/>
                </a:solidFill>
              </a:rPr>
              <a:t>	</a:t>
            </a:r>
            <a:r>
              <a:rPr lang="vi-VN" sz="2400" b="0" i="0">
                <a:solidFill>
                  <a:srgbClr val="081C36"/>
                </a:solidFill>
                <a:effectLst/>
              </a:rPr>
              <a:t>MsPham tin rằng quý thầy cô đều là những người làm giáo dục chân chính. MsPham vô cùng biết ơn quý thầy cô. </a:t>
            </a:r>
            <a:endParaRPr lang="en-US" sz="2400" b="0" i="0">
              <a:solidFill>
                <a:srgbClr val="081C36"/>
              </a:solidFill>
              <a:effectLst/>
            </a:endParaRPr>
          </a:p>
          <a:p>
            <a:pPr algn="just">
              <a:lnSpc>
                <a:spcPts val="3200"/>
              </a:lnSpc>
            </a:pPr>
            <a:r>
              <a:rPr lang="vi-VN" sz="2400" b="0" i="0">
                <a:solidFill>
                  <a:srgbClr val="081C36"/>
                </a:solidFill>
                <a:effectLst/>
              </a:rPr>
              <a:t>Mọi thông tin phản hồi hoặc cần hỗ trợ, quý thầy cô vui lòng liên hệ: MsPham - </a:t>
            </a:r>
            <a:r>
              <a:rPr lang="vi-VN" sz="2400" b="0" i="0">
                <a:effectLst/>
              </a:rPr>
              <a:t>0936082789</a:t>
            </a:r>
            <a:r>
              <a:rPr lang="en-US" sz="2400">
                <a:solidFill>
                  <a:srgbClr val="081C36"/>
                </a:solidFill>
              </a:rPr>
              <a:t>.</a:t>
            </a:r>
            <a:endParaRPr lang="en-US" sz="2400" b="0" i="0">
              <a:solidFill>
                <a:srgbClr val="081C36"/>
              </a:solidFill>
              <a:effectLst/>
            </a:endParaRPr>
          </a:p>
          <a:p>
            <a:pPr algn="just">
              <a:lnSpc>
                <a:spcPts val="3200"/>
              </a:lnSpc>
            </a:pPr>
            <a:r>
              <a:rPr lang="en-US" sz="2400">
                <a:solidFill>
                  <a:srgbClr val="081C36"/>
                </a:solidFill>
              </a:rPr>
              <a:t>	</a:t>
            </a:r>
            <a:r>
              <a:rPr lang="vi-VN" sz="2400" b="0" i="0">
                <a:solidFill>
                  <a:srgbClr val="081C36"/>
                </a:solidFill>
                <a:effectLst/>
              </a:rPr>
              <a:t>Và xin kính chúc quý thầy cô sức khỏe để thắp lửa và cống hiến trong sự nghiệp trồng người. </a:t>
            </a:r>
            <a:endParaRPr lang="en-US" sz="2400">
              <a:solidFill>
                <a:srgbClr val="081C36"/>
              </a:solidFill>
            </a:endParaRPr>
          </a:p>
          <a:p>
            <a:pPr algn="just">
              <a:lnSpc>
                <a:spcPts val="3200"/>
              </a:lnSpc>
            </a:pPr>
            <a:r>
              <a:rPr lang="en-US" sz="2400" b="0" i="0">
                <a:solidFill>
                  <a:srgbClr val="081C36"/>
                </a:solidFill>
                <a:effectLst/>
              </a:rPr>
              <a:t>								</a:t>
            </a:r>
            <a:r>
              <a:rPr lang="vi-VN" sz="2400" b="0" i="0">
                <a:solidFill>
                  <a:srgbClr val="081C36"/>
                </a:solidFill>
                <a:effectLst/>
              </a:rPr>
              <a:t>With love, MsPham</a:t>
            </a:r>
            <a:endParaRPr lang="en-US" sz="2400">
              <a:solidFill>
                <a:srgbClr val="002060"/>
              </a:solidFill>
              <a:cs typeface="Arial" panose="020B0604020202020204" pitchFamily="34" charset="0"/>
            </a:endParaRPr>
          </a:p>
        </p:txBody>
      </p:sp>
      <p:grpSp>
        <p:nvGrpSpPr>
          <p:cNvPr id="3" name="Group 2">
            <a:extLst>
              <a:ext uri="{FF2B5EF4-FFF2-40B4-BE49-F238E27FC236}">
                <a16:creationId xmlns:a16="http://schemas.microsoft.com/office/drawing/2014/main" id="{CF16B34A-4C1A-BDC4-BA0B-9EAC2DEA0239}"/>
              </a:ext>
            </a:extLst>
          </p:cNvPr>
          <p:cNvGrpSpPr/>
          <p:nvPr/>
        </p:nvGrpSpPr>
        <p:grpSpPr>
          <a:xfrm>
            <a:off x="12647528" y="3351438"/>
            <a:ext cx="986167" cy="1181496"/>
            <a:chOff x="369502" y="1329800"/>
            <a:chExt cx="986167" cy="1181496"/>
          </a:xfrm>
        </p:grpSpPr>
        <p:sp>
          <p:nvSpPr>
            <p:cNvPr id="4" name="MsPham-0936082789">
              <a:extLst>
                <a:ext uri="{FF2B5EF4-FFF2-40B4-BE49-F238E27FC236}">
                  <a16:creationId xmlns:a16="http://schemas.microsoft.com/office/drawing/2014/main" id="{49A37B48-27BC-D94A-5A8F-C3A048A808A9}"/>
                </a:ext>
              </a:extLst>
            </p:cNvPr>
            <p:cNvSpPr txBox="1"/>
            <p:nvPr/>
          </p:nvSpPr>
          <p:spPr>
            <a:xfrm>
              <a:off x="369502" y="2095798"/>
              <a:ext cx="986167"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5" name="MsPham-0936082789">
              <a:extLst>
                <a:ext uri="{FF2B5EF4-FFF2-40B4-BE49-F238E27FC236}">
                  <a16:creationId xmlns:a16="http://schemas.microsoft.com/office/drawing/2014/main" id="{689931F3-121E-7BFC-4566-69DB3F1A7D58}"/>
                </a:ext>
              </a:extLst>
            </p:cNvPr>
            <p:cNvPicPr>
              <a:picLocks noChangeAspect="1"/>
            </p:cNvPicPr>
            <p:nvPr/>
          </p:nvPicPr>
          <p:blipFill>
            <a:blip r:embed="rId2"/>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22090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1A4506-8339-B191-CCEA-7DCCB3CA3957}"/>
              </a:ext>
            </a:extLst>
          </p:cNvPr>
          <p:cNvGrpSpPr/>
          <p:nvPr/>
        </p:nvGrpSpPr>
        <p:grpSpPr>
          <a:xfrm>
            <a:off x="5602916" y="2838252"/>
            <a:ext cx="986167" cy="1181496"/>
            <a:chOff x="369502" y="1329800"/>
            <a:chExt cx="986167" cy="1181496"/>
          </a:xfrm>
        </p:grpSpPr>
        <p:sp>
          <p:nvSpPr>
            <p:cNvPr id="4" name="MsPham-0936082789">
              <a:extLst>
                <a:ext uri="{FF2B5EF4-FFF2-40B4-BE49-F238E27FC236}">
                  <a16:creationId xmlns:a16="http://schemas.microsoft.com/office/drawing/2014/main" id="{C0506CA4-6E97-777E-837A-0D6004CECC4C}"/>
                </a:ext>
              </a:extLst>
            </p:cNvPr>
            <p:cNvSpPr txBox="1"/>
            <p:nvPr/>
          </p:nvSpPr>
          <p:spPr>
            <a:xfrm>
              <a:off x="369502" y="2095798"/>
              <a:ext cx="986167"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5" name="MsPham-0936082789">
              <a:extLst>
                <a:ext uri="{FF2B5EF4-FFF2-40B4-BE49-F238E27FC236}">
                  <a16:creationId xmlns:a16="http://schemas.microsoft.com/office/drawing/2014/main" id="{8AAADB12-ACE9-7100-0133-6E81B7D4DC1E}"/>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 name="What Are You Doing- Song 1 - Action Verbs Set 1 - Learn English Kids">
            <a:hlinkClick r:id="" action="ppaction://media"/>
            <a:extLst>
              <a:ext uri="{FF2B5EF4-FFF2-40B4-BE49-F238E27FC236}">
                <a16:creationId xmlns:a16="http://schemas.microsoft.com/office/drawing/2014/main" id="{7E9FD0C1-C5D0-D593-70A1-5F9CAD232910}"/>
              </a:ext>
            </a:extLst>
          </p:cNvPr>
          <p:cNvPicPr>
            <a:picLocks noChangeAspect="1"/>
          </p:cNvPicPr>
          <p:nvPr>
            <a:videoFile r:link="rId1"/>
            <p:extLst>
              <p:ext uri="{DAA4B4D4-6D71-4841-9C94-3DE7FCFB9230}">
                <p14:media xmlns:p14="http://schemas.microsoft.com/office/powerpoint/2010/main" r:embed="rId2">
                  <p14:trim st="3984" end="24024"/>
                </p14:media>
              </p:ext>
            </p:extLst>
          </p:nvPr>
        </p:nvPicPr>
        <p:blipFill>
          <a:blip r:embed="rId5"/>
          <a:stretch>
            <a:fillRect/>
          </a:stretch>
        </p:blipFill>
        <p:spPr>
          <a:xfrm>
            <a:off x="1368425" y="850265"/>
            <a:ext cx="9753600" cy="5486400"/>
          </a:xfrm>
          <a:prstGeom prst="rect">
            <a:avLst/>
          </a:prstGeom>
        </p:spPr>
      </p:pic>
    </p:spTree>
    <p:extLst>
      <p:ext uri="{BB962C8B-B14F-4D97-AF65-F5344CB8AC3E}">
        <p14:creationId xmlns:p14="http://schemas.microsoft.com/office/powerpoint/2010/main" val="248725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1A4506-8339-B191-CCEA-7DCCB3CA3957}"/>
              </a:ext>
            </a:extLst>
          </p:cNvPr>
          <p:cNvGrpSpPr/>
          <p:nvPr/>
        </p:nvGrpSpPr>
        <p:grpSpPr>
          <a:xfrm>
            <a:off x="5602916" y="2838252"/>
            <a:ext cx="986167" cy="1181496"/>
            <a:chOff x="369502" y="1329800"/>
            <a:chExt cx="986167" cy="1181496"/>
          </a:xfrm>
        </p:grpSpPr>
        <p:sp>
          <p:nvSpPr>
            <p:cNvPr id="3" name="MsPham-0936082789">
              <a:extLst>
                <a:ext uri="{FF2B5EF4-FFF2-40B4-BE49-F238E27FC236}">
                  <a16:creationId xmlns:a16="http://schemas.microsoft.com/office/drawing/2014/main" id="{C0506CA4-6E97-777E-837A-0D6004CECC4C}"/>
                </a:ext>
              </a:extLst>
            </p:cNvPr>
            <p:cNvSpPr txBox="1"/>
            <p:nvPr/>
          </p:nvSpPr>
          <p:spPr>
            <a:xfrm>
              <a:off x="369502" y="2095798"/>
              <a:ext cx="986167"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4" name="MsPham-0936082789">
              <a:extLst>
                <a:ext uri="{FF2B5EF4-FFF2-40B4-BE49-F238E27FC236}">
                  <a16:creationId xmlns:a16="http://schemas.microsoft.com/office/drawing/2014/main" id="{8AAADB12-ACE9-7100-0133-6E81B7D4DC1E}"/>
                </a:ext>
              </a:extLst>
            </p:cNvPr>
            <p:cNvPicPr>
              <a:picLocks noChangeAspect="1"/>
            </p:cNvPicPr>
            <p:nvPr/>
          </p:nvPicPr>
          <p:blipFill>
            <a:blip r:embed="rId2"/>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sp>
        <p:nvSpPr>
          <p:cNvPr id="14" name="MsPham - 0936082789">
            <a:extLst>
              <a:ext uri="{FF2B5EF4-FFF2-40B4-BE49-F238E27FC236}">
                <a16:creationId xmlns:a16="http://schemas.microsoft.com/office/drawing/2014/main" id="{57389EDF-FDCC-BC10-2FEB-D531E7F6F801}"/>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7" name="MsPham - 0936082789">
            <a:extLst>
              <a:ext uri="{FF2B5EF4-FFF2-40B4-BE49-F238E27FC236}">
                <a16:creationId xmlns:a16="http://schemas.microsoft.com/office/drawing/2014/main" id="{40A7A27F-786D-2797-619A-0BA8A48297BF}"/>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538" y="1354903"/>
            <a:ext cx="3294148" cy="4370614"/>
          </a:xfrm>
          <a:prstGeom prst="rect">
            <a:avLst/>
          </a:prstGeom>
          <a:noFill/>
          <a:extLst>
            <a:ext uri="{909E8E84-426E-40DD-AFC4-6F175D3DCCD1}">
              <a14:hiddenFill xmlns:a14="http://schemas.microsoft.com/office/drawing/2010/main">
                <a:solidFill>
                  <a:srgbClr val="FFFFFF"/>
                </a:solidFill>
              </a14:hiddenFill>
            </a:ext>
          </a:extLst>
        </p:spPr>
      </p:pic>
      <p:sp>
        <p:nvSpPr>
          <p:cNvPr id="8" name="MsPham - 0936082789">
            <a:hlinkClick r:id="" action="ppaction://hlinkshowjump?jump=nextslide"/>
          </p:cNvPr>
          <p:cNvSpPr/>
          <p:nvPr/>
        </p:nvSpPr>
        <p:spPr>
          <a:xfrm>
            <a:off x="3184521" y="4639975"/>
            <a:ext cx="1936942" cy="815945"/>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Start</a:t>
            </a:r>
          </a:p>
        </p:txBody>
      </p:sp>
      <p:pic>
        <p:nvPicPr>
          <p:cNvPr id="10" name="MsPham - 0936082789" descr="Logo&#10;&#10;Description automatically generated">
            <a:extLst>
              <a:ext uri="{FF2B5EF4-FFF2-40B4-BE49-F238E27FC236}">
                <a16:creationId xmlns:a16="http://schemas.microsoft.com/office/drawing/2014/main" id="{E584451F-9113-BB87-306B-50FDA804A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920" y="1522543"/>
            <a:ext cx="4881961" cy="2164016"/>
          </a:xfrm>
          <a:prstGeom prst="rect">
            <a:avLst/>
          </a:prstGeom>
        </p:spPr>
      </p:pic>
    </p:spTree>
    <p:extLst>
      <p:ext uri="{BB962C8B-B14F-4D97-AF65-F5344CB8AC3E}">
        <p14:creationId xmlns:p14="http://schemas.microsoft.com/office/powerpoint/2010/main" val="21093258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1A4506-8339-B191-CCEA-7DCCB3CA3957}"/>
              </a:ext>
            </a:extLst>
          </p:cNvPr>
          <p:cNvGrpSpPr/>
          <p:nvPr/>
        </p:nvGrpSpPr>
        <p:grpSpPr>
          <a:xfrm>
            <a:off x="3985414" y="2454565"/>
            <a:ext cx="986167" cy="1181496"/>
            <a:chOff x="369502" y="1329800"/>
            <a:chExt cx="986167" cy="1181496"/>
          </a:xfrm>
        </p:grpSpPr>
        <p:sp>
          <p:nvSpPr>
            <p:cNvPr id="3" name="MsPham-0936082789">
              <a:extLst>
                <a:ext uri="{FF2B5EF4-FFF2-40B4-BE49-F238E27FC236}">
                  <a16:creationId xmlns:a16="http://schemas.microsoft.com/office/drawing/2014/main" id="{C0506CA4-6E97-777E-837A-0D6004CECC4C}"/>
                </a:ext>
              </a:extLst>
            </p:cNvPr>
            <p:cNvSpPr txBox="1"/>
            <p:nvPr/>
          </p:nvSpPr>
          <p:spPr>
            <a:xfrm>
              <a:off x="369502" y="2095798"/>
              <a:ext cx="986167"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4" name="MsPham-0936082789">
              <a:extLst>
                <a:ext uri="{FF2B5EF4-FFF2-40B4-BE49-F238E27FC236}">
                  <a16:creationId xmlns:a16="http://schemas.microsoft.com/office/drawing/2014/main" id="{8AAADB12-ACE9-7100-0133-6E81B7D4DC1E}"/>
                </a:ext>
              </a:extLst>
            </p:cNvPr>
            <p:cNvPicPr>
              <a:picLocks noChangeAspect="1"/>
            </p:cNvPicPr>
            <p:nvPr/>
          </p:nvPicPr>
          <p:blipFill>
            <a:blip r:embed="rId3"/>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sp>
        <p:nvSpPr>
          <p:cNvPr id="21" name="MsPham - 0936082789">
            <a:extLst>
              <a:ext uri="{FF2B5EF4-FFF2-40B4-BE49-F238E27FC236}">
                <a16:creationId xmlns:a16="http://schemas.microsoft.com/office/drawing/2014/main" id="{B94ED198-E8FC-A8E7-A669-D49EFAB0C297}"/>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16" name="MsPham - 0936082789">
            <a:extLst>
              <a:ext uri="{FF2B5EF4-FFF2-40B4-BE49-F238E27FC236}">
                <a16:creationId xmlns:a16="http://schemas.microsoft.com/office/drawing/2014/main" id="{645D1101-6890-18FE-4F65-A31721FB9FF1}"/>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sPham - 0936082789" descr="A picture containing shape&#10;&#10;Description automatically generated">
            <a:extLst>
              <a:ext uri="{FF2B5EF4-FFF2-40B4-BE49-F238E27FC236}">
                <a16:creationId xmlns:a16="http://schemas.microsoft.com/office/drawing/2014/main" id="{74C20452-2D39-2AF0-0A37-EACE45CB9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65" y="4297171"/>
            <a:ext cx="5395425" cy="695004"/>
          </a:xfrm>
          <a:prstGeom prst="rect">
            <a:avLst/>
          </a:prstGeom>
        </p:spPr>
      </p:pic>
      <p:sp>
        <p:nvSpPr>
          <p:cNvPr id="18" name="MsPham - 0936082789"/>
          <p:cNvSpPr/>
          <p:nvPr/>
        </p:nvSpPr>
        <p:spPr>
          <a:xfrm>
            <a:off x="1690997" y="4297171"/>
            <a:ext cx="3424626" cy="2318553"/>
          </a:xfrm>
          <a:prstGeom prst="roundRect">
            <a:avLst>
              <a:gd name="adj" fmla="val 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ndParaRPr>
          </a:p>
        </p:txBody>
      </p:sp>
      <p:pic>
        <p:nvPicPr>
          <p:cNvPr id="1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0771" y="413923"/>
            <a:ext cx="1204392" cy="1597964"/>
          </a:xfrm>
          <a:prstGeom prst="rect">
            <a:avLst/>
          </a:prstGeom>
          <a:noFill/>
          <a:extLst>
            <a:ext uri="{909E8E84-426E-40DD-AFC4-6F175D3DCCD1}">
              <a14:hiddenFill xmlns:a14="http://schemas.microsoft.com/office/drawing/2010/main">
                <a:solidFill>
                  <a:srgbClr val="FFFFFF"/>
                </a:solidFill>
              </a14:hiddenFill>
            </a:ext>
          </a:extLst>
        </p:spPr>
      </p:pic>
      <p:sp>
        <p:nvSpPr>
          <p:cNvPr id="20" name="MsPham - 0936082789"/>
          <p:cNvSpPr/>
          <p:nvPr/>
        </p:nvSpPr>
        <p:spPr>
          <a:xfrm>
            <a:off x="7890690" y="5501377"/>
            <a:ext cx="1691639" cy="688166"/>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Check </a:t>
            </a:r>
          </a:p>
        </p:txBody>
      </p:sp>
      <p:sp>
        <p:nvSpPr>
          <p:cNvPr id="22" name="MsPham - 0936082789">
            <a:hlinkClick r:id="" action="ppaction://hlinkshowjump?jump=nextslide"/>
          </p:cNvPr>
          <p:cNvSpPr/>
          <p:nvPr/>
        </p:nvSpPr>
        <p:spPr>
          <a:xfrm>
            <a:off x="7890690" y="5501377"/>
            <a:ext cx="1691639" cy="688166"/>
          </a:xfrm>
          <a:prstGeom prst="roundRect">
            <a:avLst/>
          </a:prstGeom>
          <a:solidFill>
            <a:srgbClr val="F9C32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Next</a:t>
            </a:r>
          </a:p>
        </p:txBody>
      </p:sp>
      <p:sp>
        <p:nvSpPr>
          <p:cNvPr id="8" name="MsPham - 0936082789">
            <a:extLst>
              <a:ext uri="{FF2B5EF4-FFF2-40B4-BE49-F238E27FC236}">
                <a16:creationId xmlns:a16="http://schemas.microsoft.com/office/drawing/2014/main" id="{CF30B6BE-CC59-4482-58F8-475F48806529}"/>
              </a:ext>
            </a:extLst>
          </p:cNvPr>
          <p:cNvSpPr/>
          <p:nvPr/>
        </p:nvSpPr>
        <p:spPr>
          <a:xfrm>
            <a:off x="5929463" y="653205"/>
            <a:ext cx="4221480" cy="1824923"/>
          </a:xfrm>
          <a:prstGeom prst="wedgeRoundRectCallout">
            <a:avLst>
              <a:gd name="adj1" fmla="val 58214"/>
              <a:gd name="adj2" fmla="val 691"/>
              <a:gd name="adj3" fmla="val 16667"/>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What are you doing?</a:t>
            </a:r>
          </a:p>
          <a:p>
            <a:pPr algn="ctr"/>
            <a:r>
              <a:rPr lang="en-US" sz="2800" b="1">
                <a:solidFill>
                  <a:schemeClr val="tx1"/>
                </a:solidFill>
                <a:latin typeface="Arial" panose="020B0604020202020204" pitchFamily="34" charset="0"/>
                <a:cs typeface="Arial" panose="020B0604020202020204" pitchFamily="34" charset="0"/>
              </a:rPr>
              <a:t>I’m _______.</a:t>
            </a:r>
          </a:p>
        </p:txBody>
      </p:sp>
      <p:sp>
        <p:nvSpPr>
          <p:cNvPr id="17" name="MsPham - 0936082789">
            <a:extLst>
              <a:ext uri="{FF2B5EF4-FFF2-40B4-BE49-F238E27FC236}">
                <a16:creationId xmlns:a16="http://schemas.microsoft.com/office/drawing/2014/main" id="{B39C1A60-F6CF-9B77-8160-1FE6C1F57627}"/>
              </a:ext>
            </a:extLst>
          </p:cNvPr>
          <p:cNvSpPr/>
          <p:nvPr/>
        </p:nvSpPr>
        <p:spPr>
          <a:xfrm>
            <a:off x="6391140" y="3045313"/>
            <a:ext cx="4566985" cy="2110804"/>
          </a:xfrm>
          <a:prstGeom prst="roundRect">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panose="020B0604020202020204" pitchFamily="34" charset="0"/>
                <a:cs typeface="Arial" panose="020B0604020202020204" pitchFamily="34" charset="0"/>
              </a:rPr>
              <a:t>walking</a:t>
            </a:r>
          </a:p>
        </p:txBody>
      </p:sp>
      <p:pic>
        <p:nvPicPr>
          <p:cNvPr id="26" name="Picture 25">
            <a:extLst>
              <a:ext uri="{FF2B5EF4-FFF2-40B4-BE49-F238E27FC236}">
                <a16:creationId xmlns:a16="http://schemas.microsoft.com/office/drawing/2014/main" id="{D51FB5AE-2023-1DD6-BA20-0F578E1F2A41}"/>
              </a:ext>
            </a:extLst>
          </p:cNvPr>
          <p:cNvPicPr>
            <a:picLocks noChangeAspect="1"/>
          </p:cNvPicPr>
          <p:nvPr/>
        </p:nvPicPr>
        <p:blipFill rotWithShape="1">
          <a:blip r:embed="rId6"/>
          <a:srcRect l="585" t="13945" r="-568" b="6254"/>
          <a:stretch/>
        </p:blipFill>
        <p:spPr>
          <a:xfrm>
            <a:off x="2609671" y="4619560"/>
            <a:ext cx="1503181" cy="1554480"/>
          </a:xfrm>
          <a:prstGeom prst="roundRect">
            <a:avLst>
              <a:gd name="adj" fmla="val 9296"/>
            </a:avLst>
          </a:prstGeom>
          <a:noFill/>
        </p:spPr>
      </p:pic>
      <p:pic>
        <p:nvPicPr>
          <p:cNvPr id="7" name="MsPham - 0936082789" descr="Icon&#10;&#10;Description automatically generated">
            <a:extLst>
              <a:ext uri="{FF2B5EF4-FFF2-40B4-BE49-F238E27FC236}">
                <a16:creationId xmlns:a16="http://schemas.microsoft.com/office/drawing/2014/main" id="{0430B89A-0D71-5417-F6D4-5095CCA055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313" y="492669"/>
            <a:ext cx="5395428" cy="3822523"/>
          </a:xfrm>
          <a:prstGeom prst="rect">
            <a:avLst/>
          </a:prstGeom>
        </p:spPr>
      </p:pic>
      <p:pic>
        <p:nvPicPr>
          <p:cNvPr id="15" name="MsPham - 0936082789"/>
          <p:cNvPicPr>
            <a:picLocks noChangeAspect="1"/>
          </p:cNvPicPr>
          <p:nvPr/>
        </p:nvPicPr>
        <p:blipFill>
          <a:blip r:embed="rId8"/>
          <a:stretch>
            <a:fillRect/>
          </a:stretch>
        </p:blipFill>
        <p:spPr>
          <a:xfrm>
            <a:off x="1641864" y="2660669"/>
            <a:ext cx="707197" cy="707197"/>
          </a:xfrm>
          <a:prstGeom prst="rect">
            <a:avLst/>
          </a:prstGeom>
        </p:spPr>
      </p:pic>
    </p:spTree>
    <p:extLst>
      <p:ext uri="{BB962C8B-B14F-4D97-AF65-F5344CB8AC3E}">
        <p14:creationId xmlns:p14="http://schemas.microsoft.com/office/powerpoint/2010/main" val="2706147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sh.wav"/>
                                        </p:tgtEl>
                                      </p:cMediaNode>
                                    </p:audio>
                                  </p:sub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nextCondLst>
                <p:cond evt="onClick" delay="0">
                  <p:tgtEl>
                    <p:spTgt spid="20"/>
                  </p:tgtEl>
                </p:cond>
              </p:nextCondLst>
            </p:seq>
          </p:childTnLst>
        </p:cTn>
      </p:par>
    </p:tnLst>
    <p:bldLst>
      <p:bldP spid="18" grpId="0" animBg="1"/>
      <p:bldP spid="20" grpId="0" animBg="1"/>
      <p:bldP spid="2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sPham - 0936082789">
            <a:extLst>
              <a:ext uri="{FF2B5EF4-FFF2-40B4-BE49-F238E27FC236}">
                <a16:creationId xmlns:a16="http://schemas.microsoft.com/office/drawing/2014/main" id="{B94ED198-E8FC-A8E7-A669-D49EFAB0C297}"/>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16" name="MsPham - 0936082789">
            <a:extLst>
              <a:ext uri="{FF2B5EF4-FFF2-40B4-BE49-F238E27FC236}">
                <a16:creationId xmlns:a16="http://schemas.microsoft.com/office/drawing/2014/main" id="{645D1101-6890-18FE-4F65-A31721FB9FF1}"/>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sPham - 0936082789" descr="A picture containing shape&#10;&#10;Description automatically generated">
            <a:extLst>
              <a:ext uri="{FF2B5EF4-FFF2-40B4-BE49-F238E27FC236}">
                <a16:creationId xmlns:a16="http://schemas.microsoft.com/office/drawing/2014/main" id="{74C20452-2D39-2AF0-0A37-EACE45CB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65" y="4297171"/>
            <a:ext cx="5395425" cy="695004"/>
          </a:xfrm>
          <a:prstGeom prst="rect">
            <a:avLst/>
          </a:prstGeom>
        </p:spPr>
      </p:pic>
      <p:sp>
        <p:nvSpPr>
          <p:cNvPr id="18" name="MsPham - 0936082789"/>
          <p:cNvSpPr/>
          <p:nvPr/>
        </p:nvSpPr>
        <p:spPr>
          <a:xfrm>
            <a:off x="1690997" y="4297171"/>
            <a:ext cx="3424626" cy="2318553"/>
          </a:xfrm>
          <a:prstGeom prst="roundRect">
            <a:avLst>
              <a:gd name="adj" fmla="val 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ndParaRPr>
          </a:p>
        </p:txBody>
      </p:sp>
      <p:pic>
        <p:nvPicPr>
          <p:cNvPr id="1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771" y="413923"/>
            <a:ext cx="1204392" cy="1597964"/>
          </a:xfrm>
          <a:prstGeom prst="rect">
            <a:avLst/>
          </a:prstGeom>
          <a:noFill/>
          <a:extLst>
            <a:ext uri="{909E8E84-426E-40DD-AFC4-6F175D3DCCD1}">
              <a14:hiddenFill xmlns:a14="http://schemas.microsoft.com/office/drawing/2010/main">
                <a:solidFill>
                  <a:srgbClr val="FFFFFF"/>
                </a:solidFill>
              </a14:hiddenFill>
            </a:ext>
          </a:extLst>
        </p:spPr>
      </p:pic>
      <p:sp>
        <p:nvSpPr>
          <p:cNvPr id="20" name="MsPham - 0936082789"/>
          <p:cNvSpPr/>
          <p:nvPr/>
        </p:nvSpPr>
        <p:spPr>
          <a:xfrm>
            <a:off x="7890690" y="5501377"/>
            <a:ext cx="1691639" cy="688166"/>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Check </a:t>
            </a:r>
          </a:p>
        </p:txBody>
      </p:sp>
      <p:sp>
        <p:nvSpPr>
          <p:cNvPr id="22" name="MsPham - 0936082789">
            <a:hlinkClick r:id="" action="ppaction://hlinkshowjump?jump=nextslide"/>
          </p:cNvPr>
          <p:cNvSpPr/>
          <p:nvPr/>
        </p:nvSpPr>
        <p:spPr>
          <a:xfrm>
            <a:off x="7890690" y="5501377"/>
            <a:ext cx="1691639" cy="688166"/>
          </a:xfrm>
          <a:prstGeom prst="roundRect">
            <a:avLst/>
          </a:prstGeom>
          <a:solidFill>
            <a:srgbClr val="F9C32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Next</a:t>
            </a:r>
          </a:p>
        </p:txBody>
      </p:sp>
      <p:sp>
        <p:nvSpPr>
          <p:cNvPr id="8" name="MsPham - 0936082789">
            <a:extLst>
              <a:ext uri="{FF2B5EF4-FFF2-40B4-BE49-F238E27FC236}">
                <a16:creationId xmlns:a16="http://schemas.microsoft.com/office/drawing/2014/main" id="{CF30B6BE-CC59-4482-58F8-475F48806529}"/>
              </a:ext>
            </a:extLst>
          </p:cNvPr>
          <p:cNvSpPr/>
          <p:nvPr/>
        </p:nvSpPr>
        <p:spPr>
          <a:xfrm>
            <a:off x="5929463" y="653205"/>
            <a:ext cx="4221480" cy="1824923"/>
          </a:xfrm>
          <a:prstGeom prst="wedgeRoundRectCallout">
            <a:avLst>
              <a:gd name="adj1" fmla="val 58214"/>
              <a:gd name="adj2" fmla="val 691"/>
              <a:gd name="adj3" fmla="val 16667"/>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What is she doing?</a:t>
            </a:r>
          </a:p>
          <a:p>
            <a:pPr algn="ctr"/>
            <a:r>
              <a:rPr lang="en-US" sz="3200" b="1">
                <a:solidFill>
                  <a:schemeClr val="tx1"/>
                </a:solidFill>
                <a:latin typeface="Arial" panose="020B0604020202020204" pitchFamily="34" charset="0"/>
                <a:cs typeface="Arial" panose="020B0604020202020204" pitchFamily="34" charset="0"/>
              </a:rPr>
              <a:t>She’s _______.</a:t>
            </a:r>
          </a:p>
        </p:txBody>
      </p:sp>
      <p:sp>
        <p:nvSpPr>
          <p:cNvPr id="17" name="MsPham - 0936082789">
            <a:extLst>
              <a:ext uri="{FF2B5EF4-FFF2-40B4-BE49-F238E27FC236}">
                <a16:creationId xmlns:a16="http://schemas.microsoft.com/office/drawing/2014/main" id="{B39C1A60-F6CF-9B77-8160-1FE6C1F57627}"/>
              </a:ext>
            </a:extLst>
          </p:cNvPr>
          <p:cNvSpPr/>
          <p:nvPr/>
        </p:nvSpPr>
        <p:spPr>
          <a:xfrm>
            <a:off x="6391140" y="3045313"/>
            <a:ext cx="4566985" cy="2110804"/>
          </a:xfrm>
          <a:prstGeom prst="roundRect">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skipping</a:t>
            </a:r>
          </a:p>
        </p:txBody>
      </p:sp>
      <p:pic>
        <p:nvPicPr>
          <p:cNvPr id="25" name="MsPham-0936082789">
            <a:extLst>
              <a:ext uri="{FF2B5EF4-FFF2-40B4-BE49-F238E27FC236}">
                <a16:creationId xmlns:a16="http://schemas.microsoft.com/office/drawing/2014/main" id="{4B5C2679-F15A-A5E6-037A-2F2E75F31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061" y="4376475"/>
            <a:ext cx="1518817" cy="2159943"/>
          </a:xfrm>
          <a:prstGeom prst="rect">
            <a:avLst/>
          </a:prstGeom>
          <a:noFill/>
          <a:extLst>
            <a:ext uri="{909E8E84-426E-40DD-AFC4-6F175D3DCCD1}">
              <a14:hiddenFill xmlns:a14="http://schemas.microsoft.com/office/drawing/2010/main">
                <a:solidFill>
                  <a:srgbClr val="FFFFFF"/>
                </a:solidFill>
              </a14:hiddenFill>
            </a:ext>
          </a:extLst>
        </p:spPr>
      </p:pic>
      <p:pic>
        <p:nvPicPr>
          <p:cNvPr id="7" name="MsPham - 0936082789" descr="Icon&#10;&#10;Description automatically generated">
            <a:extLst>
              <a:ext uri="{FF2B5EF4-FFF2-40B4-BE49-F238E27FC236}">
                <a16:creationId xmlns:a16="http://schemas.microsoft.com/office/drawing/2014/main" id="{0430B89A-0D71-5417-F6D4-5095CCA05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13" y="492669"/>
            <a:ext cx="5395428" cy="3822523"/>
          </a:xfrm>
          <a:prstGeom prst="rect">
            <a:avLst/>
          </a:prstGeom>
        </p:spPr>
      </p:pic>
      <p:pic>
        <p:nvPicPr>
          <p:cNvPr id="15" name="MsPham - 0936082789"/>
          <p:cNvPicPr>
            <a:picLocks noChangeAspect="1"/>
          </p:cNvPicPr>
          <p:nvPr/>
        </p:nvPicPr>
        <p:blipFill>
          <a:blip r:embed="rId7"/>
          <a:stretch>
            <a:fillRect/>
          </a:stretch>
        </p:blipFill>
        <p:spPr>
          <a:xfrm>
            <a:off x="1641864" y="2660669"/>
            <a:ext cx="707197" cy="707197"/>
          </a:xfrm>
          <a:prstGeom prst="rect">
            <a:avLst/>
          </a:prstGeom>
        </p:spPr>
      </p:pic>
    </p:spTree>
    <p:extLst>
      <p:ext uri="{BB962C8B-B14F-4D97-AF65-F5344CB8AC3E}">
        <p14:creationId xmlns:p14="http://schemas.microsoft.com/office/powerpoint/2010/main" val="152826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sh.wav"/>
                                        </p:tgtEl>
                                      </p:cMediaNode>
                                    </p:audio>
                                  </p:subTnLst>
                                </p:cTn>
                              </p:par>
                              <p:par>
                                <p:cTn id="10" presetID="47"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nextCondLst>
                <p:cond evt="onClick" delay="0">
                  <p:tgtEl>
                    <p:spTgt spid="20"/>
                  </p:tgtEl>
                </p:cond>
              </p:nextCondLst>
            </p:seq>
          </p:childTnLst>
        </p:cTn>
      </p:par>
    </p:tnLst>
    <p:bldLst>
      <p:bldP spid="18" grpId="0" animBg="1"/>
      <p:bldP spid="20" grpId="0" animBg="1"/>
      <p:bldP spid="2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sPham - 0936082789">
            <a:extLst>
              <a:ext uri="{FF2B5EF4-FFF2-40B4-BE49-F238E27FC236}">
                <a16:creationId xmlns:a16="http://schemas.microsoft.com/office/drawing/2014/main" id="{B94ED198-E8FC-A8E7-A669-D49EFAB0C297}"/>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16" name="MsPham - 0936082789">
            <a:extLst>
              <a:ext uri="{FF2B5EF4-FFF2-40B4-BE49-F238E27FC236}">
                <a16:creationId xmlns:a16="http://schemas.microsoft.com/office/drawing/2014/main" id="{645D1101-6890-18FE-4F65-A31721FB9FF1}"/>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sPham - 0936082789" descr="A picture containing shape&#10;&#10;Description automatically generated">
            <a:extLst>
              <a:ext uri="{FF2B5EF4-FFF2-40B4-BE49-F238E27FC236}">
                <a16:creationId xmlns:a16="http://schemas.microsoft.com/office/drawing/2014/main" id="{74C20452-2D39-2AF0-0A37-EACE45CB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65" y="4297171"/>
            <a:ext cx="5395425" cy="695004"/>
          </a:xfrm>
          <a:prstGeom prst="rect">
            <a:avLst/>
          </a:prstGeom>
        </p:spPr>
      </p:pic>
      <p:sp>
        <p:nvSpPr>
          <p:cNvPr id="18" name="MsPham - 0936082789"/>
          <p:cNvSpPr/>
          <p:nvPr/>
        </p:nvSpPr>
        <p:spPr>
          <a:xfrm>
            <a:off x="1690997" y="4297171"/>
            <a:ext cx="3424626" cy="2318553"/>
          </a:xfrm>
          <a:prstGeom prst="roundRect">
            <a:avLst>
              <a:gd name="adj" fmla="val 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ndParaRPr>
          </a:p>
        </p:txBody>
      </p:sp>
      <p:pic>
        <p:nvPicPr>
          <p:cNvPr id="1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771" y="413923"/>
            <a:ext cx="1204392" cy="1597964"/>
          </a:xfrm>
          <a:prstGeom prst="rect">
            <a:avLst/>
          </a:prstGeom>
          <a:noFill/>
          <a:extLst>
            <a:ext uri="{909E8E84-426E-40DD-AFC4-6F175D3DCCD1}">
              <a14:hiddenFill xmlns:a14="http://schemas.microsoft.com/office/drawing/2010/main">
                <a:solidFill>
                  <a:srgbClr val="FFFFFF"/>
                </a:solidFill>
              </a14:hiddenFill>
            </a:ext>
          </a:extLst>
        </p:spPr>
      </p:pic>
      <p:sp>
        <p:nvSpPr>
          <p:cNvPr id="20" name="MsPham - 0936082789"/>
          <p:cNvSpPr/>
          <p:nvPr/>
        </p:nvSpPr>
        <p:spPr>
          <a:xfrm>
            <a:off x="7890690" y="5501377"/>
            <a:ext cx="1691639" cy="688166"/>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Check </a:t>
            </a:r>
          </a:p>
        </p:txBody>
      </p:sp>
      <p:sp>
        <p:nvSpPr>
          <p:cNvPr id="22" name="MsPham - 0936082789">
            <a:hlinkClick r:id="" action="ppaction://hlinkshowjump?jump=nextslide"/>
          </p:cNvPr>
          <p:cNvSpPr/>
          <p:nvPr/>
        </p:nvSpPr>
        <p:spPr>
          <a:xfrm>
            <a:off x="7890690" y="5501377"/>
            <a:ext cx="1691639" cy="688166"/>
          </a:xfrm>
          <a:prstGeom prst="roundRect">
            <a:avLst/>
          </a:prstGeom>
          <a:solidFill>
            <a:srgbClr val="F9C32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Next</a:t>
            </a:r>
          </a:p>
        </p:txBody>
      </p:sp>
      <p:sp>
        <p:nvSpPr>
          <p:cNvPr id="8" name="MsPham - 0936082789">
            <a:extLst>
              <a:ext uri="{FF2B5EF4-FFF2-40B4-BE49-F238E27FC236}">
                <a16:creationId xmlns:a16="http://schemas.microsoft.com/office/drawing/2014/main" id="{CF30B6BE-CC59-4482-58F8-475F48806529}"/>
              </a:ext>
            </a:extLst>
          </p:cNvPr>
          <p:cNvSpPr/>
          <p:nvPr/>
        </p:nvSpPr>
        <p:spPr>
          <a:xfrm>
            <a:off x="5929463" y="653205"/>
            <a:ext cx="4221480" cy="1824923"/>
          </a:xfrm>
          <a:prstGeom prst="wedgeRoundRectCallout">
            <a:avLst>
              <a:gd name="adj1" fmla="val 58214"/>
              <a:gd name="adj2" fmla="val 691"/>
              <a:gd name="adj3" fmla="val 16667"/>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What is he doing?</a:t>
            </a:r>
          </a:p>
          <a:p>
            <a:pPr algn="ctr"/>
            <a:r>
              <a:rPr lang="en-US" sz="2800" b="1">
                <a:solidFill>
                  <a:schemeClr val="tx1"/>
                </a:solidFill>
                <a:latin typeface="Arial" panose="020B0604020202020204" pitchFamily="34" charset="0"/>
                <a:cs typeface="Arial" panose="020B0604020202020204" pitchFamily="34" charset="0"/>
              </a:rPr>
              <a:t>He’s _______.</a:t>
            </a:r>
          </a:p>
        </p:txBody>
      </p:sp>
      <p:sp>
        <p:nvSpPr>
          <p:cNvPr id="17" name="MsPham - 0936082789">
            <a:extLst>
              <a:ext uri="{FF2B5EF4-FFF2-40B4-BE49-F238E27FC236}">
                <a16:creationId xmlns:a16="http://schemas.microsoft.com/office/drawing/2014/main" id="{B39C1A60-F6CF-9B77-8160-1FE6C1F57627}"/>
              </a:ext>
            </a:extLst>
          </p:cNvPr>
          <p:cNvSpPr/>
          <p:nvPr/>
        </p:nvSpPr>
        <p:spPr>
          <a:xfrm>
            <a:off x="6391140" y="3045313"/>
            <a:ext cx="4566985" cy="2110804"/>
          </a:xfrm>
          <a:prstGeom prst="roundRect">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skating</a:t>
            </a:r>
          </a:p>
        </p:txBody>
      </p:sp>
      <p:pic>
        <p:nvPicPr>
          <p:cNvPr id="19" name="MsPham-0936082789">
            <a:extLst>
              <a:ext uri="{FF2B5EF4-FFF2-40B4-BE49-F238E27FC236}">
                <a16:creationId xmlns:a16="http://schemas.microsoft.com/office/drawing/2014/main" id="{9EA487DD-561D-037D-37A2-F32DA4C5B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009512" y="4446867"/>
            <a:ext cx="737029" cy="1860550"/>
          </a:xfrm>
          <a:prstGeom prst="rect">
            <a:avLst/>
          </a:prstGeom>
          <a:noFill/>
          <a:extLst>
            <a:ext uri="{909E8E84-426E-40DD-AFC4-6F175D3DCCD1}">
              <a14:hiddenFill xmlns:a14="http://schemas.microsoft.com/office/drawing/2010/main">
                <a:solidFill>
                  <a:srgbClr val="FFFFFF"/>
                </a:solidFill>
              </a14:hiddenFill>
            </a:ext>
          </a:extLst>
        </p:spPr>
      </p:pic>
      <p:pic>
        <p:nvPicPr>
          <p:cNvPr id="7" name="MsPham - 0936082789" descr="Icon&#10;&#10;Description automatically generated">
            <a:extLst>
              <a:ext uri="{FF2B5EF4-FFF2-40B4-BE49-F238E27FC236}">
                <a16:creationId xmlns:a16="http://schemas.microsoft.com/office/drawing/2014/main" id="{0430B89A-0D71-5417-F6D4-5095CCA05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13" y="492669"/>
            <a:ext cx="5395428" cy="3822523"/>
          </a:xfrm>
          <a:prstGeom prst="rect">
            <a:avLst/>
          </a:prstGeom>
        </p:spPr>
      </p:pic>
      <p:pic>
        <p:nvPicPr>
          <p:cNvPr id="15" name="MsPham - 0936082789"/>
          <p:cNvPicPr>
            <a:picLocks noChangeAspect="1"/>
          </p:cNvPicPr>
          <p:nvPr/>
        </p:nvPicPr>
        <p:blipFill>
          <a:blip r:embed="rId7"/>
          <a:stretch>
            <a:fillRect/>
          </a:stretch>
        </p:blipFill>
        <p:spPr>
          <a:xfrm>
            <a:off x="1641864" y="2660669"/>
            <a:ext cx="707197" cy="707197"/>
          </a:xfrm>
          <a:prstGeom prst="rect">
            <a:avLst/>
          </a:prstGeom>
        </p:spPr>
      </p:pic>
    </p:spTree>
    <p:extLst>
      <p:ext uri="{BB962C8B-B14F-4D97-AF65-F5344CB8AC3E}">
        <p14:creationId xmlns:p14="http://schemas.microsoft.com/office/powerpoint/2010/main" val="276236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sh.wav"/>
                                        </p:tgtEl>
                                      </p:cMediaNode>
                                    </p:audio>
                                  </p:sub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nextCondLst>
                <p:cond evt="onClick" delay="0">
                  <p:tgtEl>
                    <p:spTgt spid="20"/>
                  </p:tgtEl>
                </p:cond>
              </p:nextCondLst>
            </p:seq>
          </p:childTnLst>
        </p:cTn>
      </p:par>
    </p:tnLst>
    <p:bldLst>
      <p:bldP spid="18" grpId="0" animBg="1"/>
      <p:bldP spid="20" grpId="0" animBg="1"/>
      <p:bldP spid="22"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sPham - 0936082789">
            <a:extLst>
              <a:ext uri="{FF2B5EF4-FFF2-40B4-BE49-F238E27FC236}">
                <a16:creationId xmlns:a16="http://schemas.microsoft.com/office/drawing/2014/main" id="{B94ED198-E8FC-A8E7-A669-D49EFAB0C297}"/>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16" name="MsPham - 0936082789">
            <a:extLst>
              <a:ext uri="{FF2B5EF4-FFF2-40B4-BE49-F238E27FC236}">
                <a16:creationId xmlns:a16="http://schemas.microsoft.com/office/drawing/2014/main" id="{645D1101-6890-18FE-4F65-A31721FB9FF1}"/>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sPham - 0936082789" descr="A picture containing shape&#10;&#10;Description automatically generated">
            <a:extLst>
              <a:ext uri="{FF2B5EF4-FFF2-40B4-BE49-F238E27FC236}">
                <a16:creationId xmlns:a16="http://schemas.microsoft.com/office/drawing/2014/main" id="{74C20452-2D39-2AF0-0A37-EACE45CB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65" y="4297171"/>
            <a:ext cx="5395425" cy="695004"/>
          </a:xfrm>
          <a:prstGeom prst="rect">
            <a:avLst/>
          </a:prstGeom>
        </p:spPr>
      </p:pic>
      <p:sp>
        <p:nvSpPr>
          <p:cNvPr id="18" name="MsPham - 0936082789"/>
          <p:cNvSpPr/>
          <p:nvPr/>
        </p:nvSpPr>
        <p:spPr>
          <a:xfrm>
            <a:off x="1690997" y="4297171"/>
            <a:ext cx="3424626" cy="2318553"/>
          </a:xfrm>
          <a:prstGeom prst="roundRect">
            <a:avLst>
              <a:gd name="adj" fmla="val 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ndParaRPr>
          </a:p>
        </p:txBody>
      </p:sp>
      <p:pic>
        <p:nvPicPr>
          <p:cNvPr id="1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771" y="413923"/>
            <a:ext cx="1204392" cy="1597964"/>
          </a:xfrm>
          <a:prstGeom prst="rect">
            <a:avLst/>
          </a:prstGeom>
          <a:noFill/>
          <a:extLst>
            <a:ext uri="{909E8E84-426E-40DD-AFC4-6F175D3DCCD1}">
              <a14:hiddenFill xmlns:a14="http://schemas.microsoft.com/office/drawing/2010/main">
                <a:solidFill>
                  <a:srgbClr val="FFFFFF"/>
                </a:solidFill>
              </a14:hiddenFill>
            </a:ext>
          </a:extLst>
        </p:spPr>
      </p:pic>
      <p:sp>
        <p:nvSpPr>
          <p:cNvPr id="20" name="MsPham - 0936082789"/>
          <p:cNvSpPr/>
          <p:nvPr/>
        </p:nvSpPr>
        <p:spPr>
          <a:xfrm>
            <a:off x="7890690" y="5501377"/>
            <a:ext cx="1691639" cy="688166"/>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Check </a:t>
            </a:r>
          </a:p>
        </p:txBody>
      </p:sp>
      <p:sp>
        <p:nvSpPr>
          <p:cNvPr id="22" name="MsPham - 0936082789">
            <a:hlinkClick r:id="" action="ppaction://hlinkshowjump?jump=nextslide"/>
          </p:cNvPr>
          <p:cNvSpPr/>
          <p:nvPr/>
        </p:nvSpPr>
        <p:spPr>
          <a:xfrm>
            <a:off x="7890690" y="5501377"/>
            <a:ext cx="1691639" cy="688166"/>
          </a:xfrm>
          <a:prstGeom prst="roundRect">
            <a:avLst/>
          </a:prstGeom>
          <a:solidFill>
            <a:srgbClr val="F9C32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Next</a:t>
            </a:r>
          </a:p>
        </p:txBody>
      </p:sp>
      <p:sp>
        <p:nvSpPr>
          <p:cNvPr id="8" name="MsPham - 0936082789">
            <a:extLst>
              <a:ext uri="{FF2B5EF4-FFF2-40B4-BE49-F238E27FC236}">
                <a16:creationId xmlns:a16="http://schemas.microsoft.com/office/drawing/2014/main" id="{CF30B6BE-CC59-4482-58F8-475F48806529}"/>
              </a:ext>
            </a:extLst>
          </p:cNvPr>
          <p:cNvSpPr/>
          <p:nvPr/>
        </p:nvSpPr>
        <p:spPr>
          <a:xfrm>
            <a:off x="5929463" y="653205"/>
            <a:ext cx="4221480" cy="1824923"/>
          </a:xfrm>
          <a:prstGeom prst="wedgeRoundRectCallout">
            <a:avLst>
              <a:gd name="adj1" fmla="val 58214"/>
              <a:gd name="adj2" fmla="val 691"/>
              <a:gd name="adj3" fmla="val 16667"/>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What are they doing?</a:t>
            </a:r>
          </a:p>
          <a:p>
            <a:pPr algn="ctr"/>
            <a:r>
              <a:rPr lang="en-US" sz="2800" b="1">
                <a:solidFill>
                  <a:schemeClr val="tx1"/>
                </a:solidFill>
                <a:latin typeface="Arial" panose="020B0604020202020204" pitchFamily="34" charset="0"/>
                <a:cs typeface="Arial" panose="020B0604020202020204" pitchFamily="34" charset="0"/>
              </a:rPr>
              <a:t>They’re _______.</a:t>
            </a:r>
          </a:p>
        </p:txBody>
      </p:sp>
      <p:sp>
        <p:nvSpPr>
          <p:cNvPr id="17" name="MsPham - 0936082789">
            <a:extLst>
              <a:ext uri="{FF2B5EF4-FFF2-40B4-BE49-F238E27FC236}">
                <a16:creationId xmlns:a16="http://schemas.microsoft.com/office/drawing/2014/main" id="{B39C1A60-F6CF-9B77-8160-1FE6C1F57627}"/>
              </a:ext>
            </a:extLst>
          </p:cNvPr>
          <p:cNvSpPr/>
          <p:nvPr/>
        </p:nvSpPr>
        <p:spPr>
          <a:xfrm>
            <a:off x="6391140" y="3045313"/>
            <a:ext cx="4566985" cy="2110804"/>
          </a:xfrm>
          <a:prstGeom prst="roundRect">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flying kites</a:t>
            </a:r>
          </a:p>
        </p:txBody>
      </p:sp>
      <p:pic>
        <p:nvPicPr>
          <p:cNvPr id="2" name="Picture 1">
            <a:extLst>
              <a:ext uri="{FF2B5EF4-FFF2-40B4-BE49-F238E27FC236}">
                <a16:creationId xmlns:a16="http://schemas.microsoft.com/office/drawing/2014/main" id="{024CA70A-CDBD-2BF7-A9E4-F7F25DBE6370}"/>
              </a:ext>
            </a:extLst>
          </p:cNvPr>
          <p:cNvPicPr>
            <a:picLocks noChangeAspect="1"/>
          </p:cNvPicPr>
          <p:nvPr/>
        </p:nvPicPr>
        <p:blipFill>
          <a:blip r:embed="rId5"/>
          <a:stretch>
            <a:fillRect/>
          </a:stretch>
        </p:blipFill>
        <p:spPr>
          <a:xfrm>
            <a:off x="2443544" y="4564225"/>
            <a:ext cx="1868965" cy="1801106"/>
          </a:xfrm>
          <a:prstGeom prst="rect">
            <a:avLst/>
          </a:prstGeom>
        </p:spPr>
      </p:pic>
      <p:pic>
        <p:nvPicPr>
          <p:cNvPr id="7" name="MsPham - 0936082789" descr="Icon&#10;&#10;Description automatically generated">
            <a:extLst>
              <a:ext uri="{FF2B5EF4-FFF2-40B4-BE49-F238E27FC236}">
                <a16:creationId xmlns:a16="http://schemas.microsoft.com/office/drawing/2014/main" id="{0430B89A-0D71-5417-F6D4-5095CCA05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13" y="492669"/>
            <a:ext cx="5395428" cy="3822523"/>
          </a:xfrm>
          <a:prstGeom prst="rect">
            <a:avLst/>
          </a:prstGeom>
        </p:spPr>
      </p:pic>
      <p:pic>
        <p:nvPicPr>
          <p:cNvPr id="15" name="MsPham - 0936082789"/>
          <p:cNvPicPr>
            <a:picLocks noChangeAspect="1"/>
          </p:cNvPicPr>
          <p:nvPr/>
        </p:nvPicPr>
        <p:blipFill>
          <a:blip r:embed="rId7"/>
          <a:stretch>
            <a:fillRect/>
          </a:stretch>
        </p:blipFill>
        <p:spPr>
          <a:xfrm>
            <a:off x="1641864" y="2660669"/>
            <a:ext cx="707197" cy="707197"/>
          </a:xfrm>
          <a:prstGeom prst="rect">
            <a:avLst/>
          </a:prstGeom>
        </p:spPr>
      </p:pic>
    </p:spTree>
    <p:extLst>
      <p:ext uri="{BB962C8B-B14F-4D97-AF65-F5344CB8AC3E}">
        <p14:creationId xmlns:p14="http://schemas.microsoft.com/office/powerpoint/2010/main" val="1690646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sh.wav"/>
                                        </p:tgtEl>
                                      </p:cMediaNode>
                                    </p:audio>
                                  </p:sub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nextCondLst>
                <p:cond evt="onClick" delay="0">
                  <p:tgtEl>
                    <p:spTgt spid="20"/>
                  </p:tgtEl>
                </p:cond>
              </p:nextCondLst>
            </p:seq>
          </p:childTnLst>
        </p:cTn>
      </p:par>
    </p:tnLst>
    <p:bldLst>
      <p:bldP spid="18" grpId="0" animBg="1"/>
      <p:bldP spid="20" grpId="0" animBg="1"/>
      <p:bldP spid="2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sPham - 0936082789">
            <a:extLst>
              <a:ext uri="{FF2B5EF4-FFF2-40B4-BE49-F238E27FC236}">
                <a16:creationId xmlns:a16="http://schemas.microsoft.com/office/drawing/2014/main" id="{B94ED198-E8FC-A8E7-A669-D49EFAB0C297}"/>
              </a:ext>
            </a:extLst>
          </p:cNvPr>
          <p:cNvSpPr txBox="1"/>
          <p:nvPr/>
        </p:nvSpPr>
        <p:spPr>
          <a:xfrm>
            <a:off x="5266481" y="516675"/>
            <a:ext cx="6828511" cy="2123658"/>
          </a:xfrm>
          <a:prstGeom prst="rect">
            <a:avLst/>
          </a:prstGeom>
          <a:noFill/>
        </p:spPr>
        <p:txBody>
          <a:bodyPr wrap="square" rtlCol="0">
            <a:spAutoFit/>
          </a:bodyPr>
          <a:lstStyle/>
          <a:p>
            <a:pPr algn="ctr"/>
            <a:r>
              <a:rPr lang="en-US" sz="6600" b="1" i="1"/>
              <a:t>MsPham</a:t>
            </a:r>
          </a:p>
          <a:p>
            <a:pPr algn="ctr"/>
            <a:r>
              <a:rPr lang="en-US" sz="6600" b="1" i="1"/>
              <a:t>0936082789</a:t>
            </a:r>
            <a:endParaRPr lang="ru-RU" sz="6600" b="1" i="1" dirty="0"/>
          </a:p>
        </p:txBody>
      </p:sp>
      <p:sp>
        <p:nvSpPr>
          <p:cNvPr id="16" name="MsPham - 0936082789">
            <a:extLst>
              <a:ext uri="{FF2B5EF4-FFF2-40B4-BE49-F238E27FC236}">
                <a16:creationId xmlns:a16="http://schemas.microsoft.com/office/drawing/2014/main" id="{645D1101-6890-18FE-4F65-A31721FB9FF1}"/>
              </a:ext>
            </a:extLst>
          </p:cNvPr>
          <p:cNvSpPr/>
          <p:nvPr/>
        </p:nvSpPr>
        <p:spPr>
          <a:xfrm>
            <a:off x="0" y="0"/>
            <a:ext cx="12192000" cy="6858000"/>
          </a:xfrm>
          <a:prstGeom prst="rect">
            <a:avLst/>
          </a:prstGeom>
          <a:solidFill>
            <a:srgbClr val="D2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sPham - 0936082789" descr="A picture containing shape&#10;&#10;Description automatically generated">
            <a:extLst>
              <a:ext uri="{FF2B5EF4-FFF2-40B4-BE49-F238E27FC236}">
                <a16:creationId xmlns:a16="http://schemas.microsoft.com/office/drawing/2014/main" id="{74C20452-2D39-2AF0-0A37-EACE45CB9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65" y="4297171"/>
            <a:ext cx="5395425" cy="695004"/>
          </a:xfrm>
          <a:prstGeom prst="rect">
            <a:avLst/>
          </a:prstGeom>
        </p:spPr>
      </p:pic>
      <p:sp>
        <p:nvSpPr>
          <p:cNvPr id="18" name="MsPham - 0936082789"/>
          <p:cNvSpPr/>
          <p:nvPr/>
        </p:nvSpPr>
        <p:spPr>
          <a:xfrm>
            <a:off x="1690997" y="4297171"/>
            <a:ext cx="3424626" cy="2318553"/>
          </a:xfrm>
          <a:prstGeom prst="roundRect">
            <a:avLst>
              <a:gd name="adj" fmla="val 0"/>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ndParaRPr>
          </a:p>
        </p:txBody>
      </p:sp>
      <p:pic>
        <p:nvPicPr>
          <p:cNvPr id="12" name="MsPham - 0936082789" descr="Smiling Alligator on Safari clipart">
            <a:extLst>
              <a:ext uri="{FF2B5EF4-FFF2-40B4-BE49-F238E27FC236}">
                <a16:creationId xmlns:a16="http://schemas.microsoft.com/office/drawing/2014/main" id="{A002739A-642A-1B4B-ADCD-A5E2CFC24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771" y="413923"/>
            <a:ext cx="1204392" cy="1597964"/>
          </a:xfrm>
          <a:prstGeom prst="rect">
            <a:avLst/>
          </a:prstGeom>
          <a:noFill/>
          <a:extLst>
            <a:ext uri="{909E8E84-426E-40DD-AFC4-6F175D3DCCD1}">
              <a14:hiddenFill xmlns:a14="http://schemas.microsoft.com/office/drawing/2010/main">
                <a:solidFill>
                  <a:srgbClr val="FFFFFF"/>
                </a:solidFill>
              </a14:hiddenFill>
            </a:ext>
          </a:extLst>
        </p:spPr>
      </p:pic>
      <p:sp>
        <p:nvSpPr>
          <p:cNvPr id="20" name="MsPham - 0936082789"/>
          <p:cNvSpPr/>
          <p:nvPr/>
        </p:nvSpPr>
        <p:spPr>
          <a:xfrm>
            <a:off x="7890690" y="5501377"/>
            <a:ext cx="1691639" cy="688166"/>
          </a:xfrm>
          <a:prstGeom prst="roundRect">
            <a:avLst/>
          </a:prstGeom>
          <a:solidFill>
            <a:srgbClr val="3DBA8C"/>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Check </a:t>
            </a:r>
          </a:p>
        </p:txBody>
      </p:sp>
      <p:sp>
        <p:nvSpPr>
          <p:cNvPr id="22" name="MsPham - 0936082789">
            <a:hlinkClick r:id="" action="ppaction://hlinkshowjump?jump=nextslide"/>
          </p:cNvPr>
          <p:cNvSpPr/>
          <p:nvPr/>
        </p:nvSpPr>
        <p:spPr>
          <a:xfrm>
            <a:off x="7890690" y="5501377"/>
            <a:ext cx="1691639" cy="688166"/>
          </a:xfrm>
          <a:prstGeom prst="roundRect">
            <a:avLst/>
          </a:prstGeom>
          <a:solidFill>
            <a:srgbClr val="F9C32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VnCooper" panose="020B7200000000000000" pitchFamily="34" charset="0"/>
              </a:rPr>
              <a:t>Next</a:t>
            </a:r>
          </a:p>
        </p:txBody>
      </p:sp>
      <p:sp>
        <p:nvSpPr>
          <p:cNvPr id="8" name="MsPham - 0936082789">
            <a:extLst>
              <a:ext uri="{FF2B5EF4-FFF2-40B4-BE49-F238E27FC236}">
                <a16:creationId xmlns:a16="http://schemas.microsoft.com/office/drawing/2014/main" id="{CF30B6BE-CC59-4482-58F8-475F48806529}"/>
              </a:ext>
            </a:extLst>
          </p:cNvPr>
          <p:cNvSpPr/>
          <p:nvPr/>
        </p:nvSpPr>
        <p:spPr>
          <a:xfrm>
            <a:off x="5929463" y="653205"/>
            <a:ext cx="4221480" cy="1824923"/>
          </a:xfrm>
          <a:prstGeom prst="wedgeRoundRectCallout">
            <a:avLst>
              <a:gd name="adj1" fmla="val 58214"/>
              <a:gd name="adj2" fmla="val 691"/>
              <a:gd name="adj3" fmla="val 16667"/>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What is your hobby?</a:t>
            </a:r>
          </a:p>
          <a:p>
            <a:pPr algn="ctr"/>
            <a:r>
              <a:rPr lang="en-US" sz="2800" b="1">
                <a:solidFill>
                  <a:schemeClr val="tx1"/>
                </a:solidFill>
                <a:latin typeface="Arial" panose="020B0604020202020204" pitchFamily="34" charset="0"/>
                <a:cs typeface="Arial" panose="020B0604020202020204" pitchFamily="34" charset="0"/>
              </a:rPr>
              <a:t>My hobby is ______.</a:t>
            </a:r>
          </a:p>
        </p:txBody>
      </p:sp>
      <p:sp>
        <p:nvSpPr>
          <p:cNvPr id="17" name="MsPham - 0936082789">
            <a:extLst>
              <a:ext uri="{FF2B5EF4-FFF2-40B4-BE49-F238E27FC236}">
                <a16:creationId xmlns:a16="http://schemas.microsoft.com/office/drawing/2014/main" id="{B39C1A60-F6CF-9B77-8160-1FE6C1F57627}"/>
              </a:ext>
            </a:extLst>
          </p:cNvPr>
          <p:cNvSpPr/>
          <p:nvPr/>
        </p:nvSpPr>
        <p:spPr>
          <a:xfrm>
            <a:off x="6391140" y="3045313"/>
            <a:ext cx="4566985" cy="2110804"/>
          </a:xfrm>
          <a:prstGeom prst="roundRect">
            <a:avLst/>
          </a:prstGeom>
          <a:solidFill>
            <a:schemeClr val="bg1"/>
          </a:solidFill>
          <a:ln w="28575">
            <a:solidFill>
              <a:srgbClr val="98754E"/>
            </a:solidFill>
          </a:ln>
          <a:effectLst>
            <a:innerShdw blurRad="114300">
              <a:prstClr val="black"/>
            </a:inn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dancing</a:t>
            </a:r>
          </a:p>
        </p:txBody>
      </p:sp>
      <p:pic>
        <p:nvPicPr>
          <p:cNvPr id="14" name="Picture 13">
            <a:extLst>
              <a:ext uri="{FF2B5EF4-FFF2-40B4-BE49-F238E27FC236}">
                <a16:creationId xmlns:a16="http://schemas.microsoft.com/office/drawing/2014/main" id="{0F528CF2-9A6F-FD44-32DB-7CDFED414286}"/>
              </a:ext>
            </a:extLst>
          </p:cNvPr>
          <p:cNvPicPr>
            <a:picLocks noChangeAspect="1"/>
          </p:cNvPicPr>
          <p:nvPr/>
        </p:nvPicPr>
        <p:blipFill>
          <a:blip r:embed="rId5"/>
          <a:stretch>
            <a:fillRect/>
          </a:stretch>
        </p:blipFill>
        <p:spPr>
          <a:xfrm>
            <a:off x="2571106" y="4538003"/>
            <a:ext cx="1906137" cy="1642378"/>
          </a:xfrm>
          <a:prstGeom prst="roundRect">
            <a:avLst>
              <a:gd name="adj" fmla="val 4966"/>
            </a:avLst>
          </a:prstGeom>
          <a:noFill/>
        </p:spPr>
      </p:pic>
      <p:pic>
        <p:nvPicPr>
          <p:cNvPr id="7" name="MsPham - 0936082789" descr="Icon&#10;&#10;Description automatically generated">
            <a:extLst>
              <a:ext uri="{FF2B5EF4-FFF2-40B4-BE49-F238E27FC236}">
                <a16:creationId xmlns:a16="http://schemas.microsoft.com/office/drawing/2014/main" id="{0430B89A-0D71-5417-F6D4-5095CCA05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13" y="492669"/>
            <a:ext cx="5395428" cy="3822523"/>
          </a:xfrm>
          <a:prstGeom prst="rect">
            <a:avLst/>
          </a:prstGeom>
        </p:spPr>
      </p:pic>
      <p:pic>
        <p:nvPicPr>
          <p:cNvPr id="15" name="MsPham - 0936082789"/>
          <p:cNvPicPr>
            <a:picLocks noChangeAspect="1"/>
          </p:cNvPicPr>
          <p:nvPr/>
        </p:nvPicPr>
        <p:blipFill>
          <a:blip r:embed="rId7"/>
          <a:stretch>
            <a:fillRect/>
          </a:stretch>
        </p:blipFill>
        <p:spPr>
          <a:xfrm>
            <a:off x="1641864" y="2660669"/>
            <a:ext cx="707197" cy="707197"/>
          </a:xfrm>
          <a:prstGeom prst="rect">
            <a:avLst/>
          </a:prstGeom>
        </p:spPr>
      </p:pic>
    </p:spTree>
    <p:extLst>
      <p:ext uri="{BB962C8B-B14F-4D97-AF65-F5344CB8AC3E}">
        <p14:creationId xmlns:p14="http://schemas.microsoft.com/office/powerpoint/2010/main" val="1494350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lash.wav"/>
                                        </p:tgtEl>
                                      </p:cMediaNode>
                                    </p:audio>
                                  </p:sub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nextCondLst>
                <p:cond evt="onClick" delay="0">
                  <p:tgtEl>
                    <p:spTgt spid="20"/>
                  </p:tgtEl>
                </p:cond>
              </p:nextCondLst>
            </p:seq>
          </p:childTnLst>
        </p:cTn>
      </p:par>
    </p:tnLst>
    <p:bldLst>
      <p:bldP spid="18" grpId="0" animBg="1"/>
      <p:bldP spid="20" grpId="0" animBg="1"/>
      <p:bldP spid="22"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555</Words>
  <Application>Microsoft Office PowerPoint</Application>
  <PresentationFormat>Widescreen</PresentationFormat>
  <Paragraphs>148</Paragraphs>
  <Slides>25</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.VnAristote</vt:lpstr>
      <vt:lpstr>.VnBlack</vt:lpstr>
      <vt:lpstr>.VnBodoniH</vt:lpstr>
      <vt:lpstr>.VnCooper</vt:lpstr>
      <vt:lpstr>.VnHelvetIns</vt:lpstr>
      <vt:lpstr>Arial</vt:lpstr>
      <vt:lpstr>Calibri</vt:lpstr>
      <vt:lpstr>Calibri Light</vt:lpstr>
      <vt:lpstr>Cooper Black</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Huyen</dc:creator>
  <cp:lastModifiedBy>Administrator</cp:lastModifiedBy>
  <cp:revision>101</cp:revision>
  <dcterms:created xsi:type="dcterms:W3CDTF">2022-07-18T07:54:40Z</dcterms:created>
  <dcterms:modified xsi:type="dcterms:W3CDTF">2025-05-07T02:50:46Z</dcterms:modified>
</cp:coreProperties>
</file>