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56" r:id="rId2"/>
    <p:sldId id="285" r:id="rId3"/>
    <p:sldId id="839" r:id="rId4"/>
    <p:sldId id="818" r:id="rId5"/>
    <p:sldId id="814" r:id="rId6"/>
    <p:sldId id="817" r:id="rId7"/>
    <p:sldId id="816" r:id="rId8"/>
    <p:sldId id="846" r:id="rId9"/>
    <p:sldId id="847" r:id="rId10"/>
    <p:sldId id="850" r:id="rId11"/>
    <p:sldId id="848" r:id="rId12"/>
    <p:sldId id="849" r:id="rId13"/>
    <p:sldId id="851" r:id="rId14"/>
    <p:sldId id="819" r:id="rId15"/>
    <p:sldId id="257" r:id="rId16"/>
    <p:sldId id="837" r:id="rId17"/>
    <p:sldId id="838" r:id="rId18"/>
    <p:sldId id="845" r:id="rId19"/>
    <p:sldId id="840" r:id="rId20"/>
    <p:sldId id="841" r:id="rId21"/>
    <p:sldId id="842" r:id="rId22"/>
    <p:sldId id="843" r:id="rId23"/>
    <p:sldId id="844" r:id="rId24"/>
    <p:sldId id="825" r:id="rId25"/>
  </p:sldIdLst>
  <p:sldSz cx="12192000" cy="6858000"/>
  <p:notesSz cx="6858000" cy="9144000"/>
  <p:embeddedFontLst>
    <p:embeddedFont>
      <p:font typeface=".VnAristote" panose="020B7200000000000000"/>
      <p:regular r:id="rId27"/>
    </p:embeddedFont>
    <p:embeddedFont>
      <p:font typeface=".VnCooper" panose="020B7200000000000000"/>
      <p:regular r:id="rId28"/>
    </p:embeddedFont>
    <p:embeddedFont>
      <p:font typeface="Bookman Old Style" panose="02050604050505020204" pitchFamily="18" charset="0"/>
      <p:regular r:id="rId29"/>
      <p:bold r:id="rId30"/>
      <p:italic r:id="rId31"/>
      <p:boldItalic r:id="rId32"/>
    </p:embeddedFont>
    <p:embeddedFont>
      <p:font typeface="Cooper Black" panose="0208090404030B020404" pitchFamily="18" charset="0"/>
      <p:regular r:id="rId33"/>
    </p:embeddedFont>
    <p:embeddedFont>
      <p:font typeface="DengXian" panose="02010600030101010101" pitchFamily="2" charset="-122"/>
      <p:regular r:id="rId34"/>
      <p:bold r:id="rId35"/>
    </p:embeddedFont>
    <p:embeddedFont>
      <p:font typeface="Tahoma" panose="020B0604030504040204" pitchFamily="34" charset="0"/>
      <p:regular r:id="rId36"/>
      <p:bold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32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FFFF"/>
    <a:srgbClr val="CCFFFF"/>
    <a:srgbClr val="ABC733"/>
    <a:srgbClr val="E6EFC1"/>
    <a:srgbClr val="FF6574"/>
    <a:srgbClr val="7C8CAD"/>
    <a:srgbClr val="FEF1D9"/>
    <a:srgbClr val="FFFFFF"/>
    <a:srgbClr val="85DFFF"/>
    <a:srgbClr val="9FE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76" autoAdjust="0"/>
    <p:restoredTop sz="95033" autoAdjust="0"/>
  </p:normalViewPr>
  <p:slideViewPr>
    <p:cSldViewPr snapToGrid="0">
      <p:cViewPr varScale="1">
        <p:scale>
          <a:sx n="72" d="100"/>
          <a:sy n="72" d="100"/>
        </p:scale>
        <p:origin x="528" y="72"/>
      </p:cViewPr>
      <p:guideLst>
        <p:guide orient="horz" pos="2160"/>
        <p:guide pos="3840"/>
        <p:guide orient="horz" pos="32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DC44A-FDFE-44AF-8696-9CE618E4306F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0A44A-32D8-4BCF-9055-A55B0A68BE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D036C-DF84-42E2-9BF7-9962679324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82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D036C-DF84-42E2-9BF7-9962679324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77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D036C-DF84-42E2-9BF7-99626793248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9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994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D036C-DF84-42E2-9BF7-9962679324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26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D036C-DF84-42E2-9BF7-9962679324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94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D036C-DF84-42E2-9BF7-9962679324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54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D036C-DF84-42E2-9BF7-9962679324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15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D036C-DF84-42E2-9BF7-9962679324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31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D036C-DF84-42E2-9BF7-9962679324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16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D036C-DF84-42E2-9BF7-9962679324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24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D036C-DF84-42E2-9BF7-9962679324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39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934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825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4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ctangle, screenshot, picture frame, frame&#10;&#10;Description automatically generated">
            <a:extLst>
              <a:ext uri="{FF2B5EF4-FFF2-40B4-BE49-F238E27FC236}">
                <a16:creationId xmlns:a16="http://schemas.microsoft.com/office/drawing/2014/main" id="{A9C351BD-BB29-9D0D-12CE-A0DC33E9AFE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5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1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V-D_K4drsA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spham-0936082789">
            <a:extLst>
              <a:ext uri="{FF2B5EF4-FFF2-40B4-BE49-F238E27FC236}">
                <a16:creationId xmlns:a16="http://schemas.microsoft.com/office/drawing/2014/main" id="{F177A7BE-BE2A-E218-0530-96D526B14B8B}"/>
              </a:ext>
            </a:extLst>
          </p:cNvPr>
          <p:cNvGrpSpPr/>
          <p:nvPr/>
        </p:nvGrpSpPr>
        <p:grpSpPr>
          <a:xfrm>
            <a:off x="2267984" y="2795348"/>
            <a:ext cx="1034257" cy="1267304"/>
            <a:chOff x="12592049" y="11036018"/>
            <a:chExt cx="1266158" cy="1551460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A5BCA368-AAFE-10A7-1F64-6A0DFD9CCF22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04D0D87-7EF4-C7A8-E735-7A801CE7C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B092E26E-23F5-1E5A-7A1B-510A910A6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012A613B-7B8F-B481-6C7B-D85D7AC91C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47902" b="48573"/>
          <a:stretch/>
        </p:blipFill>
        <p:spPr>
          <a:xfrm>
            <a:off x="9784079" y="4984784"/>
            <a:ext cx="2407921" cy="1873215"/>
          </a:xfrm>
          <a:prstGeom prst="rect">
            <a:avLst/>
          </a:prstGeom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1506A996-DFEE-6B92-356D-940F28307F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77477" flipH="1" flipV="1">
            <a:off x="-314961" y="-50802"/>
            <a:ext cx="2752002" cy="1686561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3745499A-BBF5-F95F-C51D-D5599D42DA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7297" y="-70947"/>
            <a:ext cx="8839966" cy="2847079"/>
          </a:xfrm>
          <a:prstGeom prst="rect">
            <a:avLst/>
          </a:prstGeom>
        </p:spPr>
      </p:pic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96D45792-7D98-46ED-4325-46FE6ACFFA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2206" y="4111380"/>
            <a:ext cx="8839966" cy="2847079"/>
          </a:xfrm>
          <a:prstGeom prst="rect">
            <a:avLst/>
          </a:prstGeom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ACECBDF-AFCC-9E98-9E32-E2EA1ED60B36}"/>
              </a:ext>
            </a:extLst>
          </p:cNvPr>
          <p:cNvSpPr txBox="1"/>
          <p:nvPr/>
        </p:nvSpPr>
        <p:spPr>
          <a:xfrm>
            <a:off x="1460388" y="1484126"/>
            <a:ext cx="9477430" cy="30469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ln w="19050">
                  <a:solidFill>
                    <a:schemeClr val="bg1"/>
                  </a:solidFill>
                </a:ln>
                <a:solidFill>
                  <a:srgbClr val="BD5138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Extension Activity</a:t>
            </a:r>
            <a:endParaRPr lang="en-US" sz="7200" b="1" dirty="0">
              <a:ln w="19050">
                <a:solidFill>
                  <a:schemeClr val="bg1"/>
                </a:solidFill>
              </a:ln>
              <a:solidFill>
                <a:srgbClr val="BD5138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26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090D7CF0-8901-5CA7-60A9-23BF11ADA49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733"/>
          <a:stretch/>
        </p:blipFill>
        <p:spPr>
          <a:xfrm flipH="1">
            <a:off x="1744844" y="3943350"/>
            <a:ext cx="2197815" cy="2678737"/>
          </a:xfrm>
          <a:prstGeom prst="rect">
            <a:avLst/>
          </a:prstGeom>
        </p:spPr>
      </p:pic>
      <p:pic>
        <p:nvPicPr>
          <p:cNvPr id="31" name="MsPham-0936082789">
            <a:hlinkClick r:id="rId10"/>
            <a:extLst>
              <a:ext uri="{FF2B5EF4-FFF2-40B4-BE49-F238E27FC236}">
                <a16:creationId xmlns:a16="http://schemas.microsoft.com/office/drawing/2014/main" id="{1E6FFE49-BCCE-D293-C969-B09DF7954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1"/>
            <a:ext cx="1468182" cy="932699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MsPham-0936082789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sp>
        <p:nvSpPr>
          <p:cNvPr id="48" name="MsPham-0936082789"/>
          <p:cNvSpPr/>
          <p:nvPr/>
        </p:nvSpPr>
        <p:spPr>
          <a:xfrm>
            <a:off x="2614480" y="417840"/>
            <a:ext cx="6712426" cy="2511287"/>
          </a:xfrm>
          <a:prstGeom prst="rect">
            <a:avLst/>
          </a:prstGeom>
          <a:solidFill>
            <a:schemeClr val="lt1">
              <a:alpha val="75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9" name="MsPham-0936082789"/>
          <p:cNvSpPr/>
          <p:nvPr/>
        </p:nvSpPr>
        <p:spPr>
          <a:xfrm>
            <a:off x="871950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MsPham-0936082789"/>
          <p:cNvSpPr/>
          <p:nvPr/>
        </p:nvSpPr>
        <p:spPr>
          <a:xfrm>
            <a:off x="4324717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MsPham-0936082789"/>
          <p:cNvSpPr/>
          <p:nvPr/>
        </p:nvSpPr>
        <p:spPr>
          <a:xfrm>
            <a:off x="7777483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MsPham-093608278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7817" y="4034150"/>
            <a:ext cx="2025332" cy="1165705"/>
          </a:xfrm>
          <a:prstGeom prst="rect">
            <a:avLst/>
          </a:prstGeom>
        </p:spPr>
      </p:pic>
      <p:pic>
        <p:nvPicPr>
          <p:cNvPr id="2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MsPham-093608278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MsPham-0936082789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MsPham-0936082789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MsPham-0936082789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MsPham-0936082789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" name="MsPham-0936082789"/>
          <p:cNvSpPr/>
          <p:nvPr/>
        </p:nvSpPr>
        <p:spPr>
          <a:xfrm>
            <a:off x="8959207" y="6996897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BB2619D8-B7B0-8BD9-F1C5-41745D712D03}"/>
              </a:ext>
            </a:extLst>
          </p:cNvPr>
          <p:cNvSpPr/>
          <p:nvPr/>
        </p:nvSpPr>
        <p:spPr>
          <a:xfrm>
            <a:off x="3233619" y="1173418"/>
            <a:ext cx="5544621" cy="5994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do you go home?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go home _____ five o’clock.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85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60508 -0.1094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29323 -0.02106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28672 -0.02014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MsPham-0936082789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MsPham-09360827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pic>
        <p:nvPicPr>
          <p:cNvPr id="36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80" y="-18491"/>
            <a:ext cx="7782351" cy="1835980"/>
          </a:xfrm>
          <a:prstGeom prst="rect">
            <a:avLst/>
          </a:prstGeom>
        </p:spPr>
      </p:pic>
      <p:pic>
        <p:nvPicPr>
          <p:cNvPr id="37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416" y="0"/>
            <a:ext cx="7782351" cy="1835980"/>
          </a:xfrm>
          <a:prstGeom prst="rect">
            <a:avLst/>
          </a:prstGeom>
        </p:spPr>
      </p:pic>
      <p:grpSp>
        <p:nvGrpSpPr>
          <p:cNvPr id="45" name="MsPham-0936082789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MsPham-093608278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MsPham-0936082789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MsPham-0936082789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8" name="MsPham-0936082789"/>
          <p:cNvSpPr/>
          <p:nvPr/>
        </p:nvSpPr>
        <p:spPr>
          <a:xfrm>
            <a:off x="2614480" y="417840"/>
            <a:ext cx="6712426" cy="2511287"/>
          </a:xfrm>
          <a:prstGeom prst="rect">
            <a:avLst/>
          </a:prstGeom>
          <a:solidFill>
            <a:schemeClr val="lt1">
              <a:alpha val="75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just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9" name="MsPham-0936082789"/>
          <p:cNvSpPr/>
          <p:nvPr/>
        </p:nvSpPr>
        <p:spPr>
          <a:xfrm>
            <a:off x="871950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MsPham-0936082789"/>
          <p:cNvSpPr/>
          <p:nvPr/>
        </p:nvSpPr>
        <p:spPr>
          <a:xfrm>
            <a:off x="4324717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MsPham-0936082789"/>
          <p:cNvSpPr/>
          <p:nvPr/>
        </p:nvSpPr>
        <p:spPr>
          <a:xfrm>
            <a:off x="7777483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MsPham-093608278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7817" y="4034150"/>
            <a:ext cx="2025332" cy="1165705"/>
          </a:xfrm>
          <a:prstGeom prst="rect">
            <a:avLst/>
          </a:prstGeom>
        </p:spPr>
      </p:pic>
      <p:sp>
        <p:nvSpPr>
          <p:cNvPr id="19" name="MsPham-0936082789"/>
          <p:cNvSpPr/>
          <p:nvPr/>
        </p:nvSpPr>
        <p:spPr>
          <a:xfrm>
            <a:off x="1851204" y="717479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948C69C4-4092-3740-14F0-627CBC0FA093}"/>
              </a:ext>
            </a:extLst>
          </p:cNvPr>
          <p:cNvSpPr/>
          <p:nvPr/>
        </p:nvSpPr>
        <p:spPr>
          <a:xfrm>
            <a:off x="3233619" y="1173417"/>
            <a:ext cx="5253871" cy="10619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When’s your birthday?</a:t>
            </a:r>
          </a:p>
          <a:p>
            <a:pPr algn="ctr"/>
            <a:r>
              <a:rPr lang="en-US" sz="2800" b="0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It’s _____ February.</a:t>
            </a:r>
          </a:p>
        </p:txBody>
      </p:sp>
    </p:spTree>
    <p:extLst>
      <p:ext uri="{BB962C8B-B14F-4D97-AF65-F5344CB8AC3E}">
        <p14:creationId xmlns:p14="http://schemas.microsoft.com/office/powerpoint/2010/main" val="4272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29323 -0.0210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60508 -0.1094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28672 -0.02014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sp>
        <p:nvSpPr>
          <p:cNvPr id="48" name="QMsPham"/>
          <p:cNvSpPr/>
          <p:nvPr/>
        </p:nvSpPr>
        <p:spPr>
          <a:xfrm>
            <a:off x="2614480" y="417840"/>
            <a:ext cx="6712426" cy="2511287"/>
          </a:xfrm>
          <a:prstGeom prst="rect">
            <a:avLst/>
          </a:prstGeom>
          <a:solidFill>
            <a:schemeClr val="lt1">
              <a:alpha val="75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just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9" name="1MsPham"/>
          <p:cNvSpPr/>
          <p:nvPr/>
        </p:nvSpPr>
        <p:spPr>
          <a:xfrm>
            <a:off x="871950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2MsPham"/>
          <p:cNvSpPr/>
          <p:nvPr/>
        </p:nvSpPr>
        <p:spPr>
          <a:xfrm>
            <a:off x="4324717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3MsPham"/>
          <p:cNvSpPr/>
          <p:nvPr/>
        </p:nvSpPr>
        <p:spPr>
          <a:xfrm>
            <a:off x="7777483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Picture 5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7817" y="4034150"/>
            <a:ext cx="2025332" cy="1165705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5543283" y="700453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9DE6DE2D-323B-7D50-842F-7A23E6C1AB15}"/>
              </a:ext>
            </a:extLst>
          </p:cNvPr>
          <p:cNvSpPr/>
          <p:nvPr/>
        </p:nvSpPr>
        <p:spPr>
          <a:xfrm>
            <a:off x="3205312" y="913705"/>
            <a:ext cx="5590341" cy="171275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 you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 to eat?</a:t>
            </a:r>
          </a:p>
          <a:p>
            <a:pPr algn="ctr"/>
            <a:r>
              <a:rPr lang="en-US" sz="2800" b="0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 _____ grapes.</a:t>
            </a:r>
            <a:endParaRPr lang="en-US" sz="2800" b="0" i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35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60508 -0.1094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28672 -0.02014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29323 -0.02106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49" grpId="1" animBg="1"/>
      <p:bldP spid="49" grpId="2" animBg="1"/>
      <p:bldP spid="50" grpId="0" animBg="1"/>
      <p:bldP spid="51" grpId="0" animBg="1"/>
      <p:bldP spid="51" grpId="1" animBg="1"/>
      <p:bldP spid="51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MsPham-0936082789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sp>
        <p:nvSpPr>
          <p:cNvPr id="48" name="MsPham-0936082789"/>
          <p:cNvSpPr/>
          <p:nvPr/>
        </p:nvSpPr>
        <p:spPr>
          <a:xfrm>
            <a:off x="2614480" y="417840"/>
            <a:ext cx="6712426" cy="2511287"/>
          </a:xfrm>
          <a:prstGeom prst="rect">
            <a:avLst/>
          </a:prstGeom>
          <a:solidFill>
            <a:schemeClr val="lt1">
              <a:alpha val="75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9" name="MsPham-0936082789"/>
          <p:cNvSpPr/>
          <p:nvPr/>
        </p:nvSpPr>
        <p:spPr>
          <a:xfrm>
            <a:off x="871950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MsPham-0936082789"/>
          <p:cNvSpPr/>
          <p:nvPr/>
        </p:nvSpPr>
        <p:spPr>
          <a:xfrm>
            <a:off x="4324717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MsPham-0936082789"/>
          <p:cNvSpPr/>
          <p:nvPr/>
        </p:nvSpPr>
        <p:spPr>
          <a:xfrm>
            <a:off x="7777483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MsPham-093608278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7817" y="4034150"/>
            <a:ext cx="2025332" cy="1165705"/>
          </a:xfrm>
          <a:prstGeom prst="rect">
            <a:avLst/>
          </a:prstGeom>
        </p:spPr>
      </p:pic>
      <p:pic>
        <p:nvPicPr>
          <p:cNvPr id="2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MsPham-093608278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MsPham-0936082789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MsPham-0936082789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MsPham-0936082789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MsPham-0936082789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" name="MsPham-0936082789"/>
          <p:cNvSpPr/>
          <p:nvPr/>
        </p:nvSpPr>
        <p:spPr>
          <a:xfrm>
            <a:off x="8959207" y="6996897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BB2619D8-B7B0-8BD9-F1C5-41745D712D03}"/>
              </a:ext>
            </a:extLst>
          </p:cNvPr>
          <p:cNvSpPr/>
          <p:nvPr/>
        </p:nvSpPr>
        <p:spPr>
          <a:xfrm>
            <a:off x="3233619" y="1173418"/>
            <a:ext cx="5544621" cy="5994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 you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 ______ drink?</a:t>
            </a:r>
          </a:p>
          <a:p>
            <a:pPr algn="ctr"/>
            <a:r>
              <a:rPr lang="en-US" sz="2800" b="0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 some lemonade.</a:t>
            </a:r>
            <a:endParaRPr lang="en-US" sz="2800" b="0" i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1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60508 -0.1094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29323 -0.02106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28672 -0.02014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 descr="Chart, line chart&#10;&#10;Description automatically generated">
            <a:extLst>
              <a:ext uri="{FF2B5EF4-FFF2-40B4-BE49-F238E27FC236}">
                <a16:creationId xmlns:a16="http://schemas.microsoft.com/office/drawing/2014/main" id="{4139B01F-F759-6241-F2A9-AA009D41E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 rotWithShape="1">
          <a:blip r:embed="rId5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MsPham-09360827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grpSp>
        <p:nvGrpSpPr>
          <p:cNvPr id="45" name="MsPham-0936082789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MsPham-093608278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MsPham-0936082789"/>
              <p:cNvPicPr>
                <a:picLocks noChangeAspect="1"/>
              </p:cNvPicPr>
              <p:nvPr/>
            </p:nvPicPr>
            <p:blipFill rotWithShape="1">
              <a:blip r:embed="rId8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MsPham-0936082789"/>
              <p:cNvPicPr>
                <a:picLocks noChangeAspect="1"/>
              </p:cNvPicPr>
              <p:nvPr/>
            </p:nvPicPr>
            <p:blipFill rotWithShape="1">
              <a:blip r:embed="rId8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MsPham-0936082789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MsPham-0936082789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4" name="MsPham-0936082789">
            <a:hlinkClick r:id="" action="ppaction://hlinkshowjump?jump=nextslide"/>
          </p:cNvPr>
          <p:cNvSpPr/>
          <p:nvPr/>
        </p:nvSpPr>
        <p:spPr>
          <a:xfrm>
            <a:off x="4404360" y="5522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END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8E45AAB5-06F6-C7CB-F31E-3544AC1379E3}"/>
              </a:ext>
            </a:extLst>
          </p:cNvPr>
          <p:cNvSpPr txBox="1"/>
          <p:nvPr/>
        </p:nvSpPr>
        <p:spPr>
          <a:xfrm>
            <a:off x="4230004" y="2299491"/>
            <a:ext cx="5060384" cy="1433240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>
                <a:gd name="adj" fmla="val 27832"/>
              </a:avLst>
            </a:prstTxWarp>
            <a:spAutoFit/>
          </a:bodyPr>
          <a:lstStyle/>
          <a:p>
            <a:pPr algn="ctr"/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Welldone!</a:t>
            </a:r>
          </a:p>
        </p:txBody>
      </p:sp>
    </p:spTree>
    <p:extLst>
      <p:ext uri="{BB962C8B-B14F-4D97-AF65-F5344CB8AC3E}">
        <p14:creationId xmlns:p14="http://schemas.microsoft.com/office/powerpoint/2010/main" val="356760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:a16="http://schemas.microsoft.com/office/drawing/2014/main" id="{4DED78A9-3848-C384-86D0-F6364454C5DA}"/>
              </a:ext>
            </a:extLst>
          </p:cNvPr>
          <p:cNvSpPr txBox="1"/>
          <p:nvPr/>
        </p:nvSpPr>
        <p:spPr>
          <a:xfrm>
            <a:off x="1530221" y="1662609"/>
            <a:ext cx="9322672" cy="2576623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>
                <a:gd name="adj" fmla="val 27832"/>
              </a:avLst>
            </a:prstTxWarp>
            <a:spAutoFit/>
          </a:bodyPr>
          <a:lstStyle/>
          <a:p>
            <a:pPr algn="ctr"/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BD513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725689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C2451F14-3606-46A3-F6E7-A4F302DE86FE}"/>
              </a:ext>
            </a:extLst>
          </p:cNvPr>
          <p:cNvGrpSpPr/>
          <p:nvPr/>
        </p:nvGrpSpPr>
        <p:grpSpPr>
          <a:xfrm>
            <a:off x="2315118" y="1192962"/>
            <a:ext cx="1034257" cy="1267304"/>
            <a:chOff x="12592049" y="11036018"/>
            <a:chExt cx="1266158" cy="1551460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22E52709-CD0B-A6E4-0C0C-A4C0E7097CE2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AEB19F5-84ED-8ACA-B25E-1290EEC45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A8E486A-927A-029C-06FF-EB3926664AF9}"/>
              </a:ext>
            </a:extLst>
          </p:cNvPr>
          <p:cNvSpPr txBox="1">
            <a:spLocks/>
          </p:cNvSpPr>
          <p:nvPr/>
        </p:nvSpPr>
        <p:spPr>
          <a:xfrm>
            <a:off x="1753769" y="360497"/>
            <a:ext cx="4799431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Look and write.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36A9485-BD67-C3D4-1A4C-14E908677C47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88DDB3FE-D691-BF9D-5092-ED7DE23BA9D9}"/>
              </a:ext>
            </a:extLst>
          </p:cNvPr>
          <p:cNvSpPr txBox="1"/>
          <p:nvPr/>
        </p:nvSpPr>
        <p:spPr>
          <a:xfrm>
            <a:off x="888689" y="3037674"/>
            <a:ext cx="3110204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rgbClr val="002060"/>
                </a:solidFill>
                <a:latin typeface="Arial" panose="020B0604020202020204" pitchFamily="34" charset="0"/>
              </a:rPr>
              <a:t>1. Viet Nam</a:t>
            </a:r>
            <a:endParaRPr lang="en-US" b="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6D404B-AFDA-0BE6-D97F-6894DB299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035" y="4195044"/>
            <a:ext cx="3110204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1AF339-F648-E7EC-EE45-DD3E7B0FB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761" y="4195044"/>
            <a:ext cx="3110204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55D04C-ECD6-4FA3-5CCD-03DAF04825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6172" y="1067540"/>
            <a:ext cx="3110204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25DCA0-BBD4-1616-926B-AA2DFB3A4C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7430" y="1067540"/>
            <a:ext cx="3110204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AB4FAA-4C05-0FAF-C822-4BA000A9BB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689" y="1067540"/>
            <a:ext cx="3110204" cy="1828800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A9F8EB5B-9F58-C496-692D-F586A203CFB9}"/>
              </a:ext>
            </a:extLst>
          </p:cNvPr>
          <p:cNvSpPr txBox="1"/>
          <p:nvPr/>
        </p:nvSpPr>
        <p:spPr>
          <a:xfrm>
            <a:off x="4657431" y="3037674"/>
            <a:ext cx="3110204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rgbClr val="002060"/>
                </a:solidFill>
                <a:latin typeface="Arial" panose="020B0604020202020204" pitchFamily="34" charset="0"/>
              </a:rPr>
              <a:t>2. </a:t>
            </a:r>
            <a:r>
              <a:rPr lang="en-US" sz="2400" b="0">
                <a:solidFill>
                  <a:srgbClr val="002060"/>
                </a:solidFill>
                <a:latin typeface="Arial" panose="020B0604020202020204" pitchFamily="34" charset="0"/>
              </a:rPr>
              <a:t>____________</a:t>
            </a:r>
            <a:endParaRPr lang="en-US" b="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9357FCD-F4FA-06C6-16C4-3388889EBF21}"/>
              </a:ext>
            </a:extLst>
          </p:cNvPr>
          <p:cNvSpPr txBox="1"/>
          <p:nvPr/>
        </p:nvSpPr>
        <p:spPr>
          <a:xfrm>
            <a:off x="8426172" y="3037674"/>
            <a:ext cx="3110204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rgbClr val="002060"/>
                </a:solidFill>
                <a:latin typeface="Arial" panose="020B0604020202020204" pitchFamily="34" charset="0"/>
              </a:rPr>
              <a:t>3. </a:t>
            </a:r>
            <a:r>
              <a:rPr lang="en-US" sz="2400" b="0">
                <a:solidFill>
                  <a:srgbClr val="002060"/>
                </a:solidFill>
                <a:latin typeface="Arial" panose="020B0604020202020204" pitchFamily="34" charset="0"/>
              </a:rPr>
              <a:t>____________</a:t>
            </a:r>
            <a:endParaRPr lang="en-US" b="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B7476D74-FB68-F3FF-A2E8-56E8E5F9B23F}"/>
              </a:ext>
            </a:extLst>
          </p:cNvPr>
          <p:cNvSpPr txBox="1"/>
          <p:nvPr/>
        </p:nvSpPr>
        <p:spPr>
          <a:xfrm>
            <a:off x="1968761" y="5790460"/>
            <a:ext cx="3110204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rgbClr val="002060"/>
                </a:solidFill>
                <a:latin typeface="Arial" panose="020B0604020202020204" pitchFamily="34" charset="0"/>
              </a:rPr>
              <a:t>4. </a:t>
            </a:r>
            <a:r>
              <a:rPr lang="en-US" sz="2400" b="0">
                <a:solidFill>
                  <a:srgbClr val="002060"/>
                </a:solidFill>
                <a:latin typeface="Arial" panose="020B0604020202020204" pitchFamily="34" charset="0"/>
              </a:rPr>
              <a:t>____________</a:t>
            </a:r>
            <a:endParaRPr lang="en-US" b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17698369-FEC9-5A68-EBE1-568771DDCF31}"/>
              </a:ext>
            </a:extLst>
          </p:cNvPr>
          <p:cNvSpPr txBox="1"/>
          <p:nvPr/>
        </p:nvSpPr>
        <p:spPr>
          <a:xfrm>
            <a:off x="7113035" y="5790460"/>
            <a:ext cx="3110204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rgbClr val="002060"/>
                </a:solidFill>
                <a:latin typeface="Arial" panose="020B0604020202020204" pitchFamily="34" charset="0"/>
              </a:rPr>
              <a:t>5. </a:t>
            </a:r>
            <a:r>
              <a:rPr lang="en-US" sz="2400" b="0">
                <a:solidFill>
                  <a:srgbClr val="002060"/>
                </a:solidFill>
                <a:latin typeface="Arial" panose="020B0604020202020204" pitchFamily="34" charset="0"/>
              </a:rPr>
              <a:t>____________</a:t>
            </a:r>
            <a:endParaRPr lang="en-US" b="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53A85CA-16C3-C0C1-1E71-CCAD1E19FB0F}"/>
              </a:ext>
            </a:extLst>
          </p:cNvPr>
          <p:cNvSpPr txBox="1"/>
          <p:nvPr/>
        </p:nvSpPr>
        <p:spPr>
          <a:xfrm>
            <a:off x="4779554" y="3054743"/>
            <a:ext cx="3110204" cy="5486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rgbClr val="FF0000"/>
                </a:solidFill>
                <a:latin typeface="Arial" panose="020B0604020202020204" pitchFamily="34" charset="0"/>
              </a:rPr>
              <a:t>Britain</a:t>
            </a:r>
            <a:endParaRPr lang="en-US" b="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C9C6CAF-8CC2-75F9-454F-B749286EC5D8}"/>
              </a:ext>
            </a:extLst>
          </p:cNvPr>
          <p:cNvSpPr txBox="1"/>
          <p:nvPr/>
        </p:nvSpPr>
        <p:spPr>
          <a:xfrm>
            <a:off x="8426172" y="3046962"/>
            <a:ext cx="3110204" cy="5486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rgbClr val="FF0000"/>
                </a:solidFill>
                <a:latin typeface="Arial" panose="020B0604020202020204" pitchFamily="34" charset="0"/>
              </a:rPr>
              <a:t>Japan </a:t>
            </a:r>
            <a:endParaRPr lang="en-US" b="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B9B0D29E-264E-A15D-88AF-9B93143931F4}"/>
              </a:ext>
            </a:extLst>
          </p:cNvPr>
          <p:cNvSpPr txBox="1"/>
          <p:nvPr/>
        </p:nvSpPr>
        <p:spPr>
          <a:xfrm>
            <a:off x="2205764" y="5799791"/>
            <a:ext cx="3110204" cy="5486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rgbClr val="FF0000"/>
                </a:solidFill>
                <a:latin typeface="Arial" panose="020B0604020202020204" pitchFamily="34" charset="0"/>
              </a:rPr>
              <a:t>Australia</a:t>
            </a:r>
            <a:endParaRPr lang="en-US" b="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08EE116F-ED4A-C89E-BBD8-83AE9340F739}"/>
              </a:ext>
            </a:extLst>
          </p:cNvPr>
          <p:cNvSpPr txBox="1"/>
          <p:nvPr/>
        </p:nvSpPr>
        <p:spPr>
          <a:xfrm>
            <a:off x="7113035" y="5799791"/>
            <a:ext cx="3110204" cy="5486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rgbClr val="FF0000"/>
                </a:solidFill>
                <a:latin typeface="Arial" panose="020B0604020202020204" pitchFamily="34" charset="0"/>
              </a:rPr>
              <a:t>America</a:t>
            </a:r>
            <a:endParaRPr lang="en-US" b="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0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A8E486A-927A-029C-06FF-EB3926664AF9}"/>
              </a:ext>
            </a:extLst>
          </p:cNvPr>
          <p:cNvSpPr txBox="1">
            <a:spLocks/>
          </p:cNvSpPr>
          <p:nvPr/>
        </p:nvSpPr>
        <p:spPr>
          <a:xfrm>
            <a:off x="1753769" y="360497"/>
            <a:ext cx="4799431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Let’s write.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36A9485-BD67-C3D4-1A4C-14E908677C47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4" name="Mspham-0936082789">
            <a:extLst>
              <a:ext uri="{FF2B5EF4-FFF2-40B4-BE49-F238E27FC236}">
                <a16:creationId xmlns:a16="http://schemas.microsoft.com/office/drawing/2014/main" id="{D7493886-B00F-EC50-F852-D394F929BD6F}"/>
              </a:ext>
            </a:extLst>
          </p:cNvPr>
          <p:cNvGrpSpPr/>
          <p:nvPr/>
        </p:nvGrpSpPr>
        <p:grpSpPr>
          <a:xfrm>
            <a:off x="2267984" y="2795348"/>
            <a:ext cx="1034257" cy="1267304"/>
            <a:chOff x="12592049" y="11036018"/>
            <a:chExt cx="1266158" cy="1551460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2F282447-73AB-C0CA-9809-DC20334EAA7A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061ABBEB-C758-2B38-1E27-0682F233E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CB015B3-E32E-74AE-EBEA-0FC8086935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586"/>
          <a:stretch/>
        </p:blipFill>
        <p:spPr>
          <a:xfrm>
            <a:off x="630358" y="1645920"/>
            <a:ext cx="5038965" cy="443484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D1A256A-27DE-9D5F-7265-B67CACD9055B}"/>
              </a:ext>
            </a:extLst>
          </p:cNvPr>
          <p:cNvSpPr txBox="1"/>
          <p:nvPr/>
        </p:nvSpPr>
        <p:spPr>
          <a:xfrm>
            <a:off x="5928360" y="1369263"/>
            <a:ext cx="6096000" cy="48611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220000"/>
              </a:lnSpc>
            </a:pPr>
            <a:r>
              <a:rPr lang="en-US" sz="2800">
                <a:solidFill>
                  <a:srgbClr val="002060"/>
                </a:solidFill>
              </a:rPr>
              <a:t>1. In America, it’s _____________.</a:t>
            </a:r>
          </a:p>
          <a:p>
            <a:pPr>
              <a:lnSpc>
                <a:spcPct val="220000"/>
              </a:lnSpc>
            </a:pPr>
            <a:r>
              <a:rPr lang="en-US" sz="2800">
                <a:solidFill>
                  <a:srgbClr val="002060"/>
                </a:solidFill>
              </a:rPr>
              <a:t>2. In Britain, it's _____________.</a:t>
            </a:r>
          </a:p>
          <a:p>
            <a:pPr>
              <a:lnSpc>
                <a:spcPct val="220000"/>
              </a:lnSpc>
            </a:pPr>
            <a:r>
              <a:rPr lang="en-US" sz="2800">
                <a:solidFill>
                  <a:srgbClr val="002060"/>
                </a:solidFill>
              </a:rPr>
              <a:t>3. In Viet Nam, it's _____________.</a:t>
            </a:r>
          </a:p>
          <a:p>
            <a:pPr>
              <a:lnSpc>
                <a:spcPct val="220000"/>
              </a:lnSpc>
            </a:pPr>
            <a:r>
              <a:rPr lang="en-US" sz="2800">
                <a:solidFill>
                  <a:srgbClr val="002060"/>
                </a:solidFill>
              </a:rPr>
              <a:t>4. In Japan, _____________.</a:t>
            </a:r>
          </a:p>
          <a:p>
            <a:pPr>
              <a:lnSpc>
                <a:spcPct val="220000"/>
              </a:lnSpc>
            </a:pPr>
            <a:r>
              <a:rPr lang="en-US" sz="2800">
                <a:solidFill>
                  <a:srgbClr val="002060"/>
                </a:solidFill>
              </a:rPr>
              <a:t>5. In Australia, it's _____________.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2C9C82C1-5406-133F-14B2-6C0B10AAD76E}"/>
              </a:ext>
            </a:extLst>
          </p:cNvPr>
          <p:cNvSpPr txBox="1"/>
          <p:nvPr/>
        </p:nvSpPr>
        <p:spPr>
          <a:xfrm>
            <a:off x="8869680" y="1726467"/>
            <a:ext cx="2662438" cy="5486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US" b="0">
                <a:solidFill>
                  <a:srgbClr val="FF0000"/>
                </a:solidFill>
                <a:latin typeface="Arial" panose="020B0604020202020204" pitchFamily="34" charset="0"/>
              </a:rPr>
              <a:t>eight o'clock</a:t>
            </a:r>
            <a:endParaRPr lang="en-US" b="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1ACA389A-699B-FDFC-4C5F-ECD0D7070670}"/>
              </a:ext>
            </a:extLst>
          </p:cNvPr>
          <p:cNvSpPr txBox="1"/>
          <p:nvPr/>
        </p:nvSpPr>
        <p:spPr>
          <a:xfrm>
            <a:off x="8746804" y="2693860"/>
            <a:ext cx="2662438" cy="5486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US" b="0">
                <a:solidFill>
                  <a:srgbClr val="FF0000"/>
                </a:solidFill>
                <a:latin typeface="Arial" panose="020B0604020202020204" pitchFamily="34" charset="0"/>
              </a:rPr>
              <a:t>one o'clock</a:t>
            </a:r>
            <a:endParaRPr lang="en-US" b="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7CF10308-7B5C-3DFD-033E-25BBA2540E99}"/>
              </a:ext>
            </a:extLst>
          </p:cNvPr>
          <p:cNvSpPr txBox="1"/>
          <p:nvPr/>
        </p:nvSpPr>
        <p:spPr>
          <a:xfrm>
            <a:off x="8961120" y="3630773"/>
            <a:ext cx="2662438" cy="5486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US" b="0">
                <a:solidFill>
                  <a:srgbClr val="FF0000"/>
                </a:solidFill>
                <a:latin typeface="Arial" panose="020B0604020202020204" pitchFamily="34" charset="0"/>
              </a:rPr>
              <a:t>seven o'clock</a:t>
            </a:r>
            <a:endParaRPr lang="en-US" b="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397DF088-08F8-05CB-8C21-7A7ED55773AD}"/>
              </a:ext>
            </a:extLst>
          </p:cNvPr>
          <p:cNvSpPr txBox="1"/>
          <p:nvPr/>
        </p:nvSpPr>
        <p:spPr>
          <a:xfrm>
            <a:off x="8031480" y="4552446"/>
            <a:ext cx="3806394" cy="5486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US" b="0">
                <a:solidFill>
                  <a:srgbClr val="FF0000"/>
                </a:solidFill>
                <a:latin typeface="Arial" panose="020B0604020202020204" pitchFamily="34" charset="0"/>
              </a:rPr>
              <a:t>nine o'clock</a:t>
            </a:r>
            <a:endParaRPr lang="en-US" b="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00FA3953-74C7-3437-6079-91ED960C3A65}"/>
              </a:ext>
            </a:extLst>
          </p:cNvPr>
          <p:cNvSpPr txBox="1"/>
          <p:nvPr/>
        </p:nvSpPr>
        <p:spPr>
          <a:xfrm>
            <a:off x="8961120" y="5489359"/>
            <a:ext cx="3169876" cy="5486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US" b="0">
                <a:solidFill>
                  <a:srgbClr val="FF0000"/>
                </a:solidFill>
                <a:latin typeface="Arial" panose="020B0604020202020204" pitchFamily="34" charset="0"/>
              </a:rPr>
              <a:t>ten o'clock</a:t>
            </a:r>
            <a:endParaRPr lang="en-US" b="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67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A8E486A-927A-029C-06FF-EB3926664AF9}"/>
              </a:ext>
            </a:extLst>
          </p:cNvPr>
          <p:cNvSpPr txBox="1">
            <a:spLocks/>
          </p:cNvSpPr>
          <p:nvPr/>
        </p:nvSpPr>
        <p:spPr>
          <a:xfrm>
            <a:off x="1753769" y="360497"/>
            <a:ext cx="8594191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Read the questions. Then tick the answers.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36A9485-BD67-C3D4-1A4C-14E908677C47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3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4" name="Mspham-0936082789">
            <a:extLst>
              <a:ext uri="{FF2B5EF4-FFF2-40B4-BE49-F238E27FC236}">
                <a16:creationId xmlns:a16="http://schemas.microsoft.com/office/drawing/2014/main" id="{AEE3E941-A2A9-9907-3C68-208392553F0C}"/>
              </a:ext>
            </a:extLst>
          </p:cNvPr>
          <p:cNvGrpSpPr/>
          <p:nvPr/>
        </p:nvGrpSpPr>
        <p:grpSpPr>
          <a:xfrm>
            <a:off x="2589438" y="2161696"/>
            <a:ext cx="1034257" cy="1267304"/>
            <a:chOff x="12592049" y="11036018"/>
            <a:chExt cx="1266158" cy="1551460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2FFF86E6-C62E-0CBD-3D06-703A3BADA9AE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890529DA-DBDE-BADD-72AC-8354FC67F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6218A3-302D-A986-B069-1D61FF6C8277}"/>
              </a:ext>
            </a:extLst>
          </p:cNvPr>
          <p:cNvGrpSpPr/>
          <p:nvPr/>
        </p:nvGrpSpPr>
        <p:grpSpPr>
          <a:xfrm>
            <a:off x="555430" y="1648986"/>
            <a:ext cx="11081139" cy="3560028"/>
            <a:chOff x="1695068" y="571252"/>
            <a:chExt cx="17624323" cy="566215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394E53E-5E4E-48F9-5359-A47E91A72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5068" y="624597"/>
              <a:ext cx="8801863" cy="560880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B093ED3-51C9-C438-6DD8-98E55DB8A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55632" y="571252"/>
              <a:ext cx="8763759" cy="56621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429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Mspham-0936082789">
            <a:extLst>
              <a:ext uri="{FF2B5EF4-FFF2-40B4-BE49-F238E27FC236}">
                <a16:creationId xmlns:a16="http://schemas.microsoft.com/office/drawing/2014/main" id="{E2649FC9-BA0C-EB74-D1FC-9E4B281CFEF2}"/>
              </a:ext>
            </a:extLst>
          </p:cNvPr>
          <p:cNvGrpSpPr/>
          <p:nvPr/>
        </p:nvGrpSpPr>
        <p:grpSpPr>
          <a:xfrm>
            <a:off x="2513238" y="2661933"/>
            <a:ext cx="1034257" cy="1267304"/>
            <a:chOff x="12592049" y="11036018"/>
            <a:chExt cx="1266158" cy="1551460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3D697D3C-9AD3-B471-6B0C-304C65BE28E3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3" name="MsPham-0936082789">
              <a:extLst>
                <a:ext uri="{FF2B5EF4-FFF2-40B4-BE49-F238E27FC236}">
                  <a16:creationId xmlns:a16="http://schemas.microsoft.com/office/drawing/2014/main" id="{E7CBDA22-D662-C342-FB56-1A2CF96EE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A8E486A-927A-029C-06FF-EB3926664AF9}"/>
              </a:ext>
            </a:extLst>
          </p:cNvPr>
          <p:cNvSpPr txBox="1">
            <a:spLocks/>
          </p:cNvSpPr>
          <p:nvPr/>
        </p:nvSpPr>
        <p:spPr>
          <a:xfrm>
            <a:off x="1753769" y="360497"/>
            <a:ext cx="8594191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Read the questions. Then tick the answers.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36A9485-BD67-C3D4-1A4C-14E908677C47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3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928451-CEFE-EF14-12A1-A7C892C43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967" y="1470530"/>
            <a:ext cx="10718725" cy="3650110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4486B66F-5242-165B-CF6D-4AC6CCAB48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49" t="20988" r="27628" b="41781"/>
          <a:stretch/>
        </p:blipFill>
        <p:spPr>
          <a:xfrm>
            <a:off x="4138779" y="4283234"/>
            <a:ext cx="732649" cy="7159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225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690F9D33-3546-8779-B70F-63276D89B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657973" y="1345368"/>
            <a:ext cx="10876054" cy="3005951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>
                <a:gd name="adj" fmla="val 27832"/>
              </a:avLst>
            </a:prstTxWarp>
            <a:spAutoFit/>
          </a:bodyPr>
          <a:lstStyle/>
          <a:p>
            <a:r>
              <a:rPr lang="en-US" sz="19134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BD513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Warm - up </a:t>
            </a:r>
          </a:p>
        </p:txBody>
      </p:sp>
      <p:sp>
        <p:nvSp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61E7087D-3FAC-4C76-A530-1E032BC64156}"/>
              </a:ext>
            </a:extLst>
          </p:cNvPr>
          <p:cNvSpPr/>
          <p:nvPr/>
        </p:nvSpPr>
        <p:spPr>
          <a:xfrm>
            <a:off x="8839200" y="5723752"/>
            <a:ext cx="1371600" cy="537859"/>
          </a:xfrm>
          <a:prstGeom prst="roundRect">
            <a:avLst>
              <a:gd name="adj" fmla="val 50000"/>
            </a:avLst>
          </a:prstGeom>
          <a:solidFill>
            <a:srgbClr val="FF5D6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933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pic>
        <p:nvPicPr>
          <p:cNvPr id="4" name="MsPham-0936082789" descr="Logo&#10;&#10;Description automatically generated with medium confidence">
            <a:extLst>
              <a:ext uri="{FF2B5EF4-FFF2-40B4-BE49-F238E27FC236}">
                <a16:creationId xmlns:a16="http://schemas.microsoft.com/office/drawing/2014/main" id="{10952160-1C5F-4EBA-AA0C-48DB11D09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466" y="4629273"/>
            <a:ext cx="1933574" cy="1766717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CC629B9A-F269-4FD9-AE38-013EDAE46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380" y="273050"/>
            <a:ext cx="2442633" cy="1831975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29CF5481-6569-7001-EFC8-7D7A6B6CE8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r="47902" b="48573"/>
          <a:stretch/>
        </p:blipFill>
        <p:spPr>
          <a:xfrm>
            <a:off x="9784079" y="4984784"/>
            <a:ext cx="2407921" cy="1873215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F0F79254-29C8-FEE1-5EF0-C0ADBFF132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77477" flipH="1" flipV="1">
            <a:off x="-314961" y="-50802"/>
            <a:ext cx="2752002" cy="168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A8E486A-927A-029C-06FF-EB3926664AF9}"/>
              </a:ext>
            </a:extLst>
          </p:cNvPr>
          <p:cNvSpPr txBox="1">
            <a:spLocks/>
          </p:cNvSpPr>
          <p:nvPr/>
        </p:nvSpPr>
        <p:spPr>
          <a:xfrm>
            <a:off x="1753769" y="360497"/>
            <a:ext cx="8594191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Read the questions. Then tick the answers.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36A9485-BD67-C3D4-1A4C-14E908677C47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3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4" name="Mspham-0936082789">
            <a:extLst>
              <a:ext uri="{FF2B5EF4-FFF2-40B4-BE49-F238E27FC236}">
                <a16:creationId xmlns:a16="http://schemas.microsoft.com/office/drawing/2014/main" id="{AEE3E941-A2A9-9907-3C68-208392553F0C}"/>
              </a:ext>
            </a:extLst>
          </p:cNvPr>
          <p:cNvGrpSpPr/>
          <p:nvPr/>
        </p:nvGrpSpPr>
        <p:grpSpPr>
          <a:xfrm>
            <a:off x="2589438" y="2161696"/>
            <a:ext cx="1034257" cy="1267304"/>
            <a:chOff x="12592049" y="11036018"/>
            <a:chExt cx="1266158" cy="1551460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2FFF86E6-C62E-0CBD-3D06-703A3BADA9AE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890529DA-DBDE-BADD-72AC-8354FC67F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D0807C8-0D80-84AF-2F5B-BFE8B44734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352"/>
          <a:stretch/>
        </p:blipFill>
        <p:spPr>
          <a:xfrm>
            <a:off x="894967" y="1470530"/>
            <a:ext cx="10718725" cy="4616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BFDD10-36A0-AF30-3A8B-89E35F896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67" y="2092569"/>
            <a:ext cx="10718725" cy="3066512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4486B66F-5242-165B-CF6D-4AC6CCAB48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49" t="20988" r="27628" b="41781"/>
          <a:stretch/>
        </p:blipFill>
        <p:spPr>
          <a:xfrm>
            <a:off x="11027259" y="4397458"/>
            <a:ext cx="732649" cy="7159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349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spham-0936082789">
            <a:extLst>
              <a:ext uri="{FF2B5EF4-FFF2-40B4-BE49-F238E27FC236}">
                <a16:creationId xmlns:a16="http://schemas.microsoft.com/office/drawing/2014/main" id="{AEE3E941-A2A9-9907-3C68-208392553F0C}"/>
              </a:ext>
            </a:extLst>
          </p:cNvPr>
          <p:cNvGrpSpPr/>
          <p:nvPr/>
        </p:nvGrpSpPr>
        <p:grpSpPr>
          <a:xfrm>
            <a:off x="2589438" y="2161696"/>
            <a:ext cx="1034257" cy="1267304"/>
            <a:chOff x="12592049" y="11036018"/>
            <a:chExt cx="1266158" cy="1551460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2FFF86E6-C62E-0CBD-3D06-703A3BADA9AE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890529DA-DBDE-BADD-72AC-8354FC67F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FB259D5-818C-D65B-995D-D09550FC0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68" y="1288313"/>
            <a:ext cx="10896410" cy="3710823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A8E486A-927A-029C-06FF-EB3926664AF9}"/>
              </a:ext>
            </a:extLst>
          </p:cNvPr>
          <p:cNvSpPr txBox="1">
            <a:spLocks/>
          </p:cNvSpPr>
          <p:nvPr/>
        </p:nvSpPr>
        <p:spPr>
          <a:xfrm>
            <a:off x="1753769" y="360497"/>
            <a:ext cx="8594191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Read the questions. Then tick the answers.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36A9485-BD67-C3D4-1A4C-14E908677C47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3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4486B66F-5242-165B-CF6D-4AC6CCAB48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49" t="20988" r="27628" b="41781"/>
          <a:stretch/>
        </p:blipFill>
        <p:spPr>
          <a:xfrm>
            <a:off x="3986379" y="4191794"/>
            <a:ext cx="732649" cy="7159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788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A8E486A-927A-029C-06FF-EB3926664AF9}"/>
              </a:ext>
            </a:extLst>
          </p:cNvPr>
          <p:cNvSpPr txBox="1">
            <a:spLocks/>
          </p:cNvSpPr>
          <p:nvPr/>
        </p:nvSpPr>
        <p:spPr>
          <a:xfrm>
            <a:off x="1753769" y="360497"/>
            <a:ext cx="8594191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Read the questions. Then tick the answers.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36A9485-BD67-C3D4-1A4C-14E908677C47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3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4" name="Mspham-0936082789">
            <a:extLst>
              <a:ext uri="{FF2B5EF4-FFF2-40B4-BE49-F238E27FC236}">
                <a16:creationId xmlns:a16="http://schemas.microsoft.com/office/drawing/2014/main" id="{AEE3E941-A2A9-9907-3C68-208392553F0C}"/>
              </a:ext>
            </a:extLst>
          </p:cNvPr>
          <p:cNvGrpSpPr/>
          <p:nvPr/>
        </p:nvGrpSpPr>
        <p:grpSpPr>
          <a:xfrm>
            <a:off x="2589438" y="2161696"/>
            <a:ext cx="1034257" cy="1267304"/>
            <a:chOff x="12592049" y="11036018"/>
            <a:chExt cx="1266158" cy="1551460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2FFF86E6-C62E-0CBD-3D06-703A3BADA9AE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890529DA-DBDE-BADD-72AC-8354FC67F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36D8C96-DAB3-17CD-8FA5-9A64071660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215"/>
          <a:stretch/>
        </p:blipFill>
        <p:spPr>
          <a:xfrm>
            <a:off x="790848" y="1288314"/>
            <a:ext cx="10896410" cy="548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1D8BF2-A89E-24DC-588F-AAE7FCF33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27" y="2002752"/>
            <a:ext cx="10939145" cy="3300768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4486B66F-5242-165B-CF6D-4AC6CCAB48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49" t="20988" r="27628" b="41781"/>
          <a:stretch/>
        </p:blipFill>
        <p:spPr>
          <a:xfrm>
            <a:off x="7522059" y="4344194"/>
            <a:ext cx="732649" cy="7159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203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A8E486A-927A-029C-06FF-EB3926664AF9}"/>
              </a:ext>
            </a:extLst>
          </p:cNvPr>
          <p:cNvSpPr txBox="1">
            <a:spLocks/>
          </p:cNvSpPr>
          <p:nvPr/>
        </p:nvSpPr>
        <p:spPr>
          <a:xfrm>
            <a:off x="1753769" y="360497"/>
            <a:ext cx="8594191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Read the questions. Then tick the answers.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36A9485-BD67-C3D4-1A4C-14E908677C47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3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4" name="Mspham-0936082789">
            <a:extLst>
              <a:ext uri="{FF2B5EF4-FFF2-40B4-BE49-F238E27FC236}">
                <a16:creationId xmlns:a16="http://schemas.microsoft.com/office/drawing/2014/main" id="{AEE3E941-A2A9-9907-3C68-208392553F0C}"/>
              </a:ext>
            </a:extLst>
          </p:cNvPr>
          <p:cNvGrpSpPr/>
          <p:nvPr/>
        </p:nvGrpSpPr>
        <p:grpSpPr>
          <a:xfrm>
            <a:off x="2589438" y="2161696"/>
            <a:ext cx="1034257" cy="1267304"/>
            <a:chOff x="12592049" y="11036018"/>
            <a:chExt cx="1266158" cy="1551460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2FFF86E6-C62E-0CBD-3D06-703A3BADA9AE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890529DA-DBDE-BADD-72AC-8354FC67F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6218A3-302D-A986-B069-1D61FF6C8277}"/>
              </a:ext>
            </a:extLst>
          </p:cNvPr>
          <p:cNvGrpSpPr/>
          <p:nvPr/>
        </p:nvGrpSpPr>
        <p:grpSpPr>
          <a:xfrm>
            <a:off x="555430" y="1648986"/>
            <a:ext cx="11081139" cy="3560028"/>
            <a:chOff x="1695068" y="571252"/>
            <a:chExt cx="17624323" cy="566215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394E53E-5E4E-48F9-5359-A47E91A72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5068" y="624597"/>
              <a:ext cx="8801863" cy="560880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B093ED3-51C9-C438-6DD8-98E55DB8A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55632" y="571252"/>
              <a:ext cx="8763759" cy="5662151"/>
            </a:xfrm>
            <a:prstGeom prst="rect">
              <a:avLst/>
            </a:prstGeom>
          </p:spPr>
        </p:pic>
      </p:grpSp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C1329298-1CD0-07DC-9534-08CFDC08BE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49" t="20988" r="27628" b="41781"/>
          <a:stretch/>
        </p:blipFill>
        <p:spPr>
          <a:xfrm>
            <a:off x="2224986" y="3089648"/>
            <a:ext cx="364452" cy="3561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1AF0DB89-83B2-CF76-3A02-F77E1F4A35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49" t="20988" r="27628" b="41781"/>
          <a:stretch/>
        </p:blipFill>
        <p:spPr>
          <a:xfrm>
            <a:off x="5761980" y="4819352"/>
            <a:ext cx="364452" cy="3561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A9FB1B45-BE61-A61D-A371-C4CC06341F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49" t="20988" r="27628" b="41781"/>
          <a:stretch/>
        </p:blipFill>
        <p:spPr>
          <a:xfrm>
            <a:off x="7777934" y="3089648"/>
            <a:ext cx="364452" cy="3561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A0E6655E-74DA-8FBA-DCC3-C2C5EA24C5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49" t="20988" r="27628" b="41781"/>
          <a:stretch/>
        </p:blipFill>
        <p:spPr>
          <a:xfrm>
            <a:off x="9586498" y="4819352"/>
            <a:ext cx="364452" cy="3561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960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id="{079799E5-3302-4732-1B22-64B01486188B}"/>
              </a:ext>
            </a:extLst>
          </p:cNvPr>
          <p:cNvGrpSpPr/>
          <p:nvPr/>
        </p:nvGrpSpPr>
        <p:grpSpPr>
          <a:xfrm>
            <a:off x="2267984" y="2795348"/>
            <a:ext cx="1034257" cy="1267304"/>
            <a:chOff x="12592049" y="11036018"/>
            <a:chExt cx="1266158" cy="1551460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6657BD-95D0-49FB-FAED-D1FA9679C822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D188B6AB-3366-EF8B-452F-B7AD32201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B092E26E-23F5-1E5A-7A1B-510A910A6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012A613B-7B8F-B481-6C7B-D85D7AC91C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47902" b="48573"/>
          <a:stretch/>
        </p:blipFill>
        <p:spPr>
          <a:xfrm>
            <a:off x="9784079" y="4984784"/>
            <a:ext cx="2407921" cy="1873215"/>
          </a:xfrm>
          <a:prstGeom prst="rect">
            <a:avLst/>
          </a:prstGeom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1506A996-DFEE-6B92-356D-940F28307F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77477" flipH="1" flipV="1">
            <a:off x="-314961" y="-50802"/>
            <a:ext cx="2752002" cy="1686561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3745499A-BBF5-F95F-C51D-D5599D42DA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7297" y="-70947"/>
            <a:ext cx="8839966" cy="2847079"/>
          </a:xfrm>
          <a:prstGeom prst="rect">
            <a:avLst/>
          </a:prstGeom>
        </p:spPr>
      </p:pic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96D45792-7D98-46ED-4325-46FE6ACFFA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2206" y="4111380"/>
            <a:ext cx="8839966" cy="2847079"/>
          </a:xfrm>
          <a:prstGeom prst="rect">
            <a:avLst/>
          </a:prstGeom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ACECBDF-AFCC-9E98-9E32-E2EA1ED60B36}"/>
              </a:ext>
            </a:extLst>
          </p:cNvPr>
          <p:cNvSpPr txBox="1"/>
          <p:nvPr/>
        </p:nvSpPr>
        <p:spPr>
          <a:xfrm>
            <a:off x="881423" y="2036231"/>
            <a:ext cx="10834715" cy="18620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19050">
                  <a:solidFill>
                    <a:schemeClr val="bg1"/>
                  </a:solidFill>
                </a:ln>
                <a:solidFill>
                  <a:srgbClr val="BD5138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Thank you!</a:t>
            </a:r>
            <a:endParaRPr lang="en-US" sz="8000" b="1" dirty="0">
              <a:ln w="19050">
                <a:solidFill>
                  <a:schemeClr val="bg1"/>
                </a:solidFill>
              </a:ln>
              <a:solidFill>
                <a:srgbClr val="BD5138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26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090D7CF0-8901-5CA7-60A9-23BF11ADA49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733"/>
          <a:stretch/>
        </p:blipFill>
        <p:spPr>
          <a:xfrm flipH="1">
            <a:off x="1216227" y="3969226"/>
            <a:ext cx="2197815" cy="267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2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64971C2C-605E-7771-A261-ECD5329C990E}"/>
              </a:ext>
            </a:extLst>
          </p:cNvPr>
          <p:cNvGrpSpPr/>
          <p:nvPr/>
        </p:nvGrpSpPr>
        <p:grpSpPr>
          <a:xfrm>
            <a:off x="2267984" y="2795348"/>
            <a:ext cx="1034257" cy="1267304"/>
            <a:chOff x="12592049" y="11036018"/>
            <a:chExt cx="1266158" cy="1551460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02FF0381-FF48-8A37-C938-8B149C255744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DA8634CA-05FF-75F5-061A-AA9BE7D49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The Wheels on the Bus - Dance Along - Car Song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FFAAEA0F-1060-58FC-284B-35DA86A21A1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03" end="176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7984" y="1487255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5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/>
          <p:cNvPicPr>
            <a:picLocks noChangeAspect="1"/>
          </p:cNvPicPr>
          <p:nvPr/>
        </p:nvPicPr>
        <p:blipFill rotWithShape="1">
          <a:blip r:embed="rId4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MsPham-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grpSp>
        <p:nvGrpSpPr>
          <p:cNvPr id="45" name="MsPham-0936082789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MsPham-093608278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MsPham-0936082789"/>
              <p:cNvPicPr>
                <a:picLocks noChangeAspect="1"/>
              </p:cNvPicPr>
              <p:nvPr/>
            </p:nvPicPr>
            <p:blipFill rotWithShape="1">
              <a:blip r:embed="rId7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MsPham-0936082789"/>
              <p:cNvPicPr>
                <a:picLocks noChangeAspect="1"/>
              </p:cNvPicPr>
              <p:nvPr/>
            </p:nvPicPr>
            <p:blipFill rotWithShape="1">
              <a:blip r:embed="rId7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MsPham-0936082789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MsPham-0936082789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2" name="MsPham-0936082789">
            <a:hlinkClick r:id="" action="ppaction://hlinkshowjump?jump=nextslide"/>
          </p:cNvPr>
          <p:cNvSpPr/>
          <p:nvPr/>
        </p:nvSpPr>
        <p:spPr>
          <a:xfrm>
            <a:off x="4594412" y="5346609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  <p:pic>
        <p:nvPicPr>
          <p:cNvPr id="8" name="MsPham-0936082789"/>
          <p:cNvPicPr>
            <a:picLocks noChangeAspect="1"/>
          </p:cNvPicPr>
          <p:nvPr/>
        </p:nvPicPr>
        <p:blipFill rotWithShape="1">
          <a:blip r:embed="rId9"/>
          <a:srcRect b="16881"/>
          <a:stretch/>
        </p:blipFill>
        <p:spPr>
          <a:xfrm>
            <a:off x="3532410" y="1906449"/>
            <a:ext cx="5127180" cy="211310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4767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MsPham-0936082789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sp>
        <p:nvSpPr>
          <p:cNvPr id="48" name="MsPham-0936082789"/>
          <p:cNvSpPr/>
          <p:nvPr/>
        </p:nvSpPr>
        <p:spPr>
          <a:xfrm>
            <a:off x="2614480" y="417840"/>
            <a:ext cx="6712426" cy="2511287"/>
          </a:xfrm>
          <a:prstGeom prst="rect">
            <a:avLst/>
          </a:prstGeom>
          <a:solidFill>
            <a:schemeClr val="lt1">
              <a:alpha val="75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9" name="MsPham-0936082789"/>
          <p:cNvSpPr/>
          <p:nvPr/>
        </p:nvSpPr>
        <p:spPr>
          <a:xfrm>
            <a:off x="871950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MsPham-0936082789"/>
          <p:cNvSpPr/>
          <p:nvPr/>
        </p:nvSpPr>
        <p:spPr>
          <a:xfrm>
            <a:off x="4324717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MsPham-0936082789"/>
          <p:cNvSpPr/>
          <p:nvPr/>
        </p:nvSpPr>
        <p:spPr>
          <a:xfrm>
            <a:off x="7777483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MsPham-093608278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7817" y="4034150"/>
            <a:ext cx="2025332" cy="1165705"/>
          </a:xfrm>
          <a:prstGeom prst="rect">
            <a:avLst/>
          </a:prstGeom>
        </p:spPr>
      </p:pic>
      <p:pic>
        <p:nvPicPr>
          <p:cNvPr id="2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MsPham-093608278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MsPham-0936082789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MsPham-0936082789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MsPham-0936082789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MsPham-0936082789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" name="MsPham-0936082789"/>
          <p:cNvSpPr/>
          <p:nvPr/>
        </p:nvSpPr>
        <p:spPr>
          <a:xfrm>
            <a:off x="8959207" y="6996897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BB2619D8-B7B0-8BD9-F1C5-41745D712D03}"/>
              </a:ext>
            </a:extLst>
          </p:cNvPr>
          <p:cNvSpPr/>
          <p:nvPr/>
        </p:nvSpPr>
        <p:spPr>
          <a:xfrm>
            <a:off x="3233619" y="1173418"/>
            <a:ext cx="5544621" cy="5994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_____?</a:t>
            </a:r>
          </a:p>
          <a:p>
            <a:pPr algn="ctr"/>
            <a:r>
              <a:rPr lang="en-US" sz="2800" b="0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 _____ America.</a:t>
            </a:r>
            <a:endParaRPr lang="en-US" sz="2800" b="0" i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1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60508 -0.1094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29323 -0.02106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28672 -0.02014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MsPham-0936082789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MsPham-09360827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pic>
        <p:nvPicPr>
          <p:cNvPr id="36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80" y="-18491"/>
            <a:ext cx="7782351" cy="1835980"/>
          </a:xfrm>
          <a:prstGeom prst="rect">
            <a:avLst/>
          </a:prstGeom>
        </p:spPr>
      </p:pic>
      <p:pic>
        <p:nvPicPr>
          <p:cNvPr id="37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416" y="0"/>
            <a:ext cx="7782351" cy="1835980"/>
          </a:xfrm>
          <a:prstGeom prst="rect">
            <a:avLst/>
          </a:prstGeom>
        </p:spPr>
      </p:pic>
      <p:grpSp>
        <p:nvGrpSpPr>
          <p:cNvPr id="45" name="MsPham-0936082789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MsPham-093608278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MsPham-0936082789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MsPham-0936082789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8" name="MsPham-0936082789"/>
          <p:cNvSpPr/>
          <p:nvPr/>
        </p:nvSpPr>
        <p:spPr>
          <a:xfrm>
            <a:off x="2614480" y="417840"/>
            <a:ext cx="6712426" cy="2511287"/>
          </a:xfrm>
          <a:prstGeom prst="rect">
            <a:avLst/>
          </a:prstGeom>
          <a:solidFill>
            <a:schemeClr val="lt1">
              <a:alpha val="75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just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9" name="MsPham-0936082789"/>
          <p:cNvSpPr/>
          <p:nvPr/>
        </p:nvSpPr>
        <p:spPr>
          <a:xfrm>
            <a:off x="871950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MsPham-0936082789"/>
          <p:cNvSpPr/>
          <p:nvPr/>
        </p:nvSpPr>
        <p:spPr>
          <a:xfrm>
            <a:off x="4324717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MsPham-0936082789"/>
          <p:cNvSpPr/>
          <p:nvPr/>
        </p:nvSpPr>
        <p:spPr>
          <a:xfrm>
            <a:off x="7777483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MsPham-093608278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7817" y="4034150"/>
            <a:ext cx="2025332" cy="1165705"/>
          </a:xfrm>
          <a:prstGeom prst="rect">
            <a:avLst/>
          </a:prstGeom>
        </p:spPr>
      </p:pic>
      <p:sp>
        <p:nvSpPr>
          <p:cNvPr id="19" name="MsPham-0936082789"/>
          <p:cNvSpPr/>
          <p:nvPr/>
        </p:nvSpPr>
        <p:spPr>
          <a:xfrm>
            <a:off x="1851204" y="717479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948C69C4-4092-3740-14F0-627CBC0FA093}"/>
              </a:ext>
            </a:extLst>
          </p:cNvPr>
          <p:cNvSpPr/>
          <p:nvPr/>
        </p:nvSpPr>
        <p:spPr>
          <a:xfrm>
            <a:off x="3233619" y="1173418"/>
            <a:ext cx="5253871" cy="5994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______ Mary from?</a:t>
            </a:r>
          </a:p>
          <a:p>
            <a:pPr algn="ctr"/>
            <a:r>
              <a:rPr lang="en-US" sz="2800" b="0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from Australia.</a:t>
            </a:r>
            <a:endParaRPr lang="en-US" sz="2800" b="0" i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20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29323 -0.0210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60508 -0.1094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28672 -0.02014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sp>
        <p:nvSpPr>
          <p:cNvPr id="48" name="QMsPham"/>
          <p:cNvSpPr/>
          <p:nvPr/>
        </p:nvSpPr>
        <p:spPr>
          <a:xfrm>
            <a:off x="2614480" y="417840"/>
            <a:ext cx="6712426" cy="2511287"/>
          </a:xfrm>
          <a:prstGeom prst="rect">
            <a:avLst/>
          </a:prstGeom>
          <a:solidFill>
            <a:schemeClr val="lt1">
              <a:alpha val="75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just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9" name="1MsPham"/>
          <p:cNvSpPr/>
          <p:nvPr/>
        </p:nvSpPr>
        <p:spPr>
          <a:xfrm>
            <a:off x="871950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forty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2MsPham"/>
          <p:cNvSpPr/>
          <p:nvPr/>
        </p:nvSpPr>
        <p:spPr>
          <a:xfrm>
            <a:off x="4324717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forty-five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3MsPham"/>
          <p:cNvSpPr/>
          <p:nvPr/>
        </p:nvSpPr>
        <p:spPr>
          <a:xfrm>
            <a:off x="7777483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fourty-five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Picture 5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7817" y="4034150"/>
            <a:ext cx="2025332" cy="1165705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5543283" y="700453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9DE6DE2D-323B-7D50-842F-7A23E6C1AB15}"/>
              </a:ext>
            </a:extLst>
          </p:cNvPr>
          <p:cNvSpPr/>
          <p:nvPr/>
        </p:nvSpPr>
        <p:spPr>
          <a:xfrm>
            <a:off x="3233619" y="1173418"/>
            <a:ext cx="5590341" cy="5994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4:45.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76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60508 -0.1094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28672 -0.02014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29323 -0.02106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49" grpId="1" animBg="1"/>
      <p:bldP spid="49" grpId="2" animBg="1"/>
      <p:bldP spid="50" grpId="0" animBg="1"/>
      <p:bldP spid="51" grpId="0" animBg="1"/>
      <p:bldP spid="51" grpId="1" animBg="1"/>
      <p:bldP spid="51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MsPham-0936082789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MsPham-09360827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pic>
        <p:nvPicPr>
          <p:cNvPr id="36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80" y="-18491"/>
            <a:ext cx="7782351" cy="1835980"/>
          </a:xfrm>
          <a:prstGeom prst="rect">
            <a:avLst/>
          </a:prstGeom>
        </p:spPr>
      </p:pic>
      <p:pic>
        <p:nvPicPr>
          <p:cNvPr id="37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416" y="0"/>
            <a:ext cx="7782351" cy="1835980"/>
          </a:xfrm>
          <a:prstGeom prst="rect">
            <a:avLst/>
          </a:prstGeom>
        </p:spPr>
      </p:pic>
      <p:grpSp>
        <p:nvGrpSpPr>
          <p:cNvPr id="45" name="MsPham-0936082789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MsPham-093608278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MsPham-0936082789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MsPham-0936082789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8" name="MsPham-0936082789"/>
          <p:cNvSpPr/>
          <p:nvPr/>
        </p:nvSpPr>
        <p:spPr>
          <a:xfrm>
            <a:off x="2614480" y="417840"/>
            <a:ext cx="6712426" cy="2511287"/>
          </a:xfrm>
          <a:prstGeom prst="rect">
            <a:avLst/>
          </a:prstGeom>
          <a:solidFill>
            <a:schemeClr val="lt1">
              <a:alpha val="75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just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9" name="MsPham-0936082789"/>
          <p:cNvSpPr/>
          <p:nvPr/>
        </p:nvSpPr>
        <p:spPr>
          <a:xfrm>
            <a:off x="871950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MsPham-0936082789"/>
          <p:cNvSpPr/>
          <p:nvPr/>
        </p:nvSpPr>
        <p:spPr>
          <a:xfrm>
            <a:off x="4324717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tomorrow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MsPham-0936082789"/>
          <p:cNvSpPr/>
          <p:nvPr/>
        </p:nvSpPr>
        <p:spPr>
          <a:xfrm>
            <a:off x="7777483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yesterday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MsPham-093608278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7817" y="4034150"/>
            <a:ext cx="2025332" cy="1165705"/>
          </a:xfrm>
          <a:prstGeom prst="rect">
            <a:avLst/>
          </a:prstGeom>
        </p:spPr>
      </p:pic>
      <p:sp>
        <p:nvSpPr>
          <p:cNvPr id="19" name="MsPham-0936082789"/>
          <p:cNvSpPr/>
          <p:nvPr/>
        </p:nvSpPr>
        <p:spPr>
          <a:xfrm>
            <a:off x="1851204" y="717479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948C69C4-4092-3740-14F0-627CBC0FA093}"/>
              </a:ext>
            </a:extLst>
          </p:cNvPr>
          <p:cNvSpPr/>
          <p:nvPr/>
        </p:nvSpPr>
        <p:spPr>
          <a:xfrm>
            <a:off x="3233619" y="1173418"/>
            <a:ext cx="5253871" cy="5994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day is it _____?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Thursday.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29323 -0.0210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60508 -0.1094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28672 -0.02014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sp>
        <p:nvSpPr>
          <p:cNvPr id="48" name="QMsPham"/>
          <p:cNvSpPr/>
          <p:nvPr/>
        </p:nvSpPr>
        <p:spPr>
          <a:xfrm>
            <a:off x="2614480" y="417840"/>
            <a:ext cx="6712426" cy="2511287"/>
          </a:xfrm>
          <a:prstGeom prst="rect">
            <a:avLst/>
          </a:prstGeom>
          <a:solidFill>
            <a:schemeClr val="lt1">
              <a:alpha val="75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just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9" name="1MsPham"/>
          <p:cNvSpPr/>
          <p:nvPr/>
        </p:nvSpPr>
        <p:spPr>
          <a:xfrm>
            <a:off x="871950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2MsPham"/>
          <p:cNvSpPr/>
          <p:nvPr/>
        </p:nvSpPr>
        <p:spPr>
          <a:xfrm>
            <a:off x="4324717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3MsPham"/>
          <p:cNvSpPr/>
          <p:nvPr/>
        </p:nvSpPr>
        <p:spPr>
          <a:xfrm>
            <a:off x="7777483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Picture 5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7817" y="4034150"/>
            <a:ext cx="2025332" cy="1165705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5543283" y="700453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9DE6DE2D-323B-7D50-842F-7A23E6C1AB15}"/>
              </a:ext>
            </a:extLst>
          </p:cNvPr>
          <p:cNvSpPr/>
          <p:nvPr/>
        </p:nvSpPr>
        <p:spPr>
          <a:xfrm>
            <a:off x="3233619" y="1173418"/>
            <a:ext cx="5590341" cy="5994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Bill do on Sundays?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______ housework.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3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60508 -0.1094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28672 -0.02014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29323 -0.02106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49" grpId="1" animBg="1"/>
      <p:bldP spid="49" grpId="2" animBg="1"/>
      <p:bldP spid="50" grpId="0" animBg="1"/>
      <p:bldP spid="51" grpId="0" animBg="1"/>
      <p:bldP spid="51" grpId="1" animBg="1"/>
      <p:bldP spid="51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AEC438D5-9BBD-44DA-86BE-5B04BB22D9ED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可爱动物ppt模板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</TotalTime>
  <Words>516</Words>
  <Application>Microsoft Office PowerPoint</Application>
  <PresentationFormat>Widescreen</PresentationFormat>
  <Paragraphs>134</Paragraphs>
  <Slides>24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.VnCooper</vt:lpstr>
      <vt:lpstr>.VnAristote</vt:lpstr>
      <vt:lpstr>Cooper Black</vt:lpstr>
      <vt:lpstr>Bookman Old Style</vt:lpstr>
      <vt:lpstr>Tahoma</vt:lpstr>
      <vt:lpstr>DengXian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https:/www.ypppt.com</cp:keywords>
  <cp:lastModifiedBy>Administrator</cp:lastModifiedBy>
  <cp:revision>184</cp:revision>
  <dcterms:created xsi:type="dcterms:W3CDTF">2017-03-13T01:56:00Z</dcterms:created>
  <dcterms:modified xsi:type="dcterms:W3CDTF">2025-05-07T02:47:26Z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9D50F141F58E4595950A4FF1E6836FAD</vt:lpwstr>
  </property>
  <property fmtid="{D5CDD505-2E9C-101B-9397-08002B2CF9AE}" pid="3" name="KSOProductBuildVer">
    <vt:lpwstr>1033-11.2.0.10258</vt:lpwstr>
  </property>
</Properties>
</file>