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285" r:id="rId3"/>
    <p:sldId id="839" r:id="rId4"/>
    <p:sldId id="312" r:id="rId5"/>
    <p:sldId id="307" r:id="rId6"/>
    <p:sldId id="841" r:id="rId7"/>
    <p:sldId id="842" r:id="rId8"/>
    <p:sldId id="840" r:id="rId9"/>
    <p:sldId id="843" r:id="rId10"/>
    <p:sldId id="844" r:id="rId11"/>
    <p:sldId id="845" r:id="rId12"/>
    <p:sldId id="313" r:id="rId13"/>
    <p:sldId id="257" r:id="rId14"/>
    <p:sldId id="837" r:id="rId15"/>
    <p:sldId id="838" r:id="rId16"/>
    <p:sldId id="825" r:id="rId17"/>
  </p:sldIdLst>
  <p:sldSz cx="12192000" cy="6858000"/>
  <p:notesSz cx="6858000" cy="9144000"/>
  <p:embeddedFontLst>
    <p:embeddedFont>
      <p:font typeface=".VnAristote" panose="020B7200000000000000"/>
      <p:regular r:id="rId19"/>
    </p:embeddedFont>
    <p:embeddedFont>
      <p:font typeface=".VnCooper" panose="020B0604020202020204"/>
      <p:regular r:id="rId20"/>
    </p:embeddedFont>
    <p:embeddedFont>
      <p:font typeface="Amasis MT Pro Black" panose="02040A04050005020304" pitchFamily="18" charset="0"/>
      <p:bold r:id="rId21"/>
      <p:boldItalic r:id="rId22"/>
    </p:embeddedFont>
    <p:embeddedFont>
      <p:font typeface="Cooper Black" panose="0208090404030B020404" pitchFamily="18" charset="0"/>
      <p:regular r:id="rId23"/>
    </p:embeddedFont>
    <p:embeddedFont>
      <p:font typeface="DengXian" panose="02010600030101010101" pitchFamily="2" charset="-122"/>
      <p:regular r:id="rId24"/>
      <p:bold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4100"/>
    <a:srgbClr val="38A806"/>
    <a:srgbClr val="FFAA01"/>
    <a:srgbClr val="DDFFFF"/>
    <a:srgbClr val="CCFFFF"/>
    <a:srgbClr val="ABC733"/>
    <a:srgbClr val="E6EFC1"/>
    <a:srgbClr val="FF6574"/>
    <a:srgbClr val="7C8CAD"/>
    <a:srgbClr val="FEF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76" autoAdjust="0"/>
    <p:restoredTop sz="95033" autoAdjust="0"/>
  </p:normalViewPr>
  <p:slideViewPr>
    <p:cSldViewPr snapToGrid="0">
      <p:cViewPr varScale="1">
        <p:scale>
          <a:sx n="72" d="100"/>
          <a:sy n="72" d="100"/>
        </p:scale>
        <p:origin x="528" y="72"/>
      </p:cViewPr>
      <p:guideLst>
        <p:guide orient="horz" pos="2160"/>
        <p:guide pos="3840"/>
        <p:guide orient="horz" pos="32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DC44A-FDFE-44AF-8696-9CE618E4306F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0A44A-32D8-4BCF-9055-A55B0A68BE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99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93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82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ctangle, screenshot, picture frame, frame&#10;&#10;Description automatically generated">
            <a:extLst>
              <a:ext uri="{FF2B5EF4-FFF2-40B4-BE49-F238E27FC236}">
                <a16:creationId xmlns:a16="http://schemas.microsoft.com/office/drawing/2014/main" id="{A9C351BD-BB29-9D0D-12CE-A0DC33E9AFE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V-D_K4drsA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63169846-A58F-E097-193D-7AEAC9D429B2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7C55E7F-F27E-1CE7-A95B-4E397DCA8B64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00E12C0-63F1-4A34-63F7-FD3B87EBC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B092E26E-23F5-1E5A-7A1B-510A910A6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012A613B-7B8F-B481-6C7B-D85D7AC91C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47902" b="48573"/>
          <a:stretch/>
        </p:blipFill>
        <p:spPr>
          <a:xfrm>
            <a:off x="9784079" y="4984784"/>
            <a:ext cx="2407921" cy="1873215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1506A996-DFEE-6B92-356D-940F28307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7477" flipH="1" flipV="1">
            <a:off x="-314961" y="-50802"/>
            <a:ext cx="2752002" cy="1686561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3745499A-BBF5-F95F-C51D-D5599D42DA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7297" y="-70947"/>
            <a:ext cx="8839966" cy="2847079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6D45792-7D98-46ED-4325-46FE6ACFF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2206" y="4111380"/>
            <a:ext cx="8839966" cy="2847079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ACECBDF-AFCC-9E98-9E32-E2EA1ED60B36}"/>
              </a:ext>
            </a:extLst>
          </p:cNvPr>
          <p:cNvSpPr txBox="1"/>
          <p:nvPr/>
        </p:nvSpPr>
        <p:spPr>
          <a:xfrm>
            <a:off x="1357285" y="1683560"/>
            <a:ext cx="9477430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19050">
                  <a:solidFill>
                    <a:schemeClr val="bg1"/>
                  </a:solidFill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Review 1</a:t>
            </a:r>
            <a:endParaRPr lang="en-US" sz="8800" b="1" dirty="0">
              <a:ln w="19050">
                <a:solidFill>
                  <a:schemeClr val="bg1"/>
                </a:solidFill>
              </a:ln>
              <a:solidFill>
                <a:srgbClr val="BD5138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26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090D7CF0-8901-5CA7-60A9-23BF11ADA4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733"/>
          <a:stretch/>
        </p:blipFill>
        <p:spPr>
          <a:xfrm flipH="1">
            <a:off x="1744844" y="3943350"/>
            <a:ext cx="2197815" cy="2678737"/>
          </a:xfrm>
          <a:prstGeom prst="rect">
            <a:avLst/>
          </a:prstGeom>
        </p:spPr>
      </p:pic>
      <p:pic>
        <p:nvPicPr>
          <p:cNvPr id="31" name="MsPham-0936082789">
            <a:hlinkClick r:id="rId10"/>
            <a:extLst>
              <a:ext uri="{FF2B5EF4-FFF2-40B4-BE49-F238E27FC236}">
                <a16:creationId xmlns:a16="http://schemas.microsoft.com/office/drawing/2014/main" id="{1E6FFE49-BCCE-D293-C969-B09DF7954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8F777A8-E5F6-4F73-B507-BF066B91B695}"/>
              </a:ext>
            </a:extLst>
          </p:cNvPr>
          <p:cNvSpPr txBox="1"/>
          <p:nvPr/>
        </p:nvSpPr>
        <p:spPr>
          <a:xfrm>
            <a:off x="4405958" y="3897213"/>
            <a:ext cx="387850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173"/>
              </a:lnSpc>
            </a:pPr>
            <a:r>
              <a:rPr lang="en-US" sz="3600" b="1">
                <a:solidFill>
                  <a:srgbClr val="002060"/>
                </a:solidFill>
                <a:effectLst>
                  <a:glow rad="139700">
                    <a:srgbClr val="FFF2C5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55514" y="815706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Odd</a:t>
            </a:r>
            <a:r>
              <a:rPr kumimoji="0" lang="en-US" altLang="en-US" sz="72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one out</a:t>
            </a:r>
            <a:endParaRPr kumimoji="0" lang="en-US" altLang="en-US" sz="72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normalizeH="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CC89ED-A98F-986A-8C26-3BBF060D28CF}"/>
              </a:ext>
            </a:extLst>
          </p:cNvPr>
          <p:cNvGrpSpPr/>
          <p:nvPr/>
        </p:nvGrpSpPr>
        <p:grpSpPr>
          <a:xfrm>
            <a:off x="549234" y="1664883"/>
            <a:ext cx="2898091" cy="3544885"/>
            <a:chOff x="549234" y="1664883"/>
            <a:chExt cx="2898091" cy="3544885"/>
          </a:xfrm>
        </p:grpSpPr>
        <p:pic>
          <p:nvPicPr>
            <p:cNvPr id="30" name="MsPham-0936082789" descr="A blue and yellow hot air balloon&#10;&#10;Description automatically generated with medium confidence">
              <a:extLst>
                <a:ext uri="{FF2B5EF4-FFF2-40B4-BE49-F238E27FC236}">
                  <a16:creationId xmlns:a16="http://schemas.microsoft.com/office/drawing/2014/main" id="{A8D23972-5BCB-2721-4AA8-7704239C9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34" y="1664883"/>
              <a:ext cx="2898091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B5D9DF-2BBC-93A1-25B4-33DDE6F7E268}"/>
                </a:ext>
              </a:extLst>
            </p:cNvPr>
            <p:cNvSpPr/>
            <p:nvPr/>
          </p:nvSpPr>
          <p:spPr>
            <a:xfrm>
              <a:off x="847781" y="2432110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He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259BFD-711C-75D0-0C8A-235F4178D3EE}"/>
              </a:ext>
            </a:extLst>
          </p:cNvPr>
          <p:cNvGrpSpPr/>
          <p:nvPr/>
        </p:nvGrpSpPr>
        <p:grpSpPr>
          <a:xfrm>
            <a:off x="3542224" y="3012576"/>
            <a:ext cx="2636915" cy="3544885"/>
            <a:chOff x="3542224" y="3012576"/>
            <a:chExt cx="2636915" cy="3544885"/>
          </a:xfrm>
        </p:grpSpPr>
        <p:pic>
          <p:nvPicPr>
            <p:cNvPr id="17" name="MsPham-0936082789" descr="A hot air balloon in the sky&#10;&#10;Description automatically generated with medium confidence">
              <a:extLst>
                <a:ext uri="{FF2B5EF4-FFF2-40B4-BE49-F238E27FC236}">
                  <a16:creationId xmlns:a16="http://schemas.microsoft.com/office/drawing/2014/main" id="{AE97E938-773D-66C7-D3DA-077680899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224" y="3012576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824E703-DC8F-133E-9A06-BE46669C0736}"/>
                </a:ext>
              </a:extLst>
            </p:cNvPr>
            <p:cNvSpPr/>
            <p:nvPr/>
          </p:nvSpPr>
          <p:spPr>
            <a:xfrm>
              <a:off x="3607404" y="3761290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A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Is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0A945B-2FD0-9118-0AE4-D7CC18AF7903}"/>
              </a:ext>
            </a:extLst>
          </p:cNvPr>
          <p:cNvGrpSpPr/>
          <p:nvPr/>
        </p:nvGrpSpPr>
        <p:grpSpPr>
          <a:xfrm>
            <a:off x="6274038" y="2075224"/>
            <a:ext cx="2636915" cy="3544885"/>
            <a:chOff x="6274038" y="2075224"/>
            <a:chExt cx="2636915" cy="3544885"/>
          </a:xfrm>
        </p:grpSpPr>
        <p:pic>
          <p:nvPicPr>
            <p:cNvPr id="8" name="MsPham-0936082789" descr="A picture containing transport, balloon, aircraft&#10;&#10;Description automatically generated">
              <a:extLst>
                <a:ext uri="{FF2B5EF4-FFF2-40B4-BE49-F238E27FC236}">
                  <a16:creationId xmlns:a16="http://schemas.microsoft.com/office/drawing/2014/main" id="{1E075CEF-F62D-25DA-5EE7-52782C79E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4038" y="2075224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64302FD-FFD5-0574-D8CA-C6C8DEA929D8}"/>
                </a:ext>
              </a:extLst>
            </p:cNvPr>
            <p:cNvSpPr/>
            <p:nvPr/>
          </p:nvSpPr>
          <p:spPr>
            <a:xfrm>
              <a:off x="6427969" y="2788872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38A80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She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4BD89D-A9D4-78D4-AC6A-35EC91EEC14D}"/>
              </a:ext>
            </a:extLst>
          </p:cNvPr>
          <p:cNvGrpSpPr/>
          <p:nvPr/>
        </p:nvGrpSpPr>
        <p:grpSpPr>
          <a:xfrm>
            <a:off x="9005851" y="2788872"/>
            <a:ext cx="2636915" cy="3544885"/>
            <a:chOff x="9005851" y="2788872"/>
            <a:chExt cx="2636915" cy="3544885"/>
          </a:xfrm>
        </p:grpSpPr>
        <p:pic>
          <p:nvPicPr>
            <p:cNvPr id="28" name="MsPham-0936082789" descr="A hot air balloon in the sky&#10;&#10;Description automatically generated">
              <a:extLst>
                <a:ext uri="{FF2B5EF4-FFF2-40B4-BE49-F238E27FC236}">
                  <a16:creationId xmlns:a16="http://schemas.microsoft.com/office/drawing/2014/main" id="{8BBAC410-F1DC-F12D-FFF5-B98650885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851" y="2788872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2116E1F-8C92-B9EE-64BB-EE0F93B1FFF6}"/>
                </a:ext>
              </a:extLst>
            </p:cNvPr>
            <p:cNvSpPr/>
            <p:nvPr/>
          </p:nvSpPr>
          <p:spPr>
            <a:xfrm>
              <a:off x="9084366" y="3602364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E041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52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xit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55514" y="815706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Odd</a:t>
            </a:r>
            <a:r>
              <a:rPr kumimoji="0" lang="en-US" altLang="en-US" sz="72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one out</a:t>
            </a:r>
            <a:endParaRPr kumimoji="0" lang="en-US" altLang="en-US" sz="72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normalizeH="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CC89ED-A98F-986A-8C26-3BBF060D28CF}"/>
              </a:ext>
            </a:extLst>
          </p:cNvPr>
          <p:cNvGrpSpPr/>
          <p:nvPr/>
        </p:nvGrpSpPr>
        <p:grpSpPr>
          <a:xfrm>
            <a:off x="549234" y="1664883"/>
            <a:ext cx="2898091" cy="3544885"/>
            <a:chOff x="549234" y="1664883"/>
            <a:chExt cx="2898091" cy="3544885"/>
          </a:xfrm>
        </p:grpSpPr>
        <p:pic>
          <p:nvPicPr>
            <p:cNvPr id="30" name="MsPham-0936082789" descr="A blue and yellow hot air balloon&#10;&#10;Description automatically generated with medium confidence">
              <a:extLst>
                <a:ext uri="{FF2B5EF4-FFF2-40B4-BE49-F238E27FC236}">
                  <a16:creationId xmlns:a16="http://schemas.microsoft.com/office/drawing/2014/main" id="{A8D23972-5BCB-2721-4AA8-7704239C9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34" y="1664883"/>
              <a:ext cx="2898091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B5D9DF-2BBC-93A1-25B4-33DDE6F7E268}"/>
                </a:ext>
              </a:extLst>
            </p:cNvPr>
            <p:cNvSpPr/>
            <p:nvPr/>
          </p:nvSpPr>
          <p:spPr>
            <a:xfrm>
              <a:off x="847781" y="2432110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+mj-lt"/>
                </a:rPr>
                <a:t>skip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259BFD-711C-75D0-0C8A-235F4178D3EE}"/>
              </a:ext>
            </a:extLst>
          </p:cNvPr>
          <p:cNvGrpSpPr/>
          <p:nvPr/>
        </p:nvGrpSpPr>
        <p:grpSpPr>
          <a:xfrm>
            <a:off x="3542224" y="3012576"/>
            <a:ext cx="2636915" cy="3544885"/>
            <a:chOff x="3542224" y="3012576"/>
            <a:chExt cx="2636915" cy="3544885"/>
          </a:xfrm>
        </p:grpSpPr>
        <p:pic>
          <p:nvPicPr>
            <p:cNvPr id="17" name="MsPham-0936082789" descr="A hot air balloon in the sky&#10;&#10;Description automatically generated with medium confidence">
              <a:extLst>
                <a:ext uri="{FF2B5EF4-FFF2-40B4-BE49-F238E27FC236}">
                  <a16:creationId xmlns:a16="http://schemas.microsoft.com/office/drawing/2014/main" id="{AE97E938-773D-66C7-D3DA-077680899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224" y="3012576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824E703-DC8F-133E-9A06-BE46669C0736}"/>
                </a:ext>
              </a:extLst>
            </p:cNvPr>
            <p:cNvSpPr/>
            <p:nvPr/>
          </p:nvSpPr>
          <p:spPr>
            <a:xfrm>
              <a:off x="3607404" y="3761290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A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+mj-lt"/>
                </a:rPr>
                <a:t>football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0A945B-2FD0-9118-0AE4-D7CC18AF7903}"/>
              </a:ext>
            </a:extLst>
          </p:cNvPr>
          <p:cNvGrpSpPr/>
          <p:nvPr/>
        </p:nvGrpSpPr>
        <p:grpSpPr>
          <a:xfrm>
            <a:off x="6274038" y="2075224"/>
            <a:ext cx="2636915" cy="3544885"/>
            <a:chOff x="6274038" y="2075224"/>
            <a:chExt cx="2636915" cy="3544885"/>
          </a:xfrm>
        </p:grpSpPr>
        <p:pic>
          <p:nvPicPr>
            <p:cNvPr id="8" name="MsPham-0936082789" descr="A picture containing transport, balloon, aircraft&#10;&#10;Description automatically generated">
              <a:extLst>
                <a:ext uri="{FF2B5EF4-FFF2-40B4-BE49-F238E27FC236}">
                  <a16:creationId xmlns:a16="http://schemas.microsoft.com/office/drawing/2014/main" id="{1E075CEF-F62D-25DA-5EE7-52782C79E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4038" y="2075224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64302FD-FFD5-0574-D8CA-C6C8DEA929D8}"/>
                </a:ext>
              </a:extLst>
            </p:cNvPr>
            <p:cNvSpPr/>
            <p:nvPr/>
          </p:nvSpPr>
          <p:spPr>
            <a:xfrm>
              <a:off x="6427969" y="2788872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38A80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+mj-lt"/>
                </a:rPr>
                <a:t>piano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4BD89D-A9D4-78D4-AC6A-35EC91EEC14D}"/>
              </a:ext>
            </a:extLst>
          </p:cNvPr>
          <p:cNvGrpSpPr/>
          <p:nvPr/>
        </p:nvGrpSpPr>
        <p:grpSpPr>
          <a:xfrm>
            <a:off x="9005851" y="2788872"/>
            <a:ext cx="2636915" cy="3544885"/>
            <a:chOff x="9005851" y="2788872"/>
            <a:chExt cx="2636915" cy="3544885"/>
          </a:xfrm>
        </p:grpSpPr>
        <p:pic>
          <p:nvPicPr>
            <p:cNvPr id="28" name="MsPham-0936082789" descr="A hot air balloon in the sky&#10;&#10;Description automatically generated">
              <a:extLst>
                <a:ext uri="{FF2B5EF4-FFF2-40B4-BE49-F238E27FC236}">
                  <a16:creationId xmlns:a16="http://schemas.microsoft.com/office/drawing/2014/main" id="{8BBAC410-F1DC-F12D-FFF5-B98650885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851" y="2788872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2116E1F-8C92-B9EE-64BB-EE0F93B1FFF6}"/>
                </a:ext>
              </a:extLst>
            </p:cNvPr>
            <p:cNvSpPr/>
            <p:nvPr/>
          </p:nvSpPr>
          <p:spPr>
            <a:xfrm>
              <a:off x="9084366" y="3602364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E041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+mj-lt"/>
                </a:rPr>
                <a:t>housework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37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xit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MsPham-0936082789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596" y="3122555"/>
            <a:ext cx="1629067" cy="219000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MsPham-0936082789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71" y="3874843"/>
            <a:ext cx="1629067" cy="219000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0" name="MsPham-0936082789" descr="A blue and yellow hot air balloon&#10;&#10;Description automatically generated with medium confidence">
            <a:extLst>
              <a:ext uri="{FF2B5EF4-FFF2-40B4-BE49-F238E27FC236}">
                <a16:creationId xmlns:a16="http://schemas.microsoft.com/office/drawing/2014/main" id="{A8D23972-5BCB-2721-4AA8-7704239C94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" y="2643819"/>
            <a:ext cx="1790419" cy="219000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72458" y="1388782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6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Great</a:t>
            </a:r>
            <a:r>
              <a:rPr kumimoji="0" lang="en-US" altLang="en-US" sz="96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job!</a:t>
            </a:r>
            <a:endParaRPr kumimoji="0" lang="en-US" altLang="en-US" sz="96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pic>
        <p:nvPicPr>
          <p:cNvPr id="28" name="MsPham-0936082789" descr="A hot air balloon in the sky&#10;&#10;Description automatically generated">
            <a:extLst>
              <a:ext uri="{FF2B5EF4-FFF2-40B4-BE49-F238E27FC236}">
                <a16:creationId xmlns:a16="http://schemas.microsoft.com/office/drawing/2014/main" id="{8BBAC410-F1DC-F12D-FFF5-B98650885D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75" y="3738821"/>
            <a:ext cx="1629067" cy="219000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normalizeH="0" baseline="0">
                <a:ln w="1016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val="7791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DED78A9-3848-C384-86D0-F6364454C5DA}"/>
              </a:ext>
            </a:extLst>
          </p:cNvPr>
          <p:cNvSpPr txBox="1"/>
          <p:nvPr/>
        </p:nvSpPr>
        <p:spPr>
          <a:xfrm>
            <a:off x="1530221" y="1662609"/>
            <a:ext cx="9322672" cy="2576623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725689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1EE2E0FB-0E97-7DD8-0824-E0CE416E046C}"/>
              </a:ext>
            </a:extLst>
          </p:cNvPr>
          <p:cNvGrpSpPr/>
          <p:nvPr/>
        </p:nvGrpSpPr>
        <p:grpSpPr>
          <a:xfrm>
            <a:off x="2332331" y="3803054"/>
            <a:ext cx="1034257" cy="1267304"/>
            <a:chOff x="12592049" y="11036018"/>
            <a:chExt cx="1266158" cy="1551460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258327F5-E0F0-6885-A484-5DA30179DD69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5FBA1E0A-F517-5E81-CCFB-D33A1D3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Read and complete.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2BDA7-63B6-16CB-5819-4666C571F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70" b="51669"/>
          <a:stretch/>
        </p:blipFill>
        <p:spPr>
          <a:xfrm>
            <a:off x="766977" y="1243054"/>
            <a:ext cx="10478277" cy="1763486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8BDBF0D-E58D-0219-CF98-E2A728A834D4}"/>
              </a:ext>
            </a:extLst>
          </p:cNvPr>
          <p:cNvSpPr txBox="1">
            <a:spLocks/>
          </p:cNvSpPr>
          <p:nvPr/>
        </p:nvSpPr>
        <p:spPr>
          <a:xfrm>
            <a:off x="809898" y="3405673"/>
            <a:ext cx="10392436" cy="2934478"/>
          </a:xfrm>
          <a:prstGeom prst="roundRect">
            <a:avLst>
              <a:gd name="adj" fmla="val 5220"/>
            </a:avLst>
          </a:prstGeom>
          <a:solidFill>
            <a:srgbClr val="DDFFFF"/>
          </a:solidFill>
          <a:ln w="19050">
            <a:noFill/>
          </a:ln>
          <a:effectLst/>
        </p:spPr>
        <p:txBody>
          <a:bodyPr spcFirstLastPara="1" wrap="square" lIns="0" tIns="274320" rIns="274320" bIns="2743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just">
              <a:lnSpc>
                <a:spcPct val="150000"/>
              </a:lnSpc>
            </a:pPr>
            <a:r>
              <a:rPr lang="en-US" b="0">
                <a:solidFill>
                  <a:srgbClr val="002060"/>
                </a:solidFill>
                <a:latin typeface="Arial" panose="020B0604020202020204" pitchFamily="34" charset="0"/>
              </a:rPr>
              <a:t>This is Ben. He is from (1)   Australia  . He is at school</a:t>
            </a:r>
          </a:p>
          <a:p>
            <a:pPr marL="274320" algn="just">
              <a:lnSpc>
                <a:spcPct val="150000"/>
              </a:lnSpc>
            </a:pPr>
            <a:r>
              <a:rPr lang="en-US" b="0">
                <a:solidFill>
                  <a:srgbClr val="002060"/>
                </a:solidFill>
                <a:latin typeface="Arial" panose="020B0604020202020204" pitchFamily="34" charset="0"/>
              </a:rPr>
              <a:t>from Mondays to (2)   Fridays  . His hobbies are sports</a:t>
            </a:r>
          </a:p>
          <a:p>
            <a:pPr marL="274320" algn="just">
              <a:lnSpc>
                <a:spcPct val="150000"/>
              </a:lnSpc>
            </a:pPr>
            <a:r>
              <a:rPr lang="en-US" b="0">
                <a:solidFill>
                  <a:srgbClr val="002060"/>
                </a:solidFill>
                <a:latin typeface="Arial" panose="020B0604020202020204" pitchFamily="34" charset="0"/>
              </a:rPr>
              <a:t>and music. He can play football. He can play the (3)</a:t>
            </a:r>
          </a:p>
          <a:p>
            <a:pPr marL="274320" algn="just">
              <a:lnSpc>
                <a:spcPct val="150000"/>
              </a:lnSpc>
            </a:pPr>
            <a:r>
              <a:rPr lang="en-US" b="0">
                <a:solidFill>
                  <a:srgbClr val="002060"/>
                </a:solidFill>
                <a:latin typeface="Arial" panose="020B0604020202020204" pitchFamily="34" charset="0"/>
              </a:rPr>
              <a:t>guitar  . He is at home on (4)   Saturdays   and Sundays.</a:t>
            </a:r>
            <a:endParaRPr lang="en-US" b="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6878551-F675-0FB4-26DD-6693DD17D3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59" b="1536"/>
          <a:stretch>
            <a:fillRect/>
          </a:stretch>
        </p:blipFill>
        <p:spPr>
          <a:xfrm>
            <a:off x="9817463" y="3648270"/>
            <a:ext cx="1747519" cy="1966676"/>
          </a:xfrm>
          <a:custGeom>
            <a:avLst/>
            <a:gdLst>
              <a:gd name="connsiteX0" fmla="*/ 99612 w 1140136"/>
              <a:gd name="connsiteY0" fmla="*/ 0 h 1283121"/>
              <a:gd name="connsiteX1" fmla="*/ 143751 w 1140136"/>
              <a:gd name="connsiteY1" fmla="*/ 0 h 1283121"/>
              <a:gd name="connsiteX2" fmla="*/ 1140136 w 1140136"/>
              <a:gd name="connsiteY2" fmla="*/ 86910 h 1283121"/>
              <a:gd name="connsiteX3" fmla="*/ 1035797 w 1140136"/>
              <a:gd name="connsiteY3" fmla="*/ 1283121 h 1283121"/>
              <a:gd name="connsiteX4" fmla="*/ 0 w 1140136"/>
              <a:gd name="connsiteY4" fmla="*/ 1192773 h 1283121"/>
              <a:gd name="connsiteX5" fmla="*/ 0 w 1140136"/>
              <a:gd name="connsiteY5" fmla="*/ 1142003 h 1283121"/>
              <a:gd name="connsiteX6" fmla="*/ 99612 w 1140136"/>
              <a:gd name="connsiteY6" fmla="*/ 0 h 128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0136" h="1283121">
                <a:moveTo>
                  <a:pt x="99612" y="0"/>
                </a:moveTo>
                <a:lnTo>
                  <a:pt x="143751" y="0"/>
                </a:lnTo>
                <a:lnTo>
                  <a:pt x="1140136" y="86910"/>
                </a:lnTo>
                <a:lnTo>
                  <a:pt x="1035797" y="1283121"/>
                </a:lnTo>
                <a:lnTo>
                  <a:pt x="0" y="1192773"/>
                </a:lnTo>
                <a:lnTo>
                  <a:pt x="0" y="1142003"/>
                </a:lnTo>
                <a:lnTo>
                  <a:pt x="99612" y="0"/>
                </a:lnTo>
                <a:close/>
              </a:path>
            </a:pathLst>
          </a:custGeom>
        </p:spPr>
      </p:pic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8721C312-AB27-8E31-4461-B8CE7493F957}"/>
              </a:ext>
            </a:extLst>
          </p:cNvPr>
          <p:cNvSpPr txBox="1"/>
          <p:nvPr/>
        </p:nvSpPr>
        <p:spPr>
          <a:xfrm>
            <a:off x="5360568" y="3703137"/>
            <a:ext cx="1619351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8DDB3FE-D691-BF9D-5092-ED7DE23BA9D9}"/>
              </a:ext>
            </a:extLst>
          </p:cNvPr>
          <p:cNvSpPr txBox="1"/>
          <p:nvPr/>
        </p:nvSpPr>
        <p:spPr>
          <a:xfrm>
            <a:off x="4460240" y="4325790"/>
            <a:ext cx="1473199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BAA3C48B-50F7-142F-0DBE-597532F26EEC}"/>
              </a:ext>
            </a:extLst>
          </p:cNvPr>
          <p:cNvSpPr txBox="1"/>
          <p:nvPr/>
        </p:nvSpPr>
        <p:spPr>
          <a:xfrm>
            <a:off x="989666" y="5614946"/>
            <a:ext cx="1143934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7EE545BC-05B9-A730-0D94-AD1BD8CD0DAF}"/>
              </a:ext>
            </a:extLst>
          </p:cNvPr>
          <p:cNvSpPr txBox="1"/>
          <p:nvPr/>
        </p:nvSpPr>
        <p:spPr>
          <a:xfrm>
            <a:off x="5785184" y="5611412"/>
            <a:ext cx="1844975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0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E23E7954-EDDA-1FB2-F17E-9CD27D9FE5F5}"/>
              </a:ext>
            </a:extLst>
          </p:cNvPr>
          <p:cNvGrpSpPr/>
          <p:nvPr/>
        </p:nvGrpSpPr>
        <p:grpSpPr>
          <a:xfrm>
            <a:off x="3089560" y="1421137"/>
            <a:ext cx="7533033" cy="3191215"/>
            <a:chOff x="12744038" y="7974455"/>
            <a:chExt cx="9222089" cy="3906752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B2CDEABA-0C2A-4FBD-E50C-2B5C36597DD4}"/>
                </a:ext>
              </a:extLst>
            </p:cNvPr>
            <p:cNvSpPr txBox="1"/>
            <p:nvPr/>
          </p:nvSpPr>
          <p:spPr>
            <a:xfrm>
              <a:off x="20699969" y="7974455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16BBDE5A-5306-B94A-4855-E79F5DA86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A8E486A-927A-029C-06FF-EB3926664AF9}"/>
              </a:ext>
            </a:extLst>
          </p:cNvPr>
          <p:cNvSpPr txBox="1">
            <a:spLocks/>
          </p:cNvSpPr>
          <p:nvPr/>
        </p:nvSpPr>
        <p:spPr>
          <a:xfrm>
            <a:off x="1753769" y="360497"/>
            <a:ext cx="4799431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>
                <a:solidFill>
                  <a:srgbClr val="BD5138"/>
                </a:solidFill>
                <a:latin typeface="Arial" panose="020B0604020202020204" pitchFamily="34" charset="0"/>
              </a:rPr>
              <a:t>Let’s write.</a:t>
            </a:r>
            <a:endParaRPr lang="en-US" dirty="0">
              <a:solidFill>
                <a:srgbClr val="BD5138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36A9485-BD67-C3D4-1A4C-14E908677C47}"/>
              </a:ext>
            </a:extLst>
          </p:cNvPr>
          <p:cNvSpPr txBox="1"/>
          <p:nvPr/>
        </p:nvSpPr>
        <p:spPr>
          <a:xfrm>
            <a:off x="1205129" y="360497"/>
            <a:ext cx="548640" cy="548640"/>
          </a:xfrm>
          <a:prstGeom prst="ellipse">
            <a:avLst/>
          </a:prstGeom>
          <a:solidFill>
            <a:srgbClr val="BD5138"/>
          </a:solidFill>
          <a:ln w="19050">
            <a:solidFill>
              <a:srgbClr val="BD533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latin typeface="Arial" panose="020B0604020202020204" pitchFamily="34" charset="0"/>
              </a:rPr>
              <a:t>5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8BDBF0D-E58D-0219-CF98-E2A728A834D4}"/>
              </a:ext>
            </a:extLst>
          </p:cNvPr>
          <p:cNvSpPr txBox="1">
            <a:spLocks/>
          </p:cNvSpPr>
          <p:nvPr/>
        </p:nvSpPr>
        <p:spPr>
          <a:xfrm>
            <a:off x="731520" y="2005264"/>
            <a:ext cx="10866045" cy="2934478"/>
          </a:xfrm>
          <a:prstGeom prst="roundRect">
            <a:avLst>
              <a:gd name="adj" fmla="val 5220"/>
            </a:avLst>
          </a:prstGeom>
          <a:noFill/>
          <a:ln w="19050">
            <a:noFill/>
          </a:ln>
          <a:effectLst/>
        </p:spPr>
        <p:txBody>
          <a:bodyPr spcFirstLastPara="1" wrap="square" lIns="0" tIns="274320" rIns="274320" bIns="27432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just">
              <a:lnSpc>
                <a:spcPct val="250000"/>
              </a:lnSpc>
            </a:pPr>
            <a:r>
              <a:rPr lang="en-US" sz="3200" b="0">
                <a:solidFill>
                  <a:srgbClr val="002060"/>
                </a:solidFill>
                <a:latin typeface="Arial" panose="020B0604020202020204" pitchFamily="34" charset="0"/>
              </a:rPr>
              <a:t>I have a friend. Her name is Ann. She is from              (1) ___________. Her birthday is in           (2) ___________. She can           (3) _______ and              (4) _______, but she can’t                 (5) ___________.</a:t>
            </a:r>
            <a:endParaRPr lang="en-US" sz="3200" b="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46AB1B-BDF3-32D9-3D1D-DB48D806E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662" y="3641710"/>
            <a:ext cx="1137141" cy="993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BAABB3-FD32-3B4A-68AA-77940C96B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618" y="1291553"/>
            <a:ext cx="1421260" cy="713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773694-A9E8-C944-3610-40950E35D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857" y="2248551"/>
            <a:ext cx="956650" cy="1005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4ABFE6-DEA6-27E7-DB97-0BB5917CB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8087" y="3454493"/>
            <a:ext cx="1508760" cy="1005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6D42C0-53BC-0FB4-1F75-72B2324D7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09" t="13257" r="9967" b="10666"/>
          <a:stretch/>
        </p:blipFill>
        <p:spPr>
          <a:xfrm>
            <a:off x="3766821" y="4815253"/>
            <a:ext cx="1166775" cy="91440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90F5F64-894B-4528-2BAB-8A5ADC47EC4F}"/>
              </a:ext>
            </a:extLst>
          </p:cNvPr>
          <p:cNvSpPr/>
          <p:nvPr/>
        </p:nvSpPr>
        <p:spPr>
          <a:xfrm>
            <a:off x="233078" y="2788763"/>
            <a:ext cx="4117130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A1F66101-2FAD-BC49-39CA-28B87DFE2E8A}"/>
              </a:ext>
            </a:extLst>
          </p:cNvPr>
          <p:cNvSpPr/>
          <p:nvPr/>
        </p:nvSpPr>
        <p:spPr>
          <a:xfrm>
            <a:off x="7818544" y="2806930"/>
            <a:ext cx="4117130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F7F61257-AF4E-1A83-A9D8-162917B497A2}"/>
              </a:ext>
            </a:extLst>
          </p:cNvPr>
          <p:cNvSpPr/>
          <p:nvPr/>
        </p:nvSpPr>
        <p:spPr>
          <a:xfrm>
            <a:off x="3436232" y="4017088"/>
            <a:ext cx="4117130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572BE9D0-2D03-5331-E452-CDD0DEF92E67}"/>
              </a:ext>
            </a:extLst>
          </p:cNvPr>
          <p:cNvSpPr/>
          <p:nvPr/>
        </p:nvSpPr>
        <p:spPr>
          <a:xfrm>
            <a:off x="8319840" y="4010029"/>
            <a:ext cx="4117130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0433C9E-E738-DFAB-0D9C-8724B8BE6E79}"/>
              </a:ext>
            </a:extLst>
          </p:cNvPr>
          <p:cNvSpPr/>
          <p:nvPr/>
        </p:nvSpPr>
        <p:spPr>
          <a:xfrm>
            <a:off x="5135880" y="5213128"/>
            <a:ext cx="3914846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roller skate</a:t>
            </a:r>
          </a:p>
        </p:txBody>
      </p:sp>
    </p:spTree>
    <p:extLst>
      <p:ext uri="{BB962C8B-B14F-4D97-AF65-F5344CB8AC3E}">
        <p14:creationId xmlns:p14="http://schemas.microsoft.com/office/powerpoint/2010/main" val="12626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7211C91F-842D-0814-EB2F-0EC553ABAB96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5536A9D0-4DCC-BAD4-9B5B-8DCFA344D9A8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DE026744-C2A7-2710-7440-6D41DD84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B092E26E-23F5-1E5A-7A1B-510A910A6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012A613B-7B8F-B481-6C7B-D85D7AC91C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47902" b="48573"/>
          <a:stretch/>
        </p:blipFill>
        <p:spPr>
          <a:xfrm>
            <a:off x="9784079" y="4984784"/>
            <a:ext cx="2407921" cy="1873215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1506A996-DFEE-6B92-356D-940F28307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7477" flipH="1" flipV="1">
            <a:off x="-314961" y="-50802"/>
            <a:ext cx="2752002" cy="1686561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3745499A-BBF5-F95F-C51D-D5599D42DA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7297" y="-70947"/>
            <a:ext cx="8839966" cy="2847079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6D45792-7D98-46ED-4325-46FE6ACFF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2206" y="4111380"/>
            <a:ext cx="8839966" cy="2847079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ACECBDF-AFCC-9E98-9E32-E2EA1ED60B36}"/>
              </a:ext>
            </a:extLst>
          </p:cNvPr>
          <p:cNvSpPr txBox="1"/>
          <p:nvPr/>
        </p:nvSpPr>
        <p:spPr>
          <a:xfrm>
            <a:off x="881423" y="2036231"/>
            <a:ext cx="10834715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19050">
                  <a:solidFill>
                    <a:schemeClr val="bg1"/>
                  </a:solidFill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Thank you!</a:t>
            </a:r>
            <a:endParaRPr lang="en-US" sz="8000" b="1" dirty="0">
              <a:ln w="19050">
                <a:solidFill>
                  <a:schemeClr val="bg1"/>
                </a:solidFill>
              </a:ln>
              <a:solidFill>
                <a:srgbClr val="BD5138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26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090D7CF0-8901-5CA7-60A9-23BF11ADA4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733"/>
          <a:stretch/>
        </p:blipFill>
        <p:spPr>
          <a:xfrm flipH="1">
            <a:off x="1216227" y="3969226"/>
            <a:ext cx="2197815" cy="26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690F9D33-3546-8779-B70F-63276D89B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657973" y="1345368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r>
              <a:rPr lang="en-US" sz="191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BD513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sp>
        <p:nvSp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8839200" y="5723752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FF5D6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4" name="MsPham-0936082789" descr="Logo&#10;&#10;Description automatically generated with medium confidence">
            <a:extLst>
              <a:ext uri="{FF2B5EF4-FFF2-40B4-BE49-F238E27FC236}">
                <a16:creationId xmlns:a16="http://schemas.microsoft.com/office/drawing/2014/main" id="{10952160-1C5F-4EBA-AA0C-48DB11D09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66" y="4629273"/>
            <a:ext cx="1933574" cy="1766717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C629B9A-F269-4FD9-AE38-013EDAE46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380" y="273050"/>
            <a:ext cx="2442633" cy="1831975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29CF5481-6569-7001-EFC8-7D7A6B6CE8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47902" b="48573"/>
          <a:stretch/>
        </p:blipFill>
        <p:spPr>
          <a:xfrm>
            <a:off x="9784079" y="4984784"/>
            <a:ext cx="2407921" cy="1873215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F0F79254-29C8-FEE1-5EF0-C0ADBFF13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77477" flipH="1" flipV="1">
            <a:off x="-314961" y="-50802"/>
            <a:ext cx="2752002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4971C2C-605E-7771-A261-ECD5329C990E}"/>
              </a:ext>
            </a:extLst>
          </p:cNvPr>
          <p:cNvGrpSpPr/>
          <p:nvPr/>
        </p:nvGrpSpPr>
        <p:grpSpPr>
          <a:xfrm>
            <a:off x="2267984" y="2795348"/>
            <a:ext cx="1034257" cy="1267304"/>
            <a:chOff x="12592049" y="11036018"/>
            <a:chExt cx="1266158" cy="155146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2FF0381-FF48-8A37-C938-8B149C255744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DA8634CA-05FF-75F5-061A-AA9BE7D49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44038" y="110360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The Wheels on the Bus - Dance Along - Car S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FFAAEA0F-1060-58FC-284B-35DA86A21A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03" end="176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984" y="1487255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MsPham-0936082789" descr="A picture containing transport, balloon, aircraft&#10;&#10;Description automatically generated">
            <a:extLst>
              <a:ext uri="{FF2B5EF4-FFF2-40B4-BE49-F238E27FC236}">
                <a16:creationId xmlns:a16="http://schemas.microsoft.com/office/drawing/2014/main" id="{1E075CEF-F62D-25DA-5EE7-52782C79E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98" y="2477009"/>
            <a:ext cx="2058389" cy="276715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7" name="MsPham-0936082789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AE97E938-773D-66C7-D3DA-077680899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84" y="3414361"/>
            <a:ext cx="2058389" cy="276715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0" name="MsPham-0936082789" descr="A blue and yellow hot air balloon&#10;&#10;Description automatically generated with medium confidence">
            <a:extLst>
              <a:ext uri="{FF2B5EF4-FFF2-40B4-BE49-F238E27FC236}">
                <a16:creationId xmlns:a16="http://schemas.microsoft.com/office/drawing/2014/main" id="{A8D23972-5BCB-2721-4AA8-7704239C9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95" y="2066668"/>
            <a:ext cx="2262264" cy="276715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55514" y="815706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Odd</a:t>
            </a:r>
            <a:r>
              <a:rPr kumimoji="0" lang="en-US" altLang="en-US" sz="72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one out</a:t>
            </a:r>
            <a:endParaRPr kumimoji="0" lang="en-US" altLang="en-US" sz="72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pic>
        <p:nvPicPr>
          <p:cNvPr id="28" name="MsPham-0936082789" descr="A hot air balloon in the sky&#10;&#10;Description automatically generated">
            <a:extLst>
              <a:ext uri="{FF2B5EF4-FFF2-40B4-BE49-F238E27FC236}">
                <a16:creationId xmlns:a16="http://schemas.microsoft.com/office/drawing/2014/main" id="{8BBAC410-F1DC-F12D-FFF5-B98650885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811" y="3190657"/>
            <a:ext cx="2058389" cy="276715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normalizeH="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95959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55514" y="815706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Odd</a:t>
            </a:r>
            <a:r>
              <a:rPr kumimoji="0" lang="en-US" altLang="en-US" sz="72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one out</a:t>
            </a:r>
            <a:endParaRPr kumimoji="0" lang="en-US" altLang="en-US" sz="72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normalizeH="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CC89ED-A98F-986A-8C26-3BBF060D28CF}"/>
              </a:ext>
            </a:extLst>
          </p:cNvPr>
          <p:cNvGrpSpPr/>
          <p:nvPr/>
        </p:nvGrpSpPr>
        <p:grpSpPr>
          <a:xfrm>
            <a:off x="549234" y="1664883"/>
            <a:ext cx="2898091" cy="3544885"/>
            <a:chOff x="549234" y="1664883"/>
            <a:chExt cx="2898091" cy="3544885"/>
          </a:xfrm>
        </p:grpSpPr>
        <p:pic>
          <p:nvPicPr>
            <p:cNvPr id="30" name="MsPham-0936082789" descr="A blue and yellow hot air balloon&#10;&#10;Description automatically generated with medium confidence">
              <a:extLst>
                <a:ext uri="{FF2B5EF4-FFF2-40B4-BE49-F238E27FC236}">
                  <a16:creationId xmlns:a16="http://schemas.microsoft.com/office/drawing/2014/main" id="{A8D23972-5BCB-2721-4AA8-7704239C9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34" y="1664883"/>
              <a:ext cx="2898091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B5D9DF-2BBC-93A1-25B4-33DDE6F7E268}"/>
                </a:ext>
              </a:extLst>
            </p:cNvPr>
            <p:cNvSpPr/>
            <p:nvPr/>
          </p:nvSpPr>
          <p:spPr>
            <a:xfrm>
              <a:off x="847781" y="2432110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+mj-lt"/>
                </a:rPr>
                <a:t>April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259BFD-711C-75D0-0C8A-235F4178D3EE}"/>
              </a:ext>
            </a:extLst>
          </p:cNvPr>
          <p:cNvGrpSpPr/>
          <p:nvPr/>
        </p:nvGrpSpPr>
        <p:grpSpPr>
          <a:xfrm>
            <a:off x="3542224" y="3012576"/>
            <a:ext cx="2636915" cy="3544885"/>
            <a:chOff x="3542224" y="3012576"/>
            <a:chExt cx="2636915" cy="3544885"/>
          </a:xfrm>
        </p:grpSpPr>
        <p:pic>
          <p:nvPicPr>
            <p:cNvPr id="17" name="MsPham-0936082789" descr="A hot air balloon in the sky&#10;&#10;Description automatically generated with medium confidence">
              <a:extLst>
                <a:ext uri="{FF2B5EF4-FFF2-40B4-BE49-F238E27FC236}">
                  <a16:creationId xmlns:a16="http://schemas.microsoft.com/office/drawing/2014/main" id="{AE97E938-773D-66C7-D3DA-077680899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224" y="3012576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824E703-DC8F-133E-9A06-BE46669C0736}"/>
                </a:ext>
              </a:extLst>
            </p:cNvPr>
            <p:cNvSpPr/>
            <p:nvPr/>
          </p:nvSpPr>
          <p:spPr>
            <a:xfrm>
              <a:off x="3607404" y="3761290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A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+mj-lt"/>
                </a:rPr>
                <a:t>Tuesday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0A945B-2FD0-9118-0AE4-D7CC18AF7903}"/>
              </a:ext>
            </a:extLst>
          </p:cNvPr>
          <p:cNvGrpSpPr/>
          <p:nvPr/>
        </p:nvGrpSpPr>
        <p:grpSpPr>
          <a:xfrm>
            <a:off x="6274038" y="2075224"/>
            <a:ext cx="2636915" cy="3544885"/>
            <a:chOff x="6274038" y="2075224"/>
            <a:chExt cx="2636915" cy="3544885"/>
          </a:xfrm>
        </p:grpSpPr>
        <p:pic>
          <p:nvPicPr>
            <p:cNvPr id="8" name="MsPham-0936082789" descr="A picture containing transport, balloon, aircraft&#10;&#10;Description automatically generated">
              <a:extLst>
                <a:ext uri="{FF2B5EF4-FFF2-40B4-BE49-F238E27FC236}">
                  <a16:creationId xmlns:a16="http://schemas.microsoft.com/office/drawing/2014/main" id="{1E075CEF-F62D-25DA-5EE7-52782C79E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4038" y="2075224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64302FD-FFD5-0574-D8CA-C6C8DEA929D8}"/>
                </a:ext>
              </a:extLst>
            </p:cNvPr>
            <p:cNvSpPr/>
            <p:nvPr/>
          </p:nvSpPr>
          <p:spPr>
            <a:xfrm>
              <a:off x="6427969" y="2788872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38A80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+mj-lt"/>
                </a:rPr>
                <a:t>Monday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4BD89D-A9D4-78D4-AC6A-35EC91EEC14D}"/>
              </a:ext>
            </a:extLst>
          </p:cNvPr>
          <p:cNvGrpSpPr/>
          <p:nvPr/>
        </p:nvGrpSpPr>
        <p:grpSpPr>
          <a:xfrm>
            <a:off x="9005851" y="2788872"/>
            <a:ext cx="2636915" cy="3544885"/>
            <a:chOff x="9005851" y="2788872"/>
            <a:chExt cx="2636915" cy="3544885"/>
          </a:xfrm>
        </p:grpSpPr>
        <p:pic>
          <p:nvPicPr>
            <p:cNvPr id="28" name="MsPham-0936082789" descr="A hot air balloon in the sky&#10;&#10;Description automatically generated">
              <a:extLst>
                <a:ext uri="{FF2B5EF4-FFF2-40B4-BE49-F238E27FC236}">
                  <a16:creationId xmlns:a16="http://schemas.microsoft.com/office/drawing/2014/main" id="{8BBAC410-F1DC-F12D-FFF5-B98650885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851" y="2788872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2116E1F-8C92-B9EE-64BB-EE0F93B1FFF6}"/>
                </a:ext>
              </a:extLst>
            </p:cNvPr>
            <p:cNvSpPr/>
            <p:nvPr/>
          </p:nvSpPr>
          <p:spPr>
            <a:xfrm>
              <a:off x="9084366" y="3602364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E041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+mj-lt"/>
                </a:rPr>
                <a:t>Sunday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681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xit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55514" y="815706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Odd</a:t>
            </a:r>
            <a:r>
              <a:rPr kumimoji="0" lang="en-US" altLang="en-US" sz="72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one out</a:t>
            </a:r>
            <a:endParaRPr kumimoji="0" lang="en-US" altLang="en-US" sz="72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normalizeH="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CC89ED-A98F-986A-8C26-3BBF060D28CF}"/>
              </a:ext>
            </a:extLst>
          </p:cNvPr>
          <p:cNvGrpSpPr/>
          <p:nvPr/>
        </p:nvGrpSpPr>
        <p:grpSpPr>
          <a:xfrm>
            <a:off x="549234" y="1664883"/>
            <a:ext cx="2898091" cy="3544885"/>
            <a:chOff x="549234" y="1664883"/>
            <a:chExt cx="2898091" cy="3544885"/>
          </a:xfrm>
        </p:grpSpPr>
        <p:pic>
          <p:nvPicPr>
            <p:cNvPr id="30" name="MsPham-0936082789" descr="A blue and yellow hot air balloon&#10;&#10;Description automatically generated with medium confidence">
              <a:extLst>
                <a:ext uri="{FF2B5EF4-FFF2-40B4-BE49-F238E27FC236}">
                  <a16:creationId xmlns:a16="http://schemas.microsoft.com/office/drawing/2014/main" id="{A8D23972-5BCB-2721-4AA8-7704239C9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34" y="1664883"/>
              <a:ext cx="2898091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B5D9DF-2BBC-93A1-25B4-33DDE6F7E268}"/>
                </a:ext>
              </a:extLst>
            </p:cNvPr>
            <p:cNvSpPr/>
            <p:nvPr/>
          </p:nvSpPr>
          <p:spPr>
            <a:xfrm>
              <a:off x="847781" y="2432110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sing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259BFD-711C-75D0-0C8A-235F4178D3EE}"/>
              </a:ext>
            </a:extLst>
          </p:cNvPr>
          <p:cNvGrpSpPr/>
          <p:nvPr/>
        </p:nvGrpSpPr>
        <p:grpSpPr>
          <a:xfrm>
            <a:off x="3542224" y="3012576"/>
            <a:ext cx="2636915" cy="3544885"/>
            <a:chOff x="3542224" y="3012576"/>
            <a:chExt cx="2636915" cy="3544885"/>
          </a:xfrm>
        </p:grpSpPr>
        <p:pic>
          <p:nvPicPr>
            <p:cNvPr id="17" name="MsPham-0936082789" descr="A hot air balloon in the sky&#10;&#10;Description automatically generated with medium confidence">
              <a:extLst>
                <a:ext uri="{FF2B5EF4-FFF2-40B4-BE49-F238E27FC236}">
                  <a16:creationId xmlns:a16="http://schemas.microsoft.com/office/drawing/2014/main" id="{AE97E938-773D-66C7-D3DA-077680899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224" y="3012576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824E703-DC8F-133E-9A06-BE46669C0736}"/>
                </a:ext>
              </a:extLst>
            </p:cNvPr>
            <p:cNvSpPr/>
            <p:nvPr/>
          </p:nvSpPr>
          <p:spPr>
            <a:xfrm>
              <a:off x="3607404" y="3761290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A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draw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0A945B-2FD0-9118-0AE4-D7CC18AF7903}"/>
              </a:ext>
            </a:extLst>
          </p:cNvPr>
          <p:cNvGrpSpPr/>
          <p:nvPr/>
        </p:nvGrpSpPr>
        <p:grpSpPr>
          <a:xfrm>
            <a:off x="6274038" y="2075224"/>
            <a:ext cx="2636915" cy="3544885"/>
            <a:chOff x="6274038" y="2075224"/>
            <a:chExt cx="2636915" cy="3544885"/>
          </a:xfrm>
        </p:grpSpPr>
        <p:pic>
          <p:nvPicPr>
            <p:cNvPr id="8" name="MsPham-0936082789" descr="A picture containing transport, balloon, aircraft&#10;&#10;Description automatically generated">
              <a:extLst>
                <a:ext uri="{FF2B5EF4-FFF2-40B4-BE49-F238E27FC236}">
                  <a16:creationId xmlns:a16="http://schemas.microsoft.com/office/drawing/2014/main" id="{1E075CEF-F62D-25DA-5EE7-52782C79E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4038" y="2075224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64302FD-FFD5-0574-D8CA-C6C8DEA929D8}"/>
                </a:ext>
              </a:extLst>
            </p:cNvPr>
            <p:cNvSpPr/>
            <p:nvPr/>
          </p:nvSpPr>
          <p:spPr>
            <a:xfrm>
              <a:off x="6427969" y="2788872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38A80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juice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4BD89D-A9D4-78D4-AC6A-35EC91EEC14D}"/>
              </a:ext>
            </a:extLst>
          </p:cNvPr>
          <p:cNvGrpSpPr/>
          <p:nvPr/>
        </p:nvGrpSpPr>
        <p:grpSpPr>
          <a:xfrm>
            <a:off x="9005851" y="2788872"/>
            <a:ext cx="2636915" cy="3544885"/>
            <a:chOff x="9005851" y="2788872"/>
            <a:chExt cx="2636915" cy="3544885"/>
          </a:xfrm>
        </p:grpSpPr>
        <p:pic>
          <p:nvPicPr>
            <p:cNvPr id="28" name="MsPham-0936082789" descr="A hot air balloon in the sky&#10;&#10;Description automatically generated">
              <a:extLst>
                <a:ext uri="{FF2B5EF4-FFF2-40B4-BE49-F238E27FC236}">
                  <a16:creationId xmlns:a16="http://schemas.microsoft.com/office/drawing/2014/main" id="{8BBAC410-F1DC-F12D-FFF5-B98650885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851" y="2788872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2116E1F-8C92-B9EE-64BB-EE0F93B1FFF6}"/>
                </a:ext>
              </a:extLst>
            </p:cNvPr>
            <p:cNvSpPr/>
            <p:nvPr/>
          </p:nvSpPr>
          <p:spPr>
            <a:xfrm>
              <a:off x="9084366" y="3602364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E041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swim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178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xit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55514" y="815706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Odd</a:t>
            </a:r>
            <a:r>
              <a:rPr kumimoji="0" lang="en-US" altLang="en-US" sz="72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one out</a:t>
            </a:r>
            <a:endParaRPr kumimoji="0" lang="en-US" altLang="en-US" sz="72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normalizeH="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CC89ED-A98F-986A-8C26-3BBF060D28CF}"/>
              </a:ext>
            </a:extLst>
          </p:cNvPr>
          <p:cNvGrpSpPr/>
          <p:nvPr/>
        </p:nvGrpSpPr>
        <p:grpSpPr>
          <a:xfrm>
            <a:off x="549234" y="1664883"/>
            <a:ext cx="2898091" cy="3544885"/>
            <a:chOff x="549234" y="1664883"/>
            <a:chExt cx="2898091" cy="3544885"/>
          </a:xfrm>
        </p:grpSpPr>
        <p:pic>
          <p:nvPicPr>
            <p:cNvPr id="30" name="MsPham-0936082789" descr="A blue and yellow hot air balloon&#10;&#10;Description automatically generated with medium confidence">
              <a:extLst>
                <a:ext uri="{FF2B5EF4-FFF2-40B4-BE49-F238E27FC236}">
                  <a16:creationId xmlns:a16="http://schemas.microsoft.com/office/drawing/2014/main" id="{A8D23972-5BCB-2721-4AA8-7704239C9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34" y="1664883"/>
              <a:ext cx="2898091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B5D9DF-2BBC-93A1-25B4-33DDE6F7E268}"/>
                </a:ext>
              </a:extLst>
            </p:cNvPr>
            <p:cNvSpPr/>
            <p:nvPr/>
          </p:nvSpPr>
          <p:spPr>
            <a:xfrm>
              <a:off x="847781" y="2432110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May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259BFD-711C-75D0-0C8A-235F4178D3EE}"/>
              </a:ext>
            </a:extLst>
          </p:cNvPr>
          <p:cNvGrpSpPr/>
          <p:nvPr/>
        </p:nvGrpSpPr>
        <p:grpSpPr>
          <a:xfrm>
            <a:off x="3542224" y="3012576"/>
            <a:ext cx="2636915" cy="3544885"/>
            <a:chOff x="3542224" y="3012576"/>
            <a:chExt cx="2636915" cy="3544885"/>
          </a:xfrm>
        </p:grpSpPr>
        <p:pic>
          <p:nvPicPr>
            <p:cNvPr id="17" name="MsPham-0936082789" descr="A hot air balloon in the sky&#10;&#10;Description automatically generated with medium confidence">
              <a:extLst>
                <a:ext uri="{FF2B5EF4-FFF2-40B4-BE49-F238E27FC236}">
                  <a16:creationId xmlns:a16="http://schemas.microsoft.com/office/drawing/2014/main" id="{AE97E938-773D-66C7-D3DA-077680899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224" y="3012576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824E703-DC8F-133E-9A06-BE46669C0736}"/>
                </a:ext>
              </a:extLst>
            </p:cNvPr>
            <p:cNvSpPr/>
            <p:nvPr/>
          </p:nvSpPr>
          <p:spPr>
            <a:xfrm>
              <a:off x="3607404" y="3761290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A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March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0A945B-2FD0-9118-0AE4-D7CC18AF7903}"/>
              </a:ext>
            </a:extLst>
          </p:cNvPr>
          <p:cNvGrpSpPr/>
          <p:nvPr/>
        </p:nvGrpSpPr>
        <p:grpSpPr>
          <a:xfrm>
            <a:off x="6274038" y="2075224"/>
            <a:ext cx="2636915" cy="3544885"/>
            <a:chOff x="6274038" y="2075224"/>
            <a:chExt cx="2636915" cy="3544885"/>
          </a:xfrm>
        </p:grpSpPr>
        <p:pic>
          <p:nvPicPr>
            <p:cNvPr id="8" name="MsPham-0936082789" descr="A picture containing transport, balloon, aircraft&#10;&#10;Description automatically generated">
              <a:extLst>
                <a:ext uri="{FF2B5EF4-FFF2-40B4-BE49-F238E27FC236}">
                  <a16:creationId xmlns:a16="http://schemas.microsoft.com/office/drawing/2014/main" id="{1E075CEF-F62D-25DA-5EE7-52782C79E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4038" y="2075224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64302FD-FFD5-0574-D8CA-C6C8DEA929D8}"/>
                </a:ext>
              </a:extLst>
            </p:cNvPr>
            <p:cNvSpPr/>
            <p:nvPr/>
          </p:nvSpPr>
          <p:spPr>
            <a:xfrm>
              <a:off x="6427969" y="2788872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38A80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January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4BD89D-A9D4-78D4-AC6A-35EC91EEC14D}"/>
              </a:ext>
            </a:extLst>
          </p:cNvPr>
          <p:cNvGrpSpPr/>
          <p:nvPr/>
        </p:nvGrpSpPr>
        <p:grpSpPr>
          <a:xfrm>
            <a:off x="9005851" y="2788872"/>
            <a:ext cx="2636915" cy="3544885"/>
            <a:chOff x="9005851" y="2788872"/>
            <a:chExt cx="2636915" cy="3544885"/>
          </a:xfrm>
        </p:grpSpPr>
        <p:pic>
          <p:nvPicPr>
            <p:cNvPr id="28" name="MsPham-0936082789" descr="A hot air balloon in the sky&#10;&#10;Description automatically generated">
              <a:extLst>
                <a:ext uri="{FF2B5EF4-FFF2-40B4-BE49-F238E27FC236}">
                  <a16:creationId xmlns:a16="http://schemas.microsoft.com/office/drawing/2014/main" id="{8BBAC410-F1DC-F12D-FFF5-B98650885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851" y="2788872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2116E1F-8C92-B9EE-64BB-EE0F93B1FFF6}"/>
                </a:ext>
              </a:extLst>
            </p:cNvPr>
            <p:cNvSpPr/>
            <p:nvPr/>
          </p:nvSpPr>
          <p:spPr>
            <a:xfrm>
              <a:off x="9084366" y="3602364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E041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America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36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xit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55514" y="815706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Odd</a:t>
            </a:r>
            <a:r>
              <a:rPr kumimoji="0" lang="en-US" altLang="en-US" sz="72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one out</a:t>
            </a:r>
            <a:endParaRPr kumimoji="0" lang="en-US" altLang="en-US" sz="72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normalizeH="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CC89ED-A98F-986A-8C26-3BBF060D28CF}"/>
              </a:ext>
            </a:extLst>
          </p:cNvPr>
          <p:cNvGrpSpPr/>
          <p:nvPr/>
        </p:nvGrpSpPr>
        <p:grpSpPr>
          <a:xfrm>
            <a:off x="549234" y="1664883"/>
            <a:ext cx="2898091" cy="3544885"/>
            <a:chOff x="549234" y="1664883"/>
            <a:chExt cx="2898091" cy="3544885"/>
          </a:xfrm>
        </p:grpSpPr>
        <p:pic>
          <p:nvPicPr>
            <p:cNvPr id="30" name="MsPham-0936082789" descr="A blue and yellow hot air balloon&#10;&#10;Description automatically generated with medium confidence">
              <a:extLst>
                <a:ext uri="{FF2B5EF4-FFF2-40B4-BE49-F238E27FC236}">
                  <a16:creationId xmlns:a16="http://schemas.microsoft.com/office/drawing/2014/main" id="{A8D23972-5BCB-2721-4AA8-7704239C9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34" y="1664883"/>
              <a:ext cx="2898091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B5D9DF-2BBC-93A1-25B4-33DDE6F7E268}"/>
                </a:ext>
              </a:extLst>
            </p:cNvPr>
            <p:cNvSpPr/>
            <p:nvPr/>
          </p:nvSpPr>
          <p:spPr>
            <a:xfrm>
              <a:off x="847781" y="2432110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hello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259BFD-711C-75D0-0C8A-235F4178D3EE}"/>
              </a:ext>
            </a:extLst>
          </p:cNvPr>
          <p:cNvGrpSpPr/>
          <p:nvPr/>
        </p:nvGrpSpPr>
        <p:grpSpPr>
          <a:xfrm>
            <a:off x="3542224" y="3012576"/>
            <a:ext cx="2636915" cy="3544885"/>
            <a:chOff x="3542224" y="3012576"/>
            <a:chExt cx="2636915" cy="3544885"/>
          </a:xfrm>
        </p:grpSpPr>
        <p:pic>
          <p:nvPicPr>
            <p:cNvPr id="17" name="MsPham-0936082789" descr="A hot air balloon in the sky&#10;&#10;Description automatically generated with medium confidence">
              <a:extLst>
                <a:ext uri="{FF2B5EF4-FFF2-40B4-BE49-F238E27FC236}">
                  <a16:creationId xmlns:a16="http://schemas.microsoft.com/office/drawing/2014/main" id="{AE97E938-773D-66C7-D3DA-077680899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224" y="3012576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824E703-DC8F-133E-9A06-BE46669C0736}"/>
                </a:ext>
              </a:extLst>
            </p:cNvPr>
            <p:cNvSpPr/>
            <p:nvPr/>
          </p:nvSpPr>
          <p:spPr>
            <a:xfrm>
              <a:off x="3607404" y="3761290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A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roller skate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0A945B-2FD0-9118-0AE4-D7CC18AF7903}"/>
              </a:ext>
            </a:extLst>
          </p:cNvPr>
          <p:cNvGrpSpPr/>
          <p:nvPr/>
        </p:nvGrpSpPr>
        <p:grpSpPr>
          <a:xfrm>
            <a:off x="6274038" y="2075224"/>
            <a:ext cx="2636915" cy="3544885"/>
            <a:chOff x="6274038" y="2075224"/>
            <a:chExt cx="2636915" cy="3544885"/>
          </a:xfrm>
        </p:grpSpPr>
        <p:pic>
          <p:nvPicPr>
            <p:cNvPr id="8" name="MsPham-0936082789" descr="A picture containing transport, balloon, aircraft&#10;&#10;Description automatically generated">
              <a:extLst>
                <a:ext uri="{FF2B5EF4-FFF2-40B4-BE49-F238E27FC236}">
                  <a16:creationId xmlns:a16="http://schemas.microsoft.com/office/drawing/2014/main" id="{1E075CEF-F62D-25DA-5EE7-52782C79E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4038" y="2075224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64302FD-FFD5-0574-D8CA-C6C8DEA929D8}"/>
                </a:ext>
              </a:extLst>
            </p:cNvPr>
            <p:cNvSpPr/>
            <p:nvPr/>
          </p:nvSpPr>
          <p:spPr>
            <a:xfrm>
              <a:off x="6427969" y="2788872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38A80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goodbye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4BD89D-A9D4-78D4-AC6A-35EC91EEC14D}"/>
              </a:ext>
            </a:extLst>
          </p:cNvPr>
          <p:cNvGrpSpPr/>
          <p:nvPr/>
        </p:nvGrpSpPr>
        <p:grpSpPr>
          <a:xfrm>
            <a:off x="9005851" y="2788872"/>
            <a:ext cx="2636915" cy="3544885"/>
            <a:chOff x="9005851" y="2788872"/>
            <a:chExt cx="2636915" cy="3544885"/>
          </a:xfrm>
        </p:grpSpPr>
        <p:pic>
          <p:nvPicPr>
            <p:cNvPr id="28" name="MsPham-0936082789" descr="A hot air balloon in the sky&#10;&#10;Description automatically generated">
              <a:extLst>
                <a:ext uri="{FF2B5EF4-FFF2-40B4-BE49-F238E27FC236}">
                  <a16:creationId xmlns:a16="http://schemas.microsoft.com/office/drawing/2014/main" id="{8BBAC410-F1DC-F12D-FFF5-B98650885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851" y="2788872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2116E1F-8C92-B9EE-64BB-EE0F93B1FFF6}"/>
                </a:ext>
              </a:extLst>
            </p:cNvPr>
            <p:cNvSpPr/>
            <p:nvPr/>
          </p:nvSpPr>
          <p:spPr>
            <a:xfrm>
              <a:off x="9084366" y="3602364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E041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hi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16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xit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019DAC0-5895-F0AB-33EA-A120EF3294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15" r="1999" b="237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A0BFCF2-3DA3-55B1-22D2-E1F9FC32AA7C}"/>
              </a:ext>
            </a:extLst>
          </p:cNvPr>
          <p:cNvSpPr/>
          <p:nvPr/>
        </p:nvSpPr>
        <p:spPr>
          <a:xfrm>
            <a:off x="2855514" y="815706"/>
            <a:ext cx="6743605" cy="5486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200" b="1" i="0" u="none" strike="noStrike" normalizeH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Odd</a:t>
            </a:r>
            <a:r>
              <a:rPr kumimoji="0" lang="en-US" altLang="en-US" sz="7200" b="1" i="0" u="none" strike="noStrike" normalizeH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sis MT Pro Black" panose="02040A04050005020304" pitchFamily="18" charset="0"/>
                <a:cs typeface="Arial" panose="020B0604020202020204" pitchFamily="34" charset="0"/>
              </a:rPr>
              <a:t> one out</a:t>
            </a:r>
            <a:endParaRPr kumimoji="0" lang="en-US" altLang="en-US" sz="7200" b="1" i="0" u="none" strike="noStrike" normalizeH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503050-6A5A-E0C7-1D45-6FDDF9EBE064}"/>
              </a:ext>
            </a:extLst>
          </p:cNvPr>
          <p:cNvSpPr/>
          <p:nvPr/>
        </p:nvSpPr>
        <p:spPr>
          <a:xfrm>
            <a:off x="6719257" y="5765239"/>
            <a:ext cx="1737360" cy="640080"/>
          </a:xfrm>
          <a:prstGeom prst="roundRect">
            <a:avLst>
              <a:gd name="adj" fmla="val 50000"/>
            </a:avLst>
          </a:prstGeom>
          <a:solidFill>
            <a:srgbClr val="75C91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normalizeH="0" baseline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masis MT Pro Black" panose="02040A04050005020304" pitchFamily="18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CC89ED-A98F-986A-8C26-3BBF060D28CF}"/>
              </a:ext>
            </a:extLst>
          </p:cNvPr>
          <p:cNvGrpSpPr/>
          <p:nvPr/>
        </p:nvGrpSpPr>
        <p:grpSpPr>
          <a:xfrm>
            <a:off x="549234" y="1664883"/>
            <a:ext cx="2898091" cy="3544885"/>
            <a:chOff x="549234" y="1664883"/>
            <a:chExt cx="2898091" cy="3544885"/>
          </a:xfrm>
        </p:grpSpPr>
        <p:pic>
          <p:nvPicPr>
            <p:cNvPr id="30" name="MsPham-0936082789" descr="A blue and yellow hot air balloon&#10;&#10;Description automatically generated with medium confidence">
              <a:extLst>
                <a:ext uri="{FF2B5EF4-FFF2-40B4-BE49-F238E27FC236}">
                  <a16:creationId xmlns:a16="http://schemas.microsoft.com/office/drawing/2014/main" id="{A8D23972-5BCB-2721-4AA8-7704239C9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34" y="1664883"/>
              <a:ext cx="2898091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B5D9DF-2BBC-93A1-25B4-33DDE6F7E268}"/>
                </a:ext>
              </a:extLst>
            </p:cNvPr>
            <p:cNvSpPr/>
            <p:nvPr/>
          </p:nvSpPr>
          <p:spPr>
            <a:xfrm>
              <a:off x="847781" y="2432110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</a:rPr>
                <a:t>Go to school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259BFD-711C-75D0-0C8A-235F4178D3EE}"/>
              </a:ext>
            </a:extLst>
          </p:cNvPr>
          <p:cNvGrpSpPr/>
          <p:nvPr/>
        </p:nvGrpSpPr>
        <p:grpSpPr>
          <a:xfrm>
            <a:off x="3542224" y="3012576"/>
            <a:ext cx="2636915" cy="3544885"/>
            <a:chOff x="3542224" y="3012576"/>
            <a:chExt cx="2636915" cy="3544885"/>
          </a:xfrm>
        </p:grpSpPr>
        <p:pic>
          <p:nvPicPr>
            <p:cNvPr id="17" name="MsPham-0936082789" descr="A hot air balloon in the sky&#10;&#10;Description automatically generated with medium confidence">
              <a:extLst>
                <a:ext uri="{FF2B5EF4-FFF2-40B4-BE49-F238E27FC236}">
                  <a16:creationId xmlns:a16="http://schemas.microsoft.com/office/drawing/2014/main" id="{AE97E938-773D-66C7-D3DA-077680899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224" y="3012576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824E703-DC8F-133E-9A06-BE46669C0736}"/>
                </a:ext>
              </a:extLst>
            </p:cNvPr>
            <p:cNvSpPr/>
            <p:nvPr/>
          </p:nvSpPr>
          <p:spPr>
            <a:xfrm>
              <a:off x="3607404" y="3761290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FAA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</a:rPr>
                <a:t>Play the guitar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0A945B-2FD0-9118-0AE4-D7CC18AF7903}"/>
              </a:ext>
            </a:extLst>
          </p:cNvPr>
          <p:cNvGrpSpPr/>
          <p:nvPr/>
        </p:nvGrpSpPr>
        <p:grpSpPr>
          <a:xfrm>
            <a:off x="6274038" y="2075224"/>
            <a:ext cx="2636915" cy="3544885"/>
            <a:chOff x="6274038" y="2075224"/>
            <a:chExt cx="2636915" cy="3544885"/>
          </a:xfrm>
        </p:grpSpPr>
        <p:pic>
          <p:nvPicPr>
            <p:cNvPr id="8" name="MsPham-0936082789" descr="A picture containing transport, balloon, aircraft&#10;&#10;Description automatically generated">
              <a:extLst>
                <a:ext uri="{FF2B5EF4-FFF2-40B4-BE49-F238E27FC236}">
                  <a16:creationId xmlns:a16="http://schemas.microsoft.com/office/drawing/2014/main" id="{1E075CEF-F62D-25DA-5EE7-52782C79E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4038" y="2075224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64302FD-FFD5-0574-D8CA-C6C8DEA929D8}"/>
                </a:ext>
              </a:extLst>
            </p:cNvPr>
            <p:cNvSpPr/>
            <p:nvPr/>
          </p:nvSpPr>
          <p:spPr>
            <a:xfrm>
              <a:off x="6427969" y="2788872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38A80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</a:rPr>
                <a:t>Fly a kite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4BD89D-A9D4-78D4-AC6A-35EC91EEC14D}"/>
              </a:ext>
            </a:extLst>
          </p:cNvPr>
          <p:cNvGrpSpPr/>
          <p:nvPr/>
        </p:nvGrpSpPr>
        <p:grpSpPr>
          <a:xfrm>
            <a:off x="9005851" y="2788872"/>
            <a:ext cx="2636915" cy="3544885"/>
            <a:chOff x="9005851" y="2788872"/>
            <a:chExt cx="2636915" cy="3544885"/>
          </a:xfrm>
        </p:grpSpPr>
        <p:pic>
          <p:nvPicPr>
            <p:cNvPr id="28" name="MsPham-0936082789" descr="A hot air balloon in the sky&#10;&#10;Description automatically generated">
              <a:extLst>
                <a:ext uri="{FF2B5EF4-FFF2-40B4-BE49-F238E27FC236}">
                  <a16:creationId xmlns:a16="http://schemas.microsoft.com/office/drawing/2014/main" id="{8BBAC410-F1DC-F12D-FFF5-B98650885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851" y="2788872"/>
              <a:ext cx="2636915" cy="3544885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2116E1F-8C92-B9EE-64BB-EE0F93B1FFF6}"/>
                </a:ext>
              </a:extLst>
            </p:cNvPr>
            <p:cNvSpPr/>
            <p:nvPr/>
          </p:nvSpPr>
          <p:spPr>
            <a:xfrm>
              <a:off x="9084366" y="3602364"/>
              <a:ext cx="2347906" cy="7164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E041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</a:rPr>
                <a:t>Nine o’clock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19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xit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EC438D5-9BBD-44DA-86BE-5B04BB22D9E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可爱动物ppt模板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215</Words>
  <Application>Microsoft Office PowerPoint</Application>
  <PresentationFormat>Widescreen</PresentationFormat>
  <Paragraphs>82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.VnCooper</vt:lpstr>
      <vt:lpstr>.VnAristote</vt:lpstr>
      <vt:lpstr>Cooper Black</vt:lpstr>
      <vt:lpstr>DengXian</vt:lpstr>
      <vt:lpstr>Amasis MT Pro Black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https:/www.ypppt.com</cp:keywords>
  <cp:lastModifiedBy>Administrator</cp:lastModifiedBy>
  <cp:revision>164</cp:revision>
  <dcterms:created xsi:type="dcterms:W3CDTF">2017-03-13T01:56:00Z</dcterms:created>
  <dcterms:modified xsi:type="dcterms:W3CDTF">2025-05-07T02:48:37Z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9D50F141F58E4595950A4FF1E6836FAD</vt:lpwstr>
  </property>
  <property fmtid="{D5CDD505-2E9C-101B-9397-08002B2CF9AE}" pid="3" name="KSOProductBuildVer">
    <vt:lpwstr>1033-11.2.0.10258</vt:lpwstr>
  </property>
</Properties>
</file>