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notesMasterIdLst>
    <p:notesMasterId r:id="rId35"/>
  </p:notesMasterIdLst>
  <p:sldIdLst>
    <p:sldId id="773" r:id="rId2"/>
    <p:sldId id="774" r:id="rId3"/>
    <p:sldId id="2007577347" r:id="rId4"/>
    <p:sldId id="258" r:id="rId5"/>
    <p:sldId id="267" r:id="rId6"/>
    <p:sldId id="260" r:id="rId7"/>
    <p:sldId id="259" r:id="rId8"/>
    <p:sldId id="265" r:id="rId9"/>
    <p:sldId id="266" r:id="rId10"/>
    <p:sldId id="268" r:id="rId11"/>
    <p:sldId id="269" r:id="rId12"/>
    <p:sldId id="778" r:id="rId13"/>
    <p:sldId id="476" r:id="rId14"/>
    <p:sldId id="2007577341" r:id="rId15"/>
    <p:sldId id="2007577342" r:id="rId16"/>
    <p:sldId id="2007577343" r:id="rId17"/>
    <p:sldId id="2007577344" r:id="rId18"/>
    <p:sldId id="2007577345" r:id="rId19"/>
    <p:sldId id="2007577346" r:id="rId20"/>
    <p:sldId id="293" r:id="rId21"/>
    <p:sldId id="2007577348" r:id="rId22"/>
    <p:sldId id="671" r:id="rId23"/>
    <p:sldId id="2007577349" r:id="rId24"/>
    <p:sldId id="2007577350" r:id="rId25"/>
    <p:sldId id="2007577351" r:id="rId26"/>
    <p:sldId id="2007577352" r:id="rId27"/>
    <p:sldId id="2007577353" r:id="rId28"/>
    <p:sldId id="2007577354" r:id="rId29"/>
    <p:sldId id="2007577355" r:id="rId30"/>
    <p:sldId id="2007577357" r:id="rId31"/>
    <p:sldId id="2007577356" r:id="rId32"/>
    <p:sldId id="473" r:id="rId33"/>
    <p:sldId id="2007577340" r:id="rId34"/>
  </p:sldIdLst>
  <p:sldSz cx="12192000" cy="6858000"/>
  <p:notesSz cx="6858000" cy="9144000"/>
  <p:embeddedFontLst>
    <p:embeddedFont>
      <p:font typeface=".VnAristote" panose="020B7200000000000000" pitchFamily="34" charset="0"/>
      <p:regular r:id="rId36"/>
    </p:embeddedFont>
    <p:embeddedFont>
      <p:font typeface=".VnBlack" panose="020B7200000000000000" pitchFamily="34" charset="0"/>
      <p:regular r:id="rId37"/>
    </p:embeddedFont>
    <p:embeddedFont>
      <p:font typeface=".VnCooper" panose="020B7200000000000000" pitchFamily="34" charset="0"/>
      <p:regular r:id="rId38"/>
    </p:embeddedFont>
    <p:embeddedFont>
      <p:font typeface="Arial Black" panose="020B0A04020102020204" pitchFamily="34" charset="0"/>
      <p:bold r:id="rId39"/>
    </p:embeddedFon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alibri Light" panose="020F0302020204030204" pitchFamily="34" charset="0"/>
      <p:regular r:id="rId44"/>
      <p:italic r:id="rId45"/>
    </p:embeddedFont>
    <p:embeddedFont>
      <p:font typeface="Cooper Black" panose="0208090404030B020404" pitchFamily="18" charset="0"/>
      <p:regular r:id="rId46"/>
    </p:embeddedFont>
    <p:embeddedFont>
      <p:font typeface="Open Sans Extrabold" panose="020B0906030804020204" pitchFamily="34" charset="0"/>
      <p:bold r:id="rId47"/>
      <p:boldItalic r:id="rId48"/>
    </p:embeddedFont>
    <p:embeddedFont>
      <p:font typeface="Poppins" panose="00000500000000000000" pitchFamily="2" charset="0"/>
      <p:regular r:id="rId49"/>
      <p:bold r:id="rId50"/>
      <p:italic r:id="rId51"/>
      <p:boldItalic r:id="rId52"/>
    </p:embeddedFont>
    <p:embeddedFont>
      <p:font typeface="Tahoma" panose="020B0604030504040204" pitchFamily="34" charset="0"/>
      <p:regular r:id="rId53"/>
      <p:bold r:id="rId54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EF1D8"/>
    <a:srgbClr val="FFAFB9"/>
    <a:srgbClr val="FF4359"/>
    <a:srgbClr val="F9B512"/>
    <a:srgbClr val="18B75C"/>
    <a:srgbClr val="5DCEF0"/>
    <a:srgbClr val="357B38"/>
    <a:srgbClr val="CE780B"/>
    <a:srgbClr val="92CA31"/>
    <a:srgbClr val="EF6B1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8176" autoAdjust="0"/>
    <p:restoredTop sz="94660"/>
  </p:normalViewPr>
  <p:slideViewPr>
    <p:cSldViewPr snapToGrid="0">
      <p:cViewPr>
        <p:scale>
          <a:sx n="50" d="100"/>
          <a:sy n="50" d="100"/>
        </p:scale>
        <p:origin x="1248" y="75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font" Target="fonts/font4.fntdata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7.fntdata"/><Relationship Id="rId47" Type="http://schemas.openxmlformats.org/officeDocument/2006/relationships/font" Target="fonts/font12.fntdata"/><Relationship Id="rId50" Type="http://schemas.openxmlformats.org/officeDocument/2006/relationships/font" Target="fonts/font15.fntdata"/><Relationship Id="rId55" Type="http://schemas.openxmlformats.org/officeDocument/2006/relationships/presProps" Target="presProps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font" Target="fonts/font2.fntdata"/><Relationship Id="rId40" Type="http://schemas.openxmlformats.org/officeDocument/2006/relationships/font" Target="fonts/font5.fntdata"/><Relationship Id="rId45" Type="http://schemas.openxmlformats.org/officeDocument/2006/relationships/font" Target="fonts/font10.fntdata"/><Relationship Id="rId53" Type="http://schemas.openxmlformats.org/officeDocument/2006/relationships/font" Target="fonts/font18.fntdata"/><Relationship Id="rId58" Type="http://schemas.openxmlformats.org/officeDocument/2006/relationships/tableStyles" Target="tableStyles.xml"/><Relationship Id="rId5" Type="http://schemas.openxmlformats.org/officeDocument/2006/relationships/slide" Target="slides/slide4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Relationship Id="rId43" Type="http://schemas.openxmlformats.org/officeDocument/2006/relationships/font" Target="fonts/font8.fntdata"/><Relationship Id="rId48" Type="http://schemas.openxmlformats.org/officeDocument/2006/relationships/font" Target="fonts/font13.fntdata"/><Relationship Id="rId56" Type="http://schemas.openxmlformats.org/officeDocument/2006/relationships/viewProps" Target="viewProps.xml"/><Relationship Id="rId8" Type="http://schemas.openxmlformats.org/officeDocument/2006/relationships/slide" Target="slides/slide7.xml"/><Relationship Id="rId51" Type="http://schemas.openxmlformats.org/officeDocument/2006/relationships/font" Target="fonts/font16.fntdata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font" Target="fonts/font3.fntdata"/><Relationship Id="rId46" Type="http://schemas.openxmlformats.org/officeDocument/2006/relationships/font" Target="fonts/font11.fntdata"/><Relationship Id="rId20" Type="http://schemas.openxmlformats.org/officeDocument/2006/relationships/slide" Target="slides/slide19.xml"/><Relationship Id="rId41" Type="http://schemas.openxmlformats.org/officeDocument/2006/relationships/font" Target="fonts/font6.fntdata"/><Relationship Id="rId54" Type="http://schemas.openxmlformats.org/officeDocument/2006/relationships/font" Target="fonts/font19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font" Target="fonts/font1.fntdata"/><Relationship Id="rId49" Type="http://schemas.openxmlformats.org/officeDocument/2006/relationships/font" Target="fonts/font14.fntdata"/><Relationship Id="rId57" Type="http://schemas.openxmlformats.org/officeDocument/2006/relationships/theme" Target="theme/theme1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font" Target="fonts/font9.fntdata"/><Relationship Id="rId52" Type="http://schemas.openxmlformats.org/officeDocument/2006/relationships/font" Target="fonts/font1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3D55C16-8B85-4CF9-BF8E-21566EBE17E2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80A7F8F-7375-4C09-AA40-D2AE0742C6B7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651681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063743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333795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6E6B8015-3567-4052-B854-B574BFCD138E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1373813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559524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164180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514799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992254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281989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482425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- </a:t>
            </a:r>
            <a:r>
              <a:rPr lang="en-US" sz="1200" b="0" cap="none" spc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5046798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l"/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Ms Huyền Phạm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- </a:t>
            </a:r>
            <a:r>
              <a:rPr lang="en-US" sz="1200" b="0" cap="none" spc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0936.082.789</a:t>
            </a:r>
            <a:r>
              <a:rPr lang="en-US" sz="1200" b="0" cap="none" spc="0" baseline="0" dirty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200" b="0" cap="none" spc="0" baseline="0">
                <a:ln w="0"/>
                <a:solidFill>
                  <a:srgbClr val="002060"/>
                </a:solidFill>
                <a:effectLst>
                  <a:outerShdw blurRad="38100" dist="19050" dir="2700000" algn="tl" rotWithShape="0">
                    <a:schemeClr val="dk1">
                      <a:alpha val="40000"/>
                    </a:schemeClr>
                  </a:outerShdw>
                </a:effectLst>
                <a:latin typeface="Tahoma" panose="020B0604030504040204" pitchFamily="34" charset="0"/>
                <a:cs typeface="Tahoma" panose="020B0604030504040204" pitchFamily="34" charset="0"/>
              </a:rPr>
              <a:t>– </a:t>
            </a:r>
            <a:endParaRPr lang="en-US" sz="1200" b="0" cap="none" spc="0" dirty="0">
              <a:ln w="0"/>
              <a:solidFill>
                <a:srgbClr val="002060"/>
              </a:solidFill>
              <a:effectLst>
                <a:outerShdw blurRad="38100" dist="19050" dir="2700000" algn="tl" rotWithShape="0">
                  <a:schemeClr val="dk1">
                    <a:alpha val="40000"/>
                  </a:schemeClr>
                </a:outerShdw>
              </a:effectLst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722E1E-9A87-4B32-AFAC-4E4901400646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75426395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854DB4-D84B-2291-CF5E-8539BF571E2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E516FDB-B846-AADC-DB5A-8ACBAFE3B47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29E3F3-7B6F-2BB5-51A8-21AFA15D8A7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8C1CEF-64A2-B902-55B5-24A20CF659F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A9A727E-FDB9-62D2-4C76-B9883964B9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263361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3BC952C-F673-E2D8-920E-3BE9A3B622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49DD176-8222-E41B-853E-47423361E6C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04888CD-9654-9AED-946B-6C91DB59D0F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C1C62E2-0485-CDE8-9261-568600E7B94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2CF70A2-D6A3-FDA5-7D2F-85A6AB140E3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84394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6455297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标题和内容" userDrawn="1">
  <p:cSld name="标题和内容">
    <p:bg>
      <p:bgRef idx="1001">
        <a:schemeClr val="bg1"/>
      </p:bgRef>
    </p:bg>
    <p:spTree>
      <p:nvGrpSpPr>
        <p:cNvPr id="1" name="Shape 2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42583824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692671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3" userDrawn="1">
  <p:cSld name="Section header 3">
    <p:bg>
      <p:bgPr>
        <a:solidFill>
          <a:srgbClr val="F2E1D8">
            <a:alpha val="37650"/>
          </a:srgbClr>
        </a:solidFill>
        <a:effectLst/>
      </p:bgPr>
    </p:bg>
    <p:spTree>
      <p:nvGrpSpPr>
        <p:cNvPr id="1" name="Shape 420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52420329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025079638"/>
      </p:ext>
    </p:extLst>
  </p:cSld>
  <p:clrMapOvr>
    <a:masterClrMapping/>
  </p:clrMapOvr>
  <p:transition spd="med">
    <p:pull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EDB7CD7-564B-D170-5761-6DC2B299AC5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37CA9FC-CF2A-733E-6F16-4E49F7ECF7E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FE901A-0FCB-CCF1-B169-74C2D5B9F7AF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3135306-AF09-0A72-6F09-2BCDFE519B6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C236948-CE08-7182-A7CB-1B59A2B94CC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579698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7D95FD8-DBD9-AFCB-F4E3-17E48157E2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EBF9B18F-7700-663A-EDAA-96E983BD2F0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8B247-E7DA-66F9-EABD-CA8B8189C82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63254E-D27E-C2D3-A1F2-3834E865C0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F1C8B5B-4311-2112-001D-42435FEB18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86497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BE34531-4F26-51FB-DD32-E3A4A87211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BA2C895-6E3D-DBC3-4057-87B8C752E03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2DECD96-8592-108C-D80E-BFABC51E264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569F3E-BDC4-86D7-9DBC-BB1427FE7CD9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B8B6092-6E7E-59A2-5BFB-175D5E496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86A11-9E89-DC5F-2B7D-7A4FA0E4B2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87870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CA99EED-26EE-A619-08F2-BFB2A5FC430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DF4317E-D190-70B1-3B1F-394461B1568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B1721FD-276B-0A9E-6528-E09523F77D5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047EE6FD-85A3-F99B-0AA5-BEEE1DD36A62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FA3C123-92DF-2A06-EF00-848F2C8AC0F8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15BF9A3-D9C2-C467-5F1F-913AFB713EDC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1AD6487-298A-B1EB-9F42-34F6ED7D12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C076E07-0A6E-CD2E-8608-8DEB227657E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49235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B30BBDA-567E-831F-991A-0B3651CCDE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61DF3682-06FE-67F9-E77B-E92CA52CB07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2E7F383-1966-39C9-A2DE-E754CB6AB3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E7BE1A43-C023-9764-546C-724478E6A9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27827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845451C-754E-E880-1257-5418E45CEC86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8F1FD0C7-50F1-25D4-92C9-E793F64C097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655006A2-3A47-9561-764B-E834C976B73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22455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FFF6F92-3156-070E-3E0C-60D56AA213D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DA7AF1C-8073-76FE-3B81-791784AA10EC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051148F-0EDB-5A7D-3D0B-D1A770CA051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342AB9C-D955-548C-C359-40472CE16D47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0B67387-3254-0E64-91C0-9DAAEBB3AE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D4ADB2F-06D4-F176-24A7-C02A2DCA304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156714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AF9EC71-B91E-7AB6-8D58-A3C51EC970E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3D61AF1A-06E1-FBBD-6A43-C4EC3D7571D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009F8C0-96E4-2340-CBCF-DFFB89BE44F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6EA472-FAB9-3915-D7A1-E938EC6BB0D1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A676894-CD62-49E0-ACC4-9A0B51506C5B}" type="datetimeFigureOut">
              <a:rPr lang="en-US" smtClean="0"/>
              <a:t>8/27/2023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24C4C48-2FCF-9A58-CE80-E802E2078E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A8A2769-3CC7-36F8-9443-068CB267BD5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01FC3F2-1F74-4472-BD4A-E39A5D50929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976047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6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A white rectangle with pink border&#10;&#10;Description automatically generated with low confidence">
            <a:extLst>
              <a:ext uri="{FF2B5EF4-FFF2-40B4-BE49-F238E27FC236}">
                <a16:creationId xmlns:a16="http://schemas.microsoft.com/office/drawing/2014/main" id="{56B09FC5-1A12-5114-23EA-B52C1CA6E114}"/>
              </a:ext>
            </a:extLst>
          </p:cNvPr>
          <p:cNvPicPr>
            <a:picLocks noChangeAspect="1"/>
          </p:cNvPicPr>
          <p:nvPr userDrawn="1"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24136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660" r:id="rId12"/>
    <p:sldLayoutId id="2147483661" r:id="rId13"/>
    <p:sldLayoutId id="2147483662" r:id="rId14"/>
    <p:sldLayoutId id="2147483663" r:id="rId15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.svg"/><Relationship Id="rId13" Type="http://schemas.openxmlformats.org/officeDocument/2006/relationships/image" Target="../media/image13.png"/><Relationship Id="rId3" Type="http://schemas.openxmlformats.org/officeDocument/2006/relationships/image" Target="../media/image3.png"/><Relationship Id="rId7" Type="http://schemas.openxmlformats.org/officeDocument/2006/relationships/image" Target="../media/image7.png"/><Relationship Id="rId12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6.svg"/><Relationship Id="rId11" Type="http://schemas.openxmlformats.org/officeDocument/2006/relationships/image" Target="../media/image11.png"/><Relationship Id="rId5" Type="http://schemas.openxmlformats.org/officeDocument/2006/relationships/image" Target="../media/image5.png"/><Relationship Id="rId15" Type="http://schemas.openxmlformats.org/officeDocument/2006/relationships/image" Target="../media/image14.png"/><Relationship Id="rId10" Type="http://schemas.openxmlformats.org/officeDocument/2006/relationships/image" Target="../media/image10.svg"/><Relationship Id="rId4" Type="http://schemas.openxmlformats.org/officeDocument/2006/relationships/image" Target="../media/image4.svg"/><Relationship Id="rId9" Type="http://schemas.openxmlformats.org/officeDocument/2006/relationships/image" Target="../media/image9.png"/><Relationship Id="rId14" Type="http://schemas.openxmlformats.org/officeDocument/2006/relationships/hyperlink" Target="https://www.facebook.com/msphampowerpoint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34.pn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3.png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4" Type="http://schemas.openxmlformats.org/officeDocument/2006/relationships/image" Target="../media/image31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2.png"/><Relationship Id="rId4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5.png"/><Relationship Id="rId5" Type="http://schemas.openxmlformats.org/officeDocument/2006/relationships/image" Target="../media/image33.png"/><Relationship Id="rId4" Type="http://schemas.openxmlformats.org/officeDocument/2006/relationships/image" Target="../media/image3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39.jp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4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14.xml"/><Relationship Id="rId5" Type="http://schemas.openxmlformats.org/officeDocument/2006/relationships/image" Target="../media/image47.png"/><Relationship Id="rId4" Type="http://schemas.openxmlformats.org/officeDocument/2006/relationships/image" Target="../media/image46.png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14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14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slide" Target="slide10.xml"/><Relationship Id="rId18" Type="http://schemas.openxmlformats.org/officeDocument/2006/relationships/slide" Target="slide4.xml"/><Relationship Id="rId3" Type="http://schemas.openxmlformats.org/officeDocument/2006/relationships/slideLayout" Target="../slideLayouts/slideLayout15.xml"/><Relationship Id="rId7" Type="http://schemas.openxmlformats.org/officeDocument/2006/relationships/image" Target="../media/image16.png"/><Relationship Id="rId12" Type="http://schemas.openxmlformats.org/officeDocument/2006/relationships/slide" Target="slide8.xml"/><Relationship Id="rId17" Type="http://schemas.openxmlformats.org/officeDocument/2006/relationships/slide" Target="slide6.xml"/><Relationship Id="rId2" Type="http://schemas.openxmlformats.org/officeDocument/2006/relationships/audio" Target="../media/media1.mp3"/><Relationship Id="rId16" Type="http://schemas.openxmlformats.org/officeDocument/2006/relationships/slide" Target="slide11.xml"/><Relationship Id="rId20" Type="http://schemas.openxmlformats.org/officeDocument/2006/relationships/image" Target="../media/image20.png"/><Relationship Id="rId1" Type="http://schemas.microsoft.com/office/2007/relationships/media" Target="../media/media1.mp3"/><Relationship Id="rId6" Type="http://schemas.openxmlformats.org/officeDocument/2006/relationships/image" Target="../media/image15.png"/><Relationship Id="rId11" Type="http://schemas.openxmlformats.org/officeDocument/2006/relationships/image" Target="../media/image19.png"/><Relationship Id="rId5" Type="http://schemas.openxmlformats.org/officeDocument/2006/relationships/audio" Target="../media/audio1.wav"/><Relationship Id="rId15" Type="http://schemas.openxmlformats.org/officeDocument/2006/relationships/slide" Target="slide7.xml"/><Relationship Id="rId10" Type="http://schemas.openxmlformats.org/officeDocument/2006/relationships/slide" Target="slide9.xml"/><Relationship Id="rId19" Type="http://schemas.openxmlformats.org/officeDocument/2006/relationships/slide" Target="slide12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18.png"/><Relationship Id="rId14" Type="http://schemas.openxmlformats.org/officeDocument/2006/relationships/slide" Target="slide5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14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4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14.png"/><Relationship Id="rId3" Type="http://schemas.openxmlformats.org/officeDocument/2006/relationships/image" Target="../media/image6.svg"/><Relationship Id="rId7" Type="http://schemas.openxmlformats.org/officeDocument/2006/relationships/image" Target="../media/image10.svg"/><Relationship Id="rId12" Type="http://schemas.openxmlformats.org/officeDocument/2006/relationships/hyperlink" Target="https://www.facebook.com/msphampowerpoint" TargetMode="External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png"/><Relationship Id="rId11" Type="http://schemas.openxmlformats.org/officeDocument/2006/relationships/image" Target="../media/image54.svg"/><Relationship Id="rId5" Type="http://schemas.openxmlformats.org/officeDocument/2006/relationships/image" Target="../media/image8.svg"/><Relationship Id="rId10" Type="http://schemas.openxmlformats.org/officeDocument/2006/relationships/image" Target="../media/image53.png"/><Relationship Id="rId4" Type="http://schemas.openxmlformats.org/officeDocument/2006/relationships/image" Target="../media/image7.png"/><Relationship Id="rId9" Type="http://schemas.openxmlformats.org/officeDocument/2006/relationships/image" Target="../media/image52.svg"/><Relationship Id="rId14" Type="http://schemas.openxmlformats.org/officeDocument/2006/relationships/image" Target="../media/image11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2.png"/><Relationship Id="rId4" Type="http://schemas.openxmlformats.org/officeDocument/2006/relationships/slide" Target="slide3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Mspham-0936082789">
            <a:extLst>
              <a:ext uri="{FF2B5EF4-FFF2-40B4-BE49-F238E27FC236}">
                <a16:creationId xmlns:a16="http://schemas.microsoft.com/office/drawing/2014/main" id="{3F55EF7F-11A0-0C87-AF05-2CDE25FB0857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49EBF19C-66F0-E911-D5BC-79CAF55E8C09}"/>
              </a:ext>
            </a:extLst>
          </p:cNvPr>
          <p:cNvGrpSpPr/>
          <p:nvPr/>
        </p:nvGrpSpPr>
        <p:grpSpPr>
          <a:xfrm>
            <a:off x="1694534" y="1332207"/>
            <a:ext cx="3567002" cy="2212548"/>
            <a:chOff x="-920914" y="1329800"/>
            <a:chExt cx="3567002" cy="2212548"/>
          </a:xfrm>
        </p:grpSpPr>
        <p:sp>
          <p:nvSpPr>
            <p:cNvPr id="5" name="MsPham-0936082789">
              <a:extLst>
                <a:ext uri="{FF2B5EF4-FFF2-40B4-BE49-F238E27FC236}">
                  <a16:creationId xmlns:a16="http://schemas.microsoft.com/office/drawing/2014/main" id="{946D17F8-9E34-37D2-51BB-6093A6DFCE4A}"/>
                </a:ext>
              </a:extLst>
            </p:cNvPr>
            <p:cNvSpPr txBox="1"/>
            <p:nvPr/>
          </p:nvSpPr>
          <p:spPr>
            <a:xfrm>
              <a:off x="-920914" y="2095798"/>
              <a:ext cx="3567002" cy="144655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MsPham</a:t>
              </a:r>
            </a:p>
            <a:p>
              <a:pPr algn="ctr"/>
              <a:r>
                <a:rPr lang="en-US" sz="4400" b="1">
                  <a:ln w="19050">
                    <a:solidFill>
                      <a:schemeClr val="bg1"/>
                    </a:solidFill>
                  </a:ln>
                  <a:solidFill>
                    <a:srgbClr val="0070C0"/>
                  </a:solidFill>
                  <a:effectLst>
                    <a:outerShdw blurRad="12700" dist="38100" dir="2700000" algn="tl" rotWithShape="0">
                      <a:schemeClr val="bg1"/>
                    </a:outerShdw>
                  </a:effectLst>
                  <a:latin typeface="Cooper Black" panose="0208090404030B020404" pitchFamily="18" charset="0"/>
                </a:rPr>
                <a:t>0936092789</a:t>
              </a:r>
            </a:p>
          </p:txBody>
        </p:sp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975FA084-9801-28D8-5DA7-BC57618EC93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447079" y="1329800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68" name="MsPham-0936082789">
            <a:extLst>
              <a:ext uri="{FF2B5EF4-FFF2-40B4-BE49-F238E27FC236}">
                <a16:creationId xmlns:a16="http://schemas.microsoft.com/office/drawing/2014/main" id="{EB9A99A2-D5D2-7691-2850-507AEECA80B7}"/>
              </a:ext>
            </a:extLst>
          </p:cNvPr>
          <p:cNvSpPr/>
          <p:nvPr/>
        </p:nvSpPr>
        <p:spPr>
          <a:xfrm>
            <a:off x="-1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81" name="MsPham-0936082789">
            <a:extLst>
              <a:ext uri="{FF2B5EF4-FFF2-40B4-BE49-F238E27FC236}">
                <a16:creationId xmlns:a16="http://schemas.microsoft.com/office/drawing/2014/main" id="{EB942D09-E0B9-2827-22A0-86837416511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rcRect/>
          <a:stretch>
            <a:fillRect/>
          </a:stretch>
        </p:blipFill>
        <p:spPr>
          <a:xfrm>
            <a:off x="10961162" y="-382191"/>
            <a:ext cx="2914422" cy="2743200"/>
          </a:xfrm>
          <a:prstGeom prst="rect">
            <a:avLst/>
          </a:prstGeom>
        </p:spPr>
      </p:pic>
      <p:pic>
        <p:nvPicPr>
          <p:cNvPr id="64" name="MsPham-0936082789">
            <a:extLst>
              <a:ext uri="{FF2B5EF4-FFF2-40B4-BE49-F238E27FC236}">
                <a16:creationId xmlns:a16="http://schemas.microsoft.com/office/drawing/2014/main" id="{43CAA915-8FEE-5862-D506-F38D8666815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65" name="MsPham-0936082789">
            <a:extLst>
              <a:ext uri="{FF2B5EF4-FFF2-40B4-BE49-F238E27FC236}">
                <a16:creationId xmlns:a16="http://schemas.microsoft.com/office/drawing/2014/main" id="{3EF1D5EF-082C-6202-A2AA-0D0CBA62D8D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66" name="MsPham-0936082789">
            <a:extLst>
              <a:ext uri="{FF2B5EF4-FFF2-40B4-BE49-F238E27FC236}">
                <a16:creationId xmlns:a16="http://schemas.microsoft.com/office/drawing/2014/main" id="{794DC199-52AC-B55C-A0A4-454029ADDAD9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85" name="MsPham-0936082789">
            <a:extLst>
              <a:ext uri="{FF2B5EF4-FFF2-40B4-BE49-F238E27FC236}">
                <a16:creationId xmlns:a16="http://schemas.microsoft.com/office/drawing/2014/main" id="{D8A44D81-943C-1195-224A-F14C9A1983B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4" name="Picture 3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5AADDFED-4B3A-9200-90E3-A842E307718C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8849937" y="455287"/>
            <a:ext cx="2372886" cy="818646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  <p:sp>
        <p:nvSpPr>
          <p:cNvPr id="83" name="MsPham-0936082789">
            <a:extLst>
              <a:ext uri="{FF2B5EF4-FFF2-40B4-BE49-F238E27FC236}">
                <a16:creationId xmlns:a16="http://schemas.microsoft.com/office/drawing/2014/main" id="{030E78E4-65E5-0C39-DAAD-1CF998AF4C6B}"/>
              </a:ext>
            </a:extLst>
          </p:cNvPr>
          <p:cNvSpPr txBox="1"/>
          <p:nvPr/>
        </p:nvSpPr>
        <p:spPr>
          <a:xfrm>
            <a:off x="6959638" y="5062810"/>
            <a:ext cx="3878503" cy="79951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Teacher: </a:t>
            </a:r>
          </a:p>
          <a:p>
            <a:pPr algn="ctr">
              <a:lnSpc>
                <a:spcPts val="3173"/>
              </a:lnSpc>
            </a:pPr>
            <a:r>
              <a:rPr lang="en-US" sz="2266">
                <a:solidFill>
                  <a:srgbClr val="C45C67"/>
                </a:solidFill>
                <a:latin typeface="Poppins" panose="00000500000000000000" pitchFamily="2" charset="0"/>
                <a:cs typeface="Poppins" panose="00000500000000000000" pitchFamily="2" charset="0"/>
              </a:rPr>
              <a:t>Ms. Huyen Pham</a:t>
            </a:r>
          </a:p>
        </p:txBody>
      </p: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0FD9570-AB06-8663-9EFE-F4661BD80E6D}"/>
              </a:ext>
            </a:extLst>
          </p:cNvPr>
          <p:cNvSpPr txBox="1"/>
          <p:nvPr/>
        </p:nvSpPr>
        <p:spPr>
          <a:xfrm>
            <a:off x="2027471" y="1044795"/>
            <a:ext cx="9477430" cy="2215991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3800" b="1">
                <a:ln w="19050">
                  <a:solidFill>
                    <a:schemeClr val="bg1"/>
                  </a:solidFill>
                </a:ln>
                <a:solidFill>
                  <a:srgbClr val="FF4359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Cooper Black" panose="0208090404030B020404" pitchFamily="18" charset="0"/>
              </a:rPr>
              <a:t>Review 2</a:t>
            </a:r>
            <a:endParaRPr lang="en-US" sz="8800" b="1" dirty="0">
              <a:ln w="19050">
                <a:solidFill>
                  <a:schemeClr val="bg1"/>
                </a:solidFill>
              </a:ln>
              <a:solidFill>
                <a:srgbClr val="FF4359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Cooper Black" panose="0208090404030B020404" pitchFamily="18" charset="0"/>
            </a:endParaRPr>
          </a:p>
        </p:txBody>
      </p:sp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44D5112-5A09-8F10-6A44-FAA4685299B7}"/>
              </a:ext>
            </a:extLst>
          </p:cNvPr>
          <p:cNvSpPr txBox="1"/>
          <p:nvPr/>
        </p:nvSpPr>
        <p:spPr>
          <a:xfrm>
            <a:off x="4096939" y="3839628"/>
            <a:ext cx="3878503" cy="41036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3173"/>
              </a:lnSpc>
            </a:pPr>
            <a:r>
              <a:rPr lang="en-US" sz="3200" b="1">
                <a:ln w="10160">
                  <a:solidFill>
                    <a:srgbClr val="FF4359"/>
                  </a:solidFill>
                  <a:prstDash val="solid"/>
                </a:ln>
                <a:solidFill>
                  <a:srgbClr val="FFAFB9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Open Sans Extrabold" panose="020B0906030804020204" pitchFamily="34" charset="0"/>
                <a:ea typeface="Open Sans Extrabold" panose="020B0906030804020204" pitchFamily="34" charset="0"/>
                <a:cs typeface="Open Sans Extrabold" panose="020B0906030804020204" pitchFamily="34" charset="0"/>
              </a:rPr>
              <a:t>Period 1</a:t>
            </a:r>
          </a:p>
        </p:txBody>
      </p:sp>
      <p:grpSp>
        <p:nvGrpSpPr>
          <p:cNvPr id="10" name="Group 9">
            <a:extLst>
              <a:ext uri="{FF2B5EF4-FFF2-40B4-BE49-F238E27FC236}">
                <a16:creationId xmlns:a16="http://schemas.microsoft.com/office/drawing/2014/main" id="{60E81430-8FC7-217E-31DF-96DAECFFDE7C}"/>
              </a:ext>
            </a:extLst>
          </p:cNvPr>
          <p:cNvGrpSpPr/>
          <p:nvPr/>
        </p:nvGrpSpPr>
        <p:grpSpPr>
          <a:xfrm>
            <a:off x="1356469" y="4265030"/>
            <a:ext cx="8925877" cy="1479224"/>
            <a:chOff x="398918" y="1151179"/>
            <a:chExt cx="8925877" cy="1479224"/>
          </a:xfrm>
        </p:grpSpPr>
        <p:sp>
          <p:nvSpPr>
            <p:cNvPr id="11" name="MsPham-0936082789">
              <a:extLst>
                <a:ext uri="{FF2B5EF4-FFF2-40B4-BE49-F238E27FC236}">
                  <a16:creationId xmlns:a16="http://schemas.microsoft.com/office/drawing/2014/main" id="{42D13948-B699-E4F0-9E3C-E7AEE8009F9A}"/>
                </a:ext>
              </a:extLst>
            </p:cNvPr>
            <p:cNvSpPr txBox="1"/>
            <p:nvPr/>
          </p:nvSpPr>
          <p:spPr>
            <a:xfrm>
              <a:off x="7857727" y="198407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12" name="MsPham-0936082789">
              <a:extLst>
                <a:ext uri="{FF2B5EF4-FFF2-40B4-BE49-F238E27FC236}">
                  <a16:creationId xmlns:a16="http://schemas.microsoft.com/office/drawing/2014/main" id="{CA6D6B7C-6571-C837-000A-7856429E913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13" name="Picture 12">
            <a:extLst>
              <a:ext uri="{FF2B5EF4-FFF2-40B4-BE49-F238E27FC236}">
                <a16:creationId xmlns:a16="http://schemas.microsoft.com/office/drawing/2014/main" id="{394967CD-36C4-3F4A-2498-766A14E22461}"/>
              </a:ext>
            </a:extLst>
          </p:cNvPr>
          <p:cNvPicPr>
            <a:picLocks noChangeAspect="1"/>
          </p:cNvPicPr>
          <p:nvPr/>
        </p:nvPicPr>
        <p:blipFill rotWithShape="1">
          <a:blip r:embed="rId12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14" name="Picture 13">
            <a:extLst>
              <a:ext uri="{FF2B5EF4-FFF2-40B4-BE49-F238E27FC236}">
                <a16:creationId xmlns:a16="http://schemas.microsoft.com/office/drawing/2014/main" id="{B567AE58-AD9D-EE27-2D62-D1746405ACC2}"/>
              </a:ext>
            </a:extLst>
          </p:cNvPr>
          <p:cNvPicPr>
            <a:picLocks noChangeAspect="1"/>
          </p:cNvPicPr>
          <p:nvPr/>
        </p:nvPicPr>
        <p:blipFill rotWithShape="1">
          <a:blip r:embed="rId13"/>
          <a:srcRect l="6364" t="21222" b="20831"/>
          <a:stretch/>
        </p:blipFill>
        <p:spPr>
          <a:xfrm>
            <a:off x="6810844" y="3389303"/>
            <a:ext cx="5930264" cy="3764281"/>
          </a:xfrm>
          <a:prstGeom prst="rect">
            <a:avLst/>
          </a:prstGeom>
        </p:spPr>
      </p:pic>
      <p:pic>
        <p:nvPicPr>
          <p:cNvPr id="54" name="MsPham-0936082789">
            <a:hlinkClick r:id="rId14"/>
            <a:extLst>
              <a:ext uri="{FF2B5EF4-FFF2-40B4-BE49-F238E27FC236}">
                <a16:creationId xmlns:a16="http://schemas.microsoft.com/office/drawing/2014/main" id="{51328A1E-8291-1BA6-BF8D-17DF5357B6CC}"/>
              </a:ext>
            </a:extLst>
          </p:cNvPr>
          <p:cNvPicPr>
            <a:picLocks noChangeAspect="1"/>
          </p:cNvPicPr>
          <p:nvPr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</p:spTree>
    <p:extLst>
      <p:ext uri="{BB962C8B-B14F-4D97-AF65-F5344CB8AC3E}">
        <p14:creationId xmlns:p14="http://schemas.microsoft.com/office/powerpoint/2010/main" val="1726918125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MsPham-0936082789">
            <a:extLst>
              <a:ext uri="{FF2B5EF4-FFF2-40B4-BE49-F238E27FC236}">
                <a16:creationId xmlns:a16="http://schemas.microsoft.com/office/drawing/2014/main" id="{96DA8A42-6C11-C445-48E4-AF1DED63D73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C3F1352F-747B-D9CB-BB07-B63F2D3A4741}"/>
              </a:ext>
            </a:extLst>
          </p:cNvPr>
          <p:cNvSpPr txBox="1"/>
          <p:nvPr/>
        </p:nvSpPr>
        <p:spPr>
          <a:xfrm>
            <a:off x="838200" y="2030406"/>
            <a:ext cx="5978903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How many buildings are there at your school?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2800">
                <a:latin typeface="Arial" panose="020B0604020202020204" pitchFamily="34" charset="0"/>
                <a:cs typeface="Arial" panose="020B0604020202020204" pitchFamily="34" charset="0"/>
              </a:rPr>
              <a:t>There is ______.</a:t>
            </a: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A419E6C9-61E0-D2AF-4E41-E16097C74FC4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one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D2D7F1D5-502B-3F91-2789-96D637FD35DC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163D717-D18F-88F1-40C1-4DF58652543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E0C434E3-7E91-EF3A-6DFF-D4D24C4C3694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4C929C5B-7208-231C-BE0C-D8B23910955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48753" y="3459480"/>
            <a:ext cx="3077854" cy="2639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91044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7379AD2C-101D-2907-A9C0-ED1334D6A41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9" name="MsPham-0936082789">
            <a:extLst>
              <a:ext uri="{FF2B5EF4-FFF2-40B4-BE49-F238E27FC236}">
                <a16:creationId xmlns:a16="http://schemas.microsoft.com/office/drawing/2014/main" id="{9D6672B3-1700-74C1-813A-04B7EE6AAB9C}"/>
              </a:ext>
            </a:extLst>
          </p:cNvPr>
          <p:cNvSpPr txBox="1"/>
          <p:nvPr/>
        </p:nvSpPr>
        <p:spPr>
          <a:xfrm>
            <a:off x="1608751" y="2159000"/>
            <a:ext cx="516255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in the ______.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7699CBE5-6DC7-5795-368B-9C95AD1CF52D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countryside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906EDC7F-EBE1-7700-867B-62860591B663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4B462AB3-ACAB-92CB-1B01-FB57D7A66A0D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1F06D033-E712-FFB7-7D34-7E2271BE64CA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EC4CD08E-ED5E-5959-A998-BF57C46E0AA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57551" y="3127067"/>
            <a:ext cx="3074579" cy="2635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27445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2D7FDE-873B-8694-7111-7C0708DF4159}"/>
              </a:ext>
            </a:extLst>
          </p:cNvPr>
          <p:cNvGrpSpPr/>
          <p:nvPr/>
        </p:nvGrpSpPr>
        <p:grpSpPr>
          <a:xfrm>
            <a:off x="1356469" y="4265030"/>
            <a:ext cx="8925877" cy="1479224"/>
            <a:chOff x="398918" y="1151179"/>
            <a:chExt cx="8925877" cy="147922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22D40FC-F22F-B375-5D4D-F2EF52BC102F}"/>
                </a:ext>
              </a:extLst>
            </p:cNvPr>
            <p:cNvSpPr txBox="1"/>
            <p:nvPr/>
          </p:nvSpPr>
          <p:spPr>
            <a:xfrm>
              <a:off x="7857727" y="198407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0279A6AD-5CE7-7A1F-F916-F019B777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1C9580-F4EE-07EA-7AEF-4171C0BB4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AE9E2-EE3F-45AA-BD7B-BA5F5DB2C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E495824-7851-7416-C536-BCF31A0D0F5D}"/>
              </a:ext>
            </a:extLst>
          </p:cNvPr>
          <p:cNvSpPr txBox="1"/>
          <p:nvPr/>
        </p:nvSpPr>
        <p:spPr>
          <a:xfrm>
            <a:off x="872772" y="1002020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Practice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870119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8589763" y="3086705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F8486B-7DB9-7716-D507-AA5E6854A9FB}"/>
              </a:ext>
            </a:extLst>
          </p:cNvPr>
          <p:cNvGrpSpPr/>
          <p:nvPr/>
        </p:nvGrpSpPr>
        <p:grpSpPr>
          <a:xfrm>
            <a:off x="4267200" y="531437"/>
            <a:ext cx="7239001" cy="5795125"/>
            <a:chOff x="0" y="1477281"/>
            <a:chExt cx="12439887" cy="100856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3E2FE6-49F0-70BF-C9B1-D3A1B2C3E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193"/>
            <a:stretch/>
          </p:blipFill>
          <p:spPr>
            <a:xfrm>
              <a:off x="0" y="3387140"/>
              <a:ext cx="12192001" cy="26339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096E676-5736-220B-831F-89FA93EE1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t="49993"/>
            <a:stretch/>
          </p:blipFill>
          <p:spPr>
            <a:xfrm>
              <a:off x="189891" y="7432078"/>
              <a:ext cx="12192001" cy="263391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BCFB4E-E034-C216-713F-BBF362CE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6"/>
            <a:srcRect b="21670"/>
            <a:stretch/>
          </p:blipFill>
          <p:spPr>
            <a:xfrm>
              <a:off x="247886" y="9519351"/>
              <a:ext cx="12192001" cy="204354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C9432C-ECC9-2C60-D732-6B7D19DBD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2102"/>
            <a:stretch/>
          </p:blipFill>
          <p:spPr>
            <a:xfrm>
              <a:off x="0" y="1477281"/>
              <a:ext cx="12192001" cy="19646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44814B-396D-DD43-F5CD-15E6C122D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61202"/>
            <a:stretch/>
          </p:blipFill>
          <p:spPr>
            <a:xfrm>
              <a:off x="189891" y="5433687"/>
              <a:ext cx="12192001" cy="2043542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2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3BD64682-01F9-7A62-95F9-9798B8B6B34E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8886" y="5466455"/>
            <a:ext cx="653006" cy="6474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2397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5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500" tmFilter="0, 0; .2, .5; .8, .5; 1, 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" dur="250" autoRev="1" fill="hold"/>
                                        <p:tgtEl>
                                          <p:spTgt spid="5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2"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9C9432C-ECC9-2C60-D732-6B7D19DB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b="49840"/>
          <a:stretch/>
        </p:blipFill>
        <p:spPr>
          <a:xfrm>
            <a:off x="618983" y="1975699"/>
            <a:ext cx="10734031" cy="226055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E38B0724-F81D-CB1E-C576-0582B6BFEE5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680415" y="347977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7489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5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0" name="Picture 49">
            <a:extLst>
              <a:ext uri="{FF2B5EF4-FFF2-40B4-BE49-F238E27FC236}">
                <a16:creationId xmlns:a16="http://schemas.microsoft.com/office/drawing/2014/main" id="{99C9432C-ECC9-2C60-D732-6B7D19DBDEEE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458" t="49826" r="-458" b="14"/>
          <a:stretch/>
        </p:blipFill>
        <p:spPr>
          <a:xfrm>
            <a:off x="618983" y="1975699"/>
            <a:ext cx="10734031" cy="2260554"/>
          </a:xfrm>
          <a:prstGeom prst="rect">
            <a:avLst/>
          </a:prstGeom>
        </p:spPr>
      </p:pic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MsPham-0936082789">
            <a:extLst>
              <a:ext uri="{FF2B5EF4-FFF2-40B4-BE49-F238E27FC236}">
                <a16:creationId xmlns:a16="http://schemas.microsoft.com/office/drawing/2014/main" id="{37E768EE-B3F0-2F7F-30C8-9AE9656E026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297375" y="350009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54952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4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1BE25-4FA1-D265-18FB-371C51380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b="50377"/>
          <a:stretch/>
        </p:blipFill>
        <p:spPr>
          <a:xfrm>
            <a:off x="618983" y="1956996"/>
            <a:ext cx="10877273" cy="2302487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EA4B741B-83A1-8BC1-39F0-52CBE52F2B7D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42945" y="355450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0547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3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A1A1BE25-4FA1-D265-18FB-371C51380990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-353" t="51388" r="353" b="-1011"/>
          <a:stretch/>
        </p:blipFill>
        <p:spPr>
          <a:xfrm>
            <a:off x="618983" y="1956996"/>
            <a:ext cx="10877273" cy="2302487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C7C5B84-C531-C601-7F09-F4AF38D8816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551961" y="3527485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0828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2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5560659" y="2310501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pic>
        <p:nvPicPr>
          <p:cNvPr id="5" name="MsPham-0936082789" descr="A picture containing logo, symbol, graphics, circle&#10;&#10;Description automatically generated">
            <a:extLst>
              <a:ext uri="{FF2B5EF4-FFF2-40B4-BE49-F238E27FC236}">
                <a16:creationId xmlns:a16="http://schemas.microsoft.com/office/drawing/2014/main" id="{81E68BD2-D7E0-79C6-EFF6-7B0BC1CC3F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78914" y="5164782"/>
            <a:ext cx="653006" cy="647424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E9CE8FC8-27FE-279E-143E-6CA96E31A195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-1" b="-612"/>
          <a:stretch/>
        </p:blipFill>
        <p:spPr>
          <a:xfrm>
            <a:off x="533698" y="2113928"/>
            <a:ext cx="10800512" cy="2296025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C4C91B56-F635-8797-AEBB-D4C51535A12C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820201" y="3693634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34775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3" fill="hold">
                      <p:stCondLst>
                        <p:cond delay="0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Track 107 (mp3cut.net) (1)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EC77A3F3-284E-2A05-96A4-BDC3E1FC7225}"/>
              </a:ext>
            </a:extLst>
          </p:cNvPr>
          <p:cNvGrpSpPr/>
          <p:nvPr/>
        </p:nvGrpSpPr>
        <p:grpSpPr>
          <a:xfrm>
            <a:off x="8589763" y="3086705"/>
            <a:ext cx="1467068" cy="1590950"/>
            <a:chOff x="129052" y="1151179"/>
            <a:chExt cx="1467068" cy="1590950"/>
          </a:xfrm>
        </p:grpSpPr>
        <p:sp>
          <p:nvSpPr>
            <p:cNvPr id="7" name="MsPham-0936082789">
              <a:extLst>
                <a:ext uri="{FF2B5EF4-FFF2-40B4-BE49-F238E27FC236}">
                  <a16:creationId xmlns:a16="http://schemas.microsoft.com/office/drawing/2014/main" id="{48C8F1DC-C1B9-47A1-C8DE-4A632E6E7B70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28" name="MsPham-0936082789">
              <a:extLst>
                <a:ext uri="{FF2B5EF4-FFF2-40B4-BE49-F238E27FC236}">
                  <a16:creationId xmlns:a16="http://schemas.microsoft.com/office/drawing/2014/main" id="{A6837EE7-00ED-1037-54C4-069B4D78BB6A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91F8486B-7DB9-7716-D507-AA5E6854A9FB}"/>
              </a:ext>
            </a:extLst>
          </p:cNvPr>
          <p:cNvGrpSpPr/>
          <p:nvPr/>
        </p:nvGrpSpPr>
        <p:grpSpPr>
          <a:xfrm>
            <a:off x="4267200" y="531437"/>
            <a:ext cx="7239001" cy="5795125"/>
            <a:chOff x="0" y="1477281"/>
            <a:chExt cx="12439887" cy="10085612"/>
          </a:xfrm>
        </p:grpSpPr>
        <p:pic>
          <p:nvPicPr>
            <p:cNvPr id="44" name="Picture 43">
              <a:extLst>
                <a:ext uri="{FF2B5EF4-FFF2-40B4-BE49-F238E27FC236}">
                  <a16:creationId xmlns:a16="http://schemas.microsoft.com/office/drawing/2014/main" id="{ED3E2FE6-49F0-70BF-C9B1-D3A1B2C3E20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t="49193"/>
            <a:stretch/>
          </p:blipFill>
          <p:spPr>
            <a:xfrm>
              <a:off x="0" y="3387140"/>
              <a:ext cx="12192001" cy="2633918"/>
            </a:xfrm>
            <a:prstGeom prst="rect">
              <a:avLst/>
            </a:prstGeom>
          </p:spPr>
        </p:pic>
        <p:pic>
          <p:nvPicPr>
            <p:cNvPr id="46" name="Picture 45">
              <a:extLst>
                <a:ext uri="{FF2B5EF4-FFF2-40B4-BE49-F238E27FC236}">
                  <a16:creationId xmlns:a16="http://schemas.microsoft.com/office/drawing/2014/main" id="{5096E676-5736-220B-831F-89FA93EE1684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t="49993"/>
            <a:stretch/>
          </p:blipFill>
          <p:spPr>
            <a:xfrm>
              <a:off x="189891" y="7432078"/>
              <a:ext cx="12192001" cy="2633919"/>
            </a:xfrm>
            <a:prstGeom prst="rect">
              <a:avLst/>
            </a:prstGeom>
          </p:spPr>
        </p:pic>
        <p:pic>
          <p:nvPicPr>
            <p:cNvPr id="48" name="Picture 47">
              <a:extLst>
                <a:ext uri="{FF2B5EF4-FFF2-40B4-BE49-F238E27FC236}">
                  <a16:creationId xmlns:a16="http://schemas.microsoft.com/office/drawing/2014/main" id="{2CBCFB4E-E034-C216-713F-BBF362CE41C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5"/>
            <a:srcRect b="21670"/>
            <a:stretch/>
          </p:blipFill>
          <p:spPr>
            <a:xfrm>
              <a:off x="247886" y="9519351"/>
              <a:ext cx="12192001" cy="2043542"/>
            </a:xfrm>
            <a:prstGeom prst="rect">
              <a:avLst/>
            </a:prstGeom>
          </p:spPr>
        </p:pic>
        <p:pic>
          <p:nvPicPr>
            <p:cNvPr id="50" name="Picture 49">
              <a:extLst>
                <a:ext uri="{FF2B5EF4-FFF2-40B4-BE49-F238E27FC236}">
                  <a16:creationId xmlns:a16="http://schemas.microsoft.com/office/drawing/2014/main" id="{99C9432C-ECC9-2C60-D732-6B7D19DBDEEE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3"/>
            <a:srcRect b="62102"/>
            <a:stretch/>
          </p:blipFill>
          <p:spPr>
            <a:xfrm>
              <a:off x="0" y="1477281"/>
              <a:ext cx="12192001" cy="1964670"/>
            </a:xfrm>
            <a:prstGeom prst="rect">
              <a:avLst/>
            </a:prstGeom>
          </p:spPr>
        </p:pic>
        <p:pic>
          <p:nvPicPr>
            <p:cNvPr id="51" name="Picture 50">
              <a:extLst>
                <a:ext uri="{FF2B5EF4-FFF2-40B4-BE49-F238E27FC236}">
                  <a16:creationId xmlns:a16="http://schemas.microsoft.com/office/drawing/2014/main" id="{4344814B-396D-DD43-F5CD-15E6C122D79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/>
            <a:srcRect b="61202"/>
            <a:stretch/>
          </p:blipFill>
          <p:spPr>
            <a:xfrm>
              <a:off x="189891" y="5433687"/>
              <a:ext cx="12192001" cy="2043542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Listen and tick.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1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A7683C3A-7784-7328-3107-5EDBF9579A00}"/>
              </a:ext>
            </a:extLst>
          </p:cNvPr>
          <p:cNvSpPr txBox="1">
            <a:spLocks/>
          </p:cNvSpPr>
          <p:nvPr/>
        </p:nvSpPr>
        <p:spPr>
          <a:xfrm>
            <a:off x="545927" y="2992126"/>
            <a:ext cx="3437152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/>
            <a:r>
              <a:rPr lang="en-US" sz="2933">
                <a:solidFill>
                  <a:srgbClr val="0070C0"/>
                </a:solidFill>
                <a:latin typeface="Arial" panose="020B0604020202020204" pitchFamily="34" charset="0"/>
              </a:rPr>
              <a:t>Answer key</a:t>
            </a:r>
            <a:endParaRPr lang="en-US" sz="2933" dirty="0">
              <a:solidFill>
                <a:srgbClr val="0070C0"/>
              </a:solidFill>
              <a:latin typeface="Arial" panose="020B0604020202020204" pitchFamily="34" charset="0"/>
            </a:endParaRPr>
          </a:p>
        </p:txBody>
      </p:sp>
      <p:pic>
        <p:nvPicPr>
          <p:cNvPr id="5" name="MsPham-0936082789">
            <a:extLst>
              <a:ext uri="{FF2B5EF4-FFF2-40B4-BE49-F238E27FC236}">
                <a16:creationId xmlns:a16="http://schemas.microsoft.com/office/drawing/2014/main" id="{F48676FA-68AD-70AA-9534-886B43D72AB8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123378" y="946555"/>
            <a:ext cx="932769" cy="883997"/>
          </a:xfrm>
          <a:prstGeom prst="rect">
            <a:avLst/>
          </a:prstGeom>
        </p:spPr>
      </p:pic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F8A5C4D-81A0-9322-7E69-484E0660C6C4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229318" y="3252230"/>
            <a:ext cx="932769" cy="883997"/>
          </a:xfrm>
          <a:prstGeom prst="rect">
            <a:avLst/>
          </a:prstGeom>
        </p:spPr>
      </p:pic>
      <p:pic>
        <p:nvPicPr>
          <p:cNvPr id="9" name="MsPham-0936082789">
            <a:extLst>
              <a:ext uri="{FF2B5EF4-FFF2-40B4-BE49-F238E27FC236}">
                <a16:creationId xmlns:a16="http://schemas.microsoft.com/office/drawing/2014/main" id="{41E028C4-DFA1-AF57-CF05-8A3630A8DD01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97328" y="5596739"/>
            <a:ext cx="932769" cy="883997"/>
          </a:xfrm>
          <a:prstGeom prst="rect">
            <a:avLst/>
          </a:prstGeom>
        </p:spPr>
      </p:pic>
      <p:pic>
        <p:nvPicPr>
          <p:cNvPr id="10" name="MsPham-0936082789">
            <a:extLst>
              <a:ext uri="{FF2B5EF4-FFF2-40B4-BE49-F238E27FC236}">
                <a16:creationId xmlns:a16="http://schemas.microsoft.com/office/drawing/2014/main" id="{81222CC5-29E9-8BF6-75DB-829571CCCB0E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895567" y="4411119"/>
            <a:ext cx="932769" cy="883997"/>
          </a:xfrm>
          <a:prstGeom prst="rect">
            <a:avLst/>
          </a:prstGeom>
        </p:spPr>
      </p:pic>
      <p:pic>
        <p:nvPicPr>
          <p:cNvPr id="11" name="MsPham-0936082789">
            <a:extLst>
              <a:ext uri="{FF2B5EF4-FFF2-40B4-BE49-F238E27FC236}">
                <a16:creationId xmlns:a16="http://schemas.microsoft.com/office/drawing/2014/main" id="{BC2F253A-B8B8-978A-6277-7564B13D0F6F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0598315" y="2032342"/>
            <a:ext cx="932769" cy="8839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06801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6F29344E-1A40-5FF3-A800-3A77C631DFA3}"/>
              </a:ext>
            </a:extLst>
          </p:cNvPr>
          <p:cNvGrpSpPr/>
          <p:nvPr/>
        </p:nvGrpSpPr>
        <p:grpSpPr>
          <a:xfrm>
            <a:off x="1356469" y="4265030"/>
            <a:ext cx="8925877" cy="1479224"/>
            <a:chOff x="398918" y="1151179"/>
            <a:chExt cx="8925877" cy="1479224"/>
          </a:xfrm>
        </p:grpSpPr>
        <p:sp>
          <p:nvSpPr>
            <p:cNvPr id="6" name="MsPham-0936082789">
              <a:extLst>
                <a:ext uri="{FF2B5EF4-FFF2-40B4-BE49-F238E27FC236}">
                  <a16:creationId xmlns:a16="http://schemas.microsoft.com/office/drawing/2014/main" id="{4E30FA7C-8BA2-2CA2-F09E-48A3818941B2}"/>
                </a:ext>
              </a:extLst>
            </p:cNvPr>
            <p:cNvSpPr txBox="1"/>
            <p:nvPr/>
          </p:nvSpPr>
          <p:spPr>
            <a:xfrm>
              <a:off x="7857727" y="198407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7" name="MsPham-0936082789">
              <a:extLst>
                <a:ext uri="{FF2B5EF4-FFF2-40B4-BE49-F238E27FC236}">
                  <a16:creationId xmlns:a16="http://schemas.microsoft.com/office/drawing/2014/main" id="{35A79312-9186-E65B-B5BE-D8682768FD88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FA3BD572-D939-F29B-B1A5-7CCEE274400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0177258E-5263-C7AE-91CE-59F48038BB1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4" name="MsPham-0936082789">
            <a:extLst>
              <a:ext uri="{FF2B5EF4-FFF2-40B4-BE49-F238E27FC236}">
                <a16:creationId xmlns:a16="http://schemas.microsoft.com/office/drawing/2014/main" id="{8FC627B0-4BF4-6A45-5A8A-05063C9B8269}"/>
              </a:ext>
            </a:extLst>
          </p:cNvPr>
          <p:cNvSpPr txBox="1"/>
          <p:nvPr/>
        </p:nvSpPr>
        <p:spPr>
          <a:xfrm>
            <a:off x="872772" y="1002020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Warm-up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rgbClr val="FF4B5C"/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8556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9" name="Group 28">
            <a:extLst>
              <a:ext uri="{FF2B5EF4-FFF2-40B4-BE49-F238E27FC236}">
                <a16:creationId xmlns:a16="http://schemas.microsoft.com/office/drawing/2014/main" id="{30AB0F2B-4591-E845-DCFF-111D0794C35E}"/>
              </a:ext>
            </a:extLst>
          </p:cNvPr>
          <p:cNvGrpSpPr/>
          <p:nvPr/>
        </p:nvGrpSpPr>
        <p:grpSpPr>
          <a:xfrm>
            <a:off x="2794598" y="1390384"/>
            <a:ext cx="1467068" cy="1590950"/>
            <a:chOff x="129052" y="1151179"/>
            <a:chExt cx="1467068" cy="1590950"/>
          </a:xfrm>
        </p:grpSpPr>
        <p:sp>
          <p:nvSpPr>
            <p:cNvPr id="30" name="MsPham-0936082789">
              <a:extLst>
                <a:ext uri="{FF2B5EF4-FFF2-40B4-BE49-F238E27FC236}">
                  <a16:creationId xmlns:a16="http://schemas.microsoft.com/office/drawing/2014/main" id="{AF7ACC97-3ECB-4563-6F7B-C034FDF93486}"/>
                </a:ext>
              </a:extLst>
            </p:cNvPr>
            <p:cNvSpPr txBox="1"/>
            <p:nvPr/>
          </p:nvSpPr>
          <p:spPr>
            <a:xfrm>
              <a:off x="129052" y="2095798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31" name="MsPham-0936082789">
              <a:extLst>
                <a:ext uri="{FF2B5EF4-FFF2-40B4-BE49-F238E27FC236}">
                  <a16:creationId xmlns:a16="http://schemas.microsoft.com/office/drawing/2014/main" id="{FDDBFB44-87E3-89E8-8E86-24DEC0EEE974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6CA986AA-F938-ADF3-0D85-5268C707AB55}"/>
              </a:ext>
            </a:extLst>
          </p:cNvPr>
          <p:cNvGrpSpPr/>
          <p:nvPr/>
        </p:nvGrpSpPr>
        <p:grpSpPr>
          <a:xfrm>
            <a:off x="1436822" y="883769"/>
            <a:ext cx="9326287" cy="5478338"/>
            <a:chOff x="952652" y="1051357"/>
            <a:chExt cx="10822561" cy="6357262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B7E505D0-57DE-AC85-D671-852449994E3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52652" y="1051357"/>
              <a:ext cx="4670342" cy="3021986"/>
            </a:xfrm>
            <a:prstGeom prst="rect">
              <a:avLst/>
            </a:prstGeom>
          </p:spPr>
        </p:pic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9A5CDD3B-720E-A3BA-77BA-672522E93C9E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08" y="1129484"/>
              <a:ext cx="4061318" cy="2829166"/>
            </a:xfrm>
            <a:prstGeom prst="rect">
              <a:avLst/>
            </a:prstGeom>
          </p:spPr>
        </p:pic>
        <p:pic>
          <p:nvPicPr>
            <p:cNvPr id="7" name="Picture 6">
              <a:extLst>
                <a:ext uri="{FF2B5EF4-FFF2-40B4-BE49-F238E27FC236}">
                  <a16:creationId xmlns:a16="http://schemas.microsoft.com/office/drawing/2014/main" id="{5D563D02-B6FE-7574-0F92-809BFA87BA59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116585" y="4172773"/>
              <a:ext cx="4857077" cy="3235846"/>
            </a:xfrm>
            <a:prstGeom prst="rect">
              <a:avLst/>
            </a:prstGeom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0C1AEAE3-015C-4B73-E354-B93C253EF3A2}"/>
                </a:ext>
              </a:extLst>
            </p:cNvPr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52808" y="3958650"/>
              <a:ext cx="5522405" cy="3281235"/>
            </a:xfrm>
            <a:prstGeom prst="rect">
              <a:avLst/>
            </a:prstGeom>
          </p:spPr>
        </p:pic>
      </p:grpSp>
      <p:sp>
        <p:nvSpPr>
          <p:cNvPr id="2" name="MsPham-0936082789">
            <a:extLst>
              <a:ext uri="{FF2B5EF4-FFF2-40B4-BE49-F238E27FC236}">
                <a16:creationId xmlns:a16="http://schemas.microsoft.com/office/drawing/2014/main" id="{BE0FC411-6187-24BA-93D4-164211DD9EF4}"/>
              </a:ext>
            </a:extLst>
          </p:cNvPr>
          <p:cNvSpPr txBox="1">
            <a:spLocks/>
          </p:cNvSpPr>
          <p:nvPr/>
        </p:nvSpPr>
        <p:spPr>
          <a:xfrm>
            <a:off x="1116585" y="377264"/>
            <a:ext cx="5177608" cy="548640"/>
          </a:xfrm>
          <a:prstGeom prst="flowChartProcess">
            <a:avLst/>
          </a:prstGeom>
          <a:noFill/>
          <a:ln w="19050">
            <a:solidFill>
              <a:schemeClr val="bg1"/>
            </a:solidFill>
          </a:ln>
          <a:effectLst/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pPr marL="182889" algn="l"/>
            <a:r>
              <a:rPr lang="en-US" sz="2933">
                <a:solidFill>
                  <a:srgbClr val="C45C67"/>
                </a:solidFill>
                <a:latin typeface="Arial" panose="020B0604020202020204" pitchFamily="34" charset="0"/>
              </a:rPr>
              <a:t>  Ask and answer.</a:t>
            </a:r>
            <a:endParaRPr lang="en-US" sz="2933" dirty="0">
              <a:solidFill>
                <a:srgbClr val="C45C67"/>
              </a:solidFill>
              <a:latin typeface="Arial" panose="020B0604020202020204" pitchFamily="34" charset="0"/>
            </a:endParaRPr>
          </a:p>
        </p:txBody>
      </p:sp>
      <p:sp>
        <p:nvSpPr>
          <p:cNvPr id="3" name="MsPham-0936082789">
            <a:extLst>
              <a:ext uri="{FF2B5EF4-FFF2-40B4-BE49-F238E27FC236}">
                <a16:creationId xmlns:a16="http://schemas.microsoft.com/office/drawing/2014/main" id="{F2443AFA-CEDE-F59A-770A-178B6FE6E0AD}"/>
              </a:ext>
            </a:extLst>
          </p:cNvPr>
          <p:cNvSpPr txBox="1"/>
          <p:nvPr/>
        </p:nvSpPr>
        <p:spPr>
          <a:xfrm>
            <a:off x="888182" y="377264"/>
            <a:ext cx="548640" cy="548640"/>
          </a:xfrm>
          <a:prstGeom prst="ellipse">
            <a:avLst/>
          </a:prstGeom>
          <a:solidFill>
            <a:srgbClr val="C45C67"/>
          </a:solidFill>
          <a:ln w="19050">
            <a:solidFill>
              <a:srgbClr val="D4888F"/>
            </a:solidFill>
          </a:ln>
          <a:effectLst>
            <a:outerShdw blurRad="57785" dist="33020" dir="3180000" algn="ctr">
              <a:srgbClr val="000000">
                <a:alpha val="30000"/>
              </a:srgbClr>
            </a:outerShdw>
          </a:effectLst>
          <a:scene3d>
            <a:camera prst="orthographicFront">
              <a:rot lat="0" lon="0" rev="0"/>
            </a:camera>
            <a:lightRig rig="brightRoom" dir="t">
              <a:rot lat="0" lon="0" rev="600000"/>
            </a:lightRig>
          </a:scene3d>
          <a:sp3d prstMaterial="metal">
            <a:bevelT w="38100" h="57150" prst="angle"/>
          </a:sp3d>
        </p:spPr>
        <p:txBody>
          <a:bodyPr spcFirstLastPara="1" wrap="square" lIns="121900" tIns="121900" rIns="121900" bIns="121900" anchor="ctr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defRPr lang="en-US"/>
            </a:defPPr>
            <a:lvl1pPr marR="0" lvl="0" algn="ctr">
              <a:lnSpc>
                <a:spcPct val="12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2800" b="1" i="0" u="none" strike="noStrike" cap="none">
                <a:solidFill>
                  <a:schemeClr val="bg1"/>
                </a:solidFill>
                <a:latin typeface=".VnBlack" panose="020B7200000000000000" pitchFamily="34" charset="0"/>
                <a:ea typeface="Arial"/>
                <a:cs typeface="Arial" panose="020B0604020202020204" pitchFamily="34" charset="0"/>
              </a:defRPr>
            </a:lvl1pPr>
            <a:lvl2pPr marR="0" lvl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2pPr>
            <a:lvl3pPr marR="0" lvl="2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3pPr>
            <a:lvl4pPr marR="0" lvl="3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4pPr>
            <a:lvl5pPr marR="0" lvl="4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5pPr>
            <a:lvl6pPr marR="0" lvl="5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6pPr>
            <a:lvl7pPr marR="0" lvl="6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7pPr>
            <a:lvl8pPr marR="0" lvl="7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8pPr>
            <a:lvl9pPr marR="0" lvl="8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</a:defRPr>
            </a:lvl9pPr>
          </a:lstStyle>
          <a:p>
            <a:r>
              <a:rPr lang="en-US"/>
              <a:t>2</a:t>
            </a:r>
            <a:endParaRPr lang="en-US" dirty="0"/>
          </a:p>
        </p:txBody>
      </p:sp>
      <p:sp>
        <p:nvSpPr>
          <p:cNvPr id="4" name="MsPham-0936082789">
            <a:extLst>
              <a:ext uri="{FF2B5EF4-FFF2-40B4-BE49-F238E27FC236}">
                <a16:creationId xmlns:a16="http://schemas.microsoft.com/office/drawing/2014/main" id="{2A1B80F9-7FFD-DEB8-6B61-152270BACA46}"/>
              </a:ext>
            </a:extLst>
          </p:cNvPr>
          <p:cNvSpPr/>
          <p:nvPr/>
        </p:nvSpPr>
        <p:spPr>
          <a:xfrm>
            <a:off x="3909652" y="2962656"/>
            <a:ext cx="2267627" cy="525294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There is one.                           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1F81431C-5447-B51A-9C23-E28480475959}"/>
              </a:ext>
            </a:extLst>
          </p:cNvPr>
          <p:cNvSpPr/>
          <p:nvPr/>
        </p:nvSpPr>
        <p:spPr>
          <a:xfrm>
            <a:off x="8254397" y="2863820"/>
            <a:ext cx="1905603" cy="525294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English.</a:t>
            </a:r>
          </a:p>
        </p:txBody>
      </p:sp>
      <p:sp>
        <p:nvSpPr>
          <p:cNvPr id="9" name="MsPham-0936082789">
            <a:extLst>
              <a:ext uri="{FF2B5EF4-FFF2-40B4-BE49-F238E27FC236}">
                <a16:creationId xmlns:a16="http://schemas.microsoft.com/office/drawing/2014/main" id="{E27802CF-B79A-D0DF-B511-BE9A0615CE3E}"/>
              </a:ext>
            </a:extLst>
          </p:cNvPr>
          <p:cNvSpPr/>
          <p:nvPr/>
        </p:nvSpPr>
        <p:spPr>
          <a:xfrm>
            <a:off x="3909652" y="5789196"/>
            <a:ext cx="2613068" cy="638063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2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It’s in November.</a:t>
            </a: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B3A342F5-4FEE-7462-CAE4-7357A1A39015}"/>
              </a:ext>
            </a:extLst>
          </p:cNvPr>
          <p:cNvSpPr/>
          <p:nvPr/>
        </p:nvSpPr>
        <p:spPr>
          <a:xfrm>
            <a:off x="8461944" y="5578637"/>
            <a:ext cx="3222056" cy="638063"/>
          </a:xfrm>
          <a:prstGeom prst="roundRect">
            <a:avLst/>
          </a:prstGeom>
          <a:solidFill>
            <a:srgbClr val="FEF1D8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>
                <a:solidFill>
                  <a:srgbClr val="C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was on the beach.</a:t>
            </a:r>
          </a:p>
        </p:txBody>
      </p:sp>
    </p:spTree>
    <p:extLst>
      <p:ext uri="{BB962C8B-B14F-4D97-AF65-F5344CB8AC3E}">
        <p14:creationId xmlns:p14="http://schemas.microsoft.com/office/powerpoint/2010/main" val="1733721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8" grpId="0" animBg="1"/>
      <p:bldP spid="9" grpId="0" animBg="1"/>
      <p:bldP spid="10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332D7FDE-873B-8694-7111-7C0708DF4159}"/>
              </a:ext>
            </a:extLst>
          </p:cNvPr>
          <p:cNvGrpSpPr/>
          <p:nvPr/>
        </p:nvGrpSpPr>
        <p:grpSpPr>
          <a:xfrm>
            <a:off x="1356469" y="4265030"/>
            <a:ext cx="8925877" cy="1479224"/>
            <a:chOff x="398918" y="1151179"/>
            <a:chExt cx="8925877" cy="1479224"/>
          </a:xfrm>
        </p:grpSpPr>
        <p:sp>
          <p:nvSpPr>
            <p:cNvPr id="3" name="MsPham-0936082789">
              <a:extLst>
                <a:ext uri="{FF2B5EF4-FFF2-40B4-BE49-F238E27FC236}">
                  <a16:creationId xmlns:a16="http://schemas.microsoft.com/office/drawing/2014/main" id="{D22D40FC-F22F-B375-5D4D-F2EF52BC102F}"/>
                </a:ext>
              </a:extLst>
            </p:cNvPr>
            <p:cNvSpPr txBox="1"/>
            <p:nvPr/>
          </p:nvSpPr>
          <p:spPr>
            <a:xfrm>
              <a:off x="7857727" y="1984072"/>
              <a:ext cx="1467068" cy="646331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MsPham</a:t>
              </a:r>
            </a:p>
            <a:p>
              <a:pPr algn="ctr"/>
              <a:r>
                <a:rPr lang="en-US" b="1">
                  <a:latin typeface="Arial" panose="020B0604020202020204" pitchFamily="34" charset="0"/>
                  <a:cs typeface="Arial" panose="020B0604020202020204" pitchFamily="34" charset="0"/>
                </a:rPr>
                <a:t>0936092789</a:t>
              </a:r>
            </a:p>
          </p:txBody>
        </p:sp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0279A6AD-5CE7-7A1F-F916-F019B7776C73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398918" y="1151179"/>
              <a:ext cx="845189" cy="845189"/>
            </a:xfrm>
            <a:prstGeom prst="ellipse">
              <a:avLst/>
            </a:prstGeom>
            <a:ln>
              <a:solidFill>
                <a:srgbClr val="F2631F"/>
              </a:solidFill>
            </a:ln>
            <a:effectLst>
              <a:outerShdw blurRad="63500" sx="102000" sy="102000" algn="ctr" rotWithShape="0">
                <a:prstClr val="black">
                  <a:alpha val="40000"/>
                </a:prstClr>
              </a:outerShdw>
            </a:effectLst>
          </p:spPr>
        </p:pic>
      </p:grpSp>
      <p:pic>
        <p:nvPicPr>
          <p:cNvPr id="5" name="Picture 4">
            <a:extLst>
              <a:ext uri="{FF2B5EF4-FFF2-40B4-BE49-F238E27FC236}">
                <a16:creationId xmlns:a16="http://schemas.microsoft.com/office/drawing/2014/main" id="{671C9580-F4EE-07EA-7AEF-4171C0BB4D5B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3109" r="24152" b="5381"/>
          <a:stretch/>
        </p:blipFill>
        <p:spPr>
          <a:xfrm>
            <a:off x="760683" y="1827448"/>
            <a:ext cx="2541317" cy="4559389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CD7AE9E2-EE3F-45AA-BD7B-BA5F5DB2CAB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6364" t="21222" b="20831"/>
          <a:stretch/>
        </p:blipFill>
        <p:spPr>
          <a:xfrm>
            <a:off x="6583680" y="3428999"/>
            <a:ext cx="5930264" cy="3764281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2E495824-7851-7416-C536-BCF31A0D0F5D}"/>
              </a:ext>
            </a:extLst>
          </p:cNvPr>
          <p:cNvSpPr txBox="1"/>
          <p:nvPr/>
        </p:nvSpPr>
        <p:spPr>
          <a:xfrm>
            <a:off x="973386" y="263698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Speaking </a:t>
            </a:r>
          </a:p>
        </p:txBody>
      </p:sp>
      <p:sp>
        <p:nvSpPr>
          <p:cNvPr id="8" name="MsPham-0936082789">
            <a:extLst>
              <a:ext uri="{FF2B5EF4-FFF2-40B4-BE49-F238E27FC236}">
                <a16:creationId xmlns:a16="http://schemas.microsoft.com/office/drawing/2014/main" id="{2AA7A4E7-D134-AFDB-B979-47292820A189}"/>
              </a:ext>
            </a:extLst>
          </p:cNvPr>
          <p:cNvSpPr txBox="1"/>
          <p:nvPr/>
        </p:nvSpPr>
        <p:spPr>
          <a:xfrm>
            <a:off x="759696" y="1634252"/>
            <a:ext cx="11218614" cy="264687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16600" b="1">
                <a:ln w="19050">
                  <a:solidFill>
                    <a:schemeClr val="bg1"/>
                  </a:solidFill>
                </a:ln>
                <a:solidFill>
                  <a:schemeClr val="tx1">
                    <a:lumMod val="65000"/>
                    <a:lumOff val="35000"/>
                  </a:schemeClr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Aristote" panose="020B7200000000000000" pitchFamily="34" charset="0"/>
                <a:cs typeface="Atma Bold" panose="020B0604020202020204" charset="0"/>
              </a:rPr>
              <a:t>test</a:t>
            </a:r>
            <a:endParaRPr lang="en-US" sz="11500" b="1" dirty="0">
              <a:ln w="19050">
                <a:solidFill>
                  <a:schemeClr val="bg1"/>
                </a:solidFill>
              </a:ln>
              <a:solidFill>
                <a:schemeClr val="tx1">
                  <a:lumMod val="65000"/>
                  <a:lumOff val="35000"/>
                </a:schemeClr>
              </a:solidFill>
              <a:effectLst>
                <a:outerShdw blurRad="12700" dist="38100" dir="2700000" algn="tl" rotWithShape="0">
                  <a:schemeClr val="bg1"/>
                </a:outerShdw>
              </a:effectLst>
              <a:latin typeface=".VnAristote" panose="020B7200000000000000" pitchFamily="34" charset="0"/>
              <a:cs typeface="Atma Bold" panose="020B06040202020202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35486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0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500"/>
                            </p:stCondLst>
                            <p:childTnLst>
                              <p:par>
                                <p:cTn id="14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905225" y="560457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002060"/>
                </a:solidFill>
                <a:latin typeface="Arial" panose="020B0604020202020204" pitchFamily="34" charset="0"/>
                <a:cs typeface="Arial" charset="0"/>
                <a:sym typeface="Arial"/>
              </a:rPr>
              <a:t>Do you have art on </a:t>
            </a: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  <a:sym typeface="Arial"/>
              </a:rPr>
              <a:t>Tuesdays?</a:t>
            </a:r>
            <a:endParaRPr lang="en-US" sz="4000" b="1" dirty="0">
              <a:solidFill>
                <a:srgbClr val="00206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469619" y="5746163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Yes, I do. </a:t>
            </a:r>
            <a:r>
              <a:rPr lang="en-US" sz="4000" b="1" dirty="0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/ No, I don’t.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7ECDD017-05A5-56BC-5FF0-EE58C00E5FFB}"/>
              </a:ext>
            </a:extLst>
          </p:cNvPr>
          <p:cNvGrpSpPr/>
          <p:nvPr/>
        </p:nvGrpSpPr>
        <p:grpSpPr>
          <a:xfrm>
            <a:off x="3180531" y="1461173"/>
            <a:ext cx="5564029" cy="3935653"/>
            <a:chOff x="3180531" y="1461173"/>
            <a:chExt cx="5564029" cy="3935653"/>
          </a:xfrm>
        </p:grpSpPr>
        <p:pic>
          <p:nvPicPr>
            <p:cNvPr id="2" name="Picture 1">
              <a:extLst>
                <a:ext uri="{FF2B5EF4-FFF2-40B4-BE49-F238E27FC236}">
                  <a16:creationId xmlns:a16="http://schemas.microsoft.com/office/drawing/2014/main" id="{A1DDDE92-988F-54B4-8EC5-C50DA30B1CA9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180531" y="1461173"/>
              <a:ext cx="5564029" cy="3935653"/>
            </a:xfrm>
            <a:prstGeom prst="rect">
              <a:avLst/>
            </a:prstGeom>
          </p:spPr>
        </p:pic>
        <p:pic>
          <p:nvPicPr>
            <p:cNvPr id="1028" name="Picture 4" descr="Young Artists Practice Their Skills To Find A Dream Art School Concept  Character Design Fun To Paint Stock Illustration - Download Image Now -  iStock">
              <a:extLst>
                <a:ext uri="{FF2B5EF4-FFF2-40B4-BE49-F238E27FC236}">
                  <a16:creationId xmlns:a16="http://schemas.microsoft.com/office/drawing/2014/main" id="{B672F918-5FB9-E493-4231-64711FB0C26D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410" t="15435" b="8445"/>
            <a:stretch/>
          </p:blipFill>
          <p:spPr bwMode="auto">
            <a:xfrm>
              <a:off x="5372100" y="3154680"/>
              <a:ext cx="1161667" cy="609599"/>
            </a:xfrm>
            <a:prstGeom prst="ellipse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11994018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794100" y="70104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  <a:sym typeface="Arial"/>
              </a:rPr>
              <a:t>When’s your birthday?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It’s in ________.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9C6B71DE-FC35-E297-12FE-47F07FE15D47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b="10649"/>
          <a:stretch/>
        </p:blipFill>
        <p:spPr>
          <a:xfrm>
            <a:off x="3909058" y="1681547"/>
            <a:ext cx="4373881" cy="3908110"/>
          </a:xfrm>
          <a:prstGeom prst="ellipse">
            <a:avLst/>
          </a:prstGeom>
        </p:spPr>
      </p:pic>
    </p:spTree>
    <p:extLst>
      <p:ext uri="{BB962C8B-B14F-4D97-AF65-F5344CB8AC3E}">
        <p14:creationId xmlns:p14="http://schemas.microsoft.com/office/powerpoint/2010/main" val="42437257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499745" y="873414"/>
            <a:ext cx="11475720" cy="646331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 sz="3600">
                <a:sym typeface="Arial"/>
              </a:rPr>
              <a:t>How many buildings are there at your school? </a:t>
            </a:r>
            <a:endParaRPr lang="en-US" sz="3600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There is/ are ________.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AEE13E6D-4545-4064-C602-1779EBF91FB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50791" y="1957909"/>
            <a:ext cx="5416098" cy="29421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91277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Where’s your school?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It’s in the _____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02F3DF83-2E51-2814-FA6E-DF02A133547B}"/>
              </a:ext>
            </a:extLst>
          </p:cNvPr>
          <p:cNvGrpSpPr/>
          <p:nvPr/>
        </p:nvGrpSpPr>
        <p:grpSpPr>
          <a:xfrm>
            <a:off x="3174669" y="2145143"/>
            <a:ext cx="5580711" cy="2921657"/>
            <a:chOff x="3845229" y="1016031"/>
            <a:chExt cx="5580711" cy="2921657"/>
          </a:xfrm>
        </p:grpSpPr>
        <p:pic>
          <p:nvPicPr>
            <p:cNvPr id="3" name="Mspham-0936082789">
              <a:extLst>
                <a:ext uri="{FF2B5EF4-FFF2-40B4-BE49-F238E27FC236}">
                  <a16:creationId xmlns:a16="http://schemas.microsoft.com/office/drawing/2014/main" id="{F6770F0F-D509-9F78-654A-EAD9BB73CE95}"/>
                </a:ext>
              </a:extLst>
            </p:cNvPr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3845229" y="1027313"/>
              <a:ext cx="2552700" cy="1384361"/>
            </a:xfrm>
            <a:prstGeom prst="ellipse">
              <a:avLst/>
            </a:prstGeom>
          </p:spPr>
        </p:pic>
        <p:pic>
          <p:nvPicPr>
            <p:cNvPr id="4" name="Mspham-0936082789">
              <a:extLst>
                <a:ext uri="{FF2B5EF4-FFF2-40B4-BE49-F238E27FC236}">
                  <a16:creationId xmlns:a16="http://schemas.microsoft.com/office/drawing/2014/main" id="{03130373-CA08-B6E8-C0FA-82E46D2F599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4039226" y="2553327"/>
              <a:ext cx="2552700" cy="1384361"/>
            </a:xfrm>
            <a:prstGeom prst="ellipse">
              <a:avLst/>
            </a:prstGeom>
          </p:spPr>
        </p:pic>
        <p:pic>
          <p:nvPicPr>
            <p:cNvPr id="5" name="Mspham-0936082789">
              <a:extLst>
                <a:ext uri="{FF2B5EF4-FFF2-40B4-BE49-F238E27FC236}">
                  <a16:creationId xmlns:a16="http://schemas.microsoft.com/office/drawing/2014/main" id="{702F5680-1567-0A22-D6AD-950075CF5D5D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6591926" y="1016031"/>
              <a:ext cx="2552700" cy="1384361"/>
            </a:xfrm>
            <a:prstGeom prst="ellipse">
              <a:avLst/>
            </a:prstGeom>
          </p:spPr>
        </p:pic>
        <p:pic>
          <p:nvPicPr>
            <p:cNvPr id="6" name="Mspham-0936082789">
              <a:extLst>
                <a:ext uri="{FF2B5EF4-FFF2-40B4-BE49-F238E27FC236}">
                  <a16:creationId xmlns:a16="http://schemas.microsoft.com/office/drawing/2014/main" id="{FAA46D39-A3BF-DB58-9733-DF720EABD7D7}"/>
                </a:ext>
              </a:extLst>
            </p:cNvPr>
            <p:cNvPicPr>
              <a:picLocks noChangeAspect="1"/>
            </p:cNvPicPr>
            <p:nvPr/>
          </p:nvPicPr>
          <p:blipFill>
            <a:blip r:embed="rId5"/>
            <a:stretch>
              <a:fillRect/>
            </a:stretch>
          </p:blipFill>
          <p:spPr>
            <a:xfrm>
              <a:off x="6873240" y="2553327"/>
              <a:ext cx="2552700" cy="1384361"/>
            </a:xfrm>
            <a:prstGeom prst="ellipse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193038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794100" y="666532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What subjects do you have on Mondays? </a:t>
            </a: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358495" y="575729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I have __________.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573127FD-A75D-EAB8-164B-D386347BEEA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939891" y="1639369"/>
            <a:ext cx="5564029" cy="39356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391379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/>
              <a:t>Is there a playground at your school</a:t>
            </a:r>
            <a:r>
              <a:rPr lang="en-US">
                <a:sym typeface="Arial"/>
              </a:rPr>
              <a:t>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Yes, there is. / No, there isn’t.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  <p:pic>
        <p:nvPicPr>
          <p:cNvPr id="2" name="Picture 2" descr="Playground Clip Art Images – Browse 8,690 Stock Photos, Vectors, and Video  | Adobe Stock">
            <a:extLst>
              <a:ext uri="{FF2B5EF4-FFF2-40B4-BE49-F238E27FC236}">
                <a16:creationId xmlns:a16="http://schemas.microsoft.com/office/drawing/2014/main" id="{F6B9301E-6EEE-82AB-77A1-AA635623A42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8689" y="2013020"/>
            <a:ext cx="5734622" cy="3185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979338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1323439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Were you at the zoo yesterday? </a:t>
            </a:r>
          </a:p>
          <a:p>
            <a:endParaRPr lang="en-US" dirty="0"/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Yes, I was./ No, I wasn’t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</a:p>
        </p:txBody>
      </p:sp>
      <p:pic>
        <p:nvPicPr>
          <p:cNvPr id="2" name="Picture 2" descr="Girl Boys Kids Parents Taking Photos Feeding Animals In Zoo Families With  Children Enjoying Visiting Zoo Watching Giraffes Rhinoceros Parrot  Parenting Nature Flat Vector Illustration Stock Illustration - Download  Image Now - iStock">
            <a:extLst>
              <a:ext uri="{FF2B5EF4-FFF2-40B4-BE49-F238E27FC236}">
                <a16:creationId xmlns:a16="http://schemas.microsoft.com/office/drawing/2014/main" id="{2DFE4B5A-583F-44A7-1BB7-94D3BBB9AB0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3238" y="2051679"/>
            <a:ext cx="5388733" cy="30289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3134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935705" y="767647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What’s your favourite subject?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It’s ___________________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B062A-3EC9-BBA8-8714-482957AB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00100" y="1622286"/>
            <a:ext cx="6700256" cy="36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502537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MsPham-093608278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011" y="-297"/>
            <a:ext cx="12254022" cy="6858594"/>
          </a:xfrm>
          <a:prstGeom prst="rect">
            <a:avLst/>
          </a:prstGeom>
        </p:spPr>
      </p:pic>
      <p:grpSp>
        <p:nvGrpSpPr>
          <p:cNvPr id="9" name="MsPham-0936082789"/>
          <p:cNvGrpSpPr/>
          <p:nvPr/>
        </p:nvGrpSpPr>
        <p:grpSpPr>
          <a:xfrm>
            <a:off x="2958277" y="649135"/>
            <a:ext cx="5773412" cy="5761219"/>
            <a:chOff x="2958277" y="649134"/>
            <a:chExt cx="5773412" cy="5761219"/>
          </a:xfrm>
        </p:grpSpPr>
        <p:pic>
          <p:nvPicPr>
            <p:cNvPr id="24" name="MsPham-0936082789"/>
            <p:cNvPicPr>
              <a:picLocks noChangeAspect="1"/>
            </p:cNvPicPr>
            <p:nvPr/>
          </p:nvPicPr>
          <p:blipFill>
            <a:blip r:embed="rId7"/>
            <a:stretch>
              <a:fillRect/>
            </a:stretch>
          </p:blipFill>
          <p:spPr>
            <a:xfrm>
              <a:off x="2958277" y="649134"/>
              <a:ext cx="5773412" cy="5761219"/>
            </a:xfrm>
            <a:prstGeom prst="rect">
              <a:avLst/>
            </a:prstGeom>
          </p:spPr>
        </p:pic>
        <p:sp>
          <p:nvSpPr>
            <p:cNvPr id="8" name="MsPham-0936082789"/>
            <p:cNvSpPr/>
            <p:nvPr/>
          </p:nvSpPr>
          <p:spPr>
            <a:xfrm>
              <a:off x="5225821" y="98605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39" name="MsPham-0936082789"/>
            <p:cNvSpPr/>
            <p:nvPr/>
          </p:nvSpPr>
          <p:spPr>
            <a:xfrm>
              <a:off x="6230829" y="1220132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0" name="MsPham-0936082789"/>
            <p:cNvSpPr/>
            <p:nvPr/>
          </p:nvSpPr>
          <p:spPr>
            <a:xfrm>
              <a:off x="6977868" y="193716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1" name="MsPham-0936082789"/>
            <p:cNvSpPr/>
            <p:nvPr/>
          </p:nvSpPr>
          <p:spPr>
            <a:xfrm>
              <a:off x="7272171" y="29615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2" name="MsPham-0936082789"/>
            <p:cNvSpPr/>
            <p:nvPr/>
          </p:nvSpPr>
          <p:spPr>
            <a:xfrm>
              <a:off x="7205066" y="3875981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3" name="MsPham-0936082789"/>
            <p:cNvSpPr/>
            <p:nvPr/>
          </p:nvSpPr>
          <p:spPr>
            <a:xfrm>
              <a:off x="6635090" y="469483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44" name="MsPham-0936082789"/>
            <p:cNvSpPr/>
            <p:nvPr/>
          </p:nvSpPr>
          <p:spPr>
            <a:xfrm>
              <a:off x="5778589" y="510372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  <p:sp>
          <p:nvSpPr>
            <p:cNvPr id="45" name="MsPham-0936082789"/>
            <p:cNvSpPr/>
            <p:nvPr/>
          </p:nvSpPr>
          <p:spPr>
            <a:xfrm>
              <a:off x="4776717" y="513039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10</a:t>
              </a:r>
            </a:p>
          </p:txBody>
        </p:sp>
        <p:sp>
          <p:nvSpPr>
            <p:cNvPr id="46" name="MsPham-0936082789"/>
            <p:cNvSpPr/>
            <p:nvPr/>
          </p:nvSpPr>
          <p:spPr>
            <a:xfrm>
              <a:off x="3931909" y="4763153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20</a:t>
              </a:r>
            </a:p>
          </p:txBody>
        </p:sp>
        <p:sp>
          <p:nvSpPr>
            <p:cNvPr id="47" name="MsPham-0936082789"/>
            <p:cNvSpPr/>
            <p:nvPr/>
          </p:nvSpPr>
          <p:spPr>
            <a:xfrm>
              <a:off x="3246576" y="3971530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60</a:t>
              </a:r>
            </a:p>
          </p:txBody>
        </p:sp>
        <p:sp>
          <p:nvSpPr>
            <p:cNvPr id="48" name="MsPham-0936082789"/>
            <p:cNvSpPr/>
            <p:nvPr/>
          </p:nvSpPr>
          <p:spPr>
            <a:xfrm>
              <a:off x="3066626" y="2939206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40</a:t>
              </a:r>
            </a:p>
          </p:txBody>
        </p:sp>
        <p:sp>
          <p:nvSpPr>
            <p:cNvPr id="49" name="MsPham-0936082789"/>
            <p:cNvSpPr/>
            <p:nvPr/>
          </p:nvSpPr>
          <p:spPr>
            <a:xfrm>
              <a:off x="3407136" y="196561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30</a:t>
              </a:r>
            </a:p>
          </p:txBody>
        </p:sp>
        <p:sp>
          <p:nvSpPr>
            <p:cNvPr id="50" name="MsPham-0936082789"/>
            <p:cNvSpPr/>
            <p:nvPr/>
          </p:nvSpPr>
          <p:spPr>
            <a:xfrm>
              <a:off x="4171420" y="1202874"/>
              <a:ext cx="1238324" cy="914400"/>
            </a:xfrm>
            <a:prstGeom prst="ellipse">
              <a:avLst/>
            </a:prstGeom>
            <a:solidFill>
              <a:schemeClr val="accent1">
                <a:alpha val="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600" b="1" dirty="0">
                  <a:latin typeface="Arial Black" panose="020B0A04020102020204" pitchFamily="34" charset="0"/>
                </a:rPr>
                <a:t>50</a:t>
              </a:r>
            </a:p>
          </p:txBody>
        </p:sp>
      </p:grpSp>
      <p:grpSp>
        <p:nvGrpSpPr>
          <p:cNvPr id="25" name="MsPham-0936082789"/>
          <p:cNvGrpSpPr/>
          <p:nvPr/>
        </p:nvGrpSpPr>
        <p:grpSpPr>
          <a:xfrm>
            <a:off x="2960051" y="649135"/>
            <a:ext cx="5769864" cy="5761219"/>
            <a:chOff x="3418158" y="455912"/>
            <a:chExt cx="5769864" cy="5761219"/>
          </a:xfrm>
        </p:grpSpPr>
        <p:sp>
          <p:nvSpPr>
            <p:cNvPr id="26" name="MsPham-0936082789">
              <a:hlinkClick r:id="" action="ppaction://macro?name=bienmat"/>
            </p:cNvPr>
            <p:cNvSpPr/>
            <p:nvPr/>
          </p:nvSpPr>
          <p:spPr>
            <a:xfrm>
              <a:off x="3418158" y="455912"/>
              <a:ext cx="5769864" cy="5761219"/>
            </a:xfrm>
            <a:prstGeom prst="ellipse">
              <a:avLst/>
            </a:prstGeom>
            <a:solidFill>
              <a:schemeClr val="accent2">
                <a:alpha val="0"/>
              </a:schemeClr>
            </a:solidFill>
            <a:ln>
              <a:noFill/>
            </a:ln>
            <a:effectLst/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900"/>
            </a:p>
          </p:txBody>
        </p:sp>
        <p:sp>
          <p:nvSpPr>
            <p:cNvPr id="27" name="MsPham-0936082789">
              <a:hlinkClick r:id="" action="ppaction://macro?name=bienmat"/>
            </p:cNvPr>
            <p:cNvSpPr/>
            <p:nvPr/>
          </p:nvSpPr>
          <p:spPr>
            <a:xfrm>
              <a:off x="6058521" y="1793223"/>
              <a:ext cx="489139" cy="872739"/>
            </a:xfrm>
            <a:custGeom>
              <a:avLst/>
              <a:gdLst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34335 w 537339"/>
                <a:gd name="connsiteY6" fmla="*/ 268670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403004 w 537339"/>
                <a:gd name="connsiteY3" fmla="*/ 268670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268670 h 1280271"/>
                <a:gd name="connsiteX1" fmla="*/ 268670 w 537339"/>
                <a:gd name="connsiteY1" fmla="*/ 0 h 1280271"/>
                <a:gd name="connsiteX2" fmla="*/ 537339 w 537339"/>
                <a:gd name="connsiteY2" fmla="*/ 268670 h 1280271"/>
                <a:gd name="connsiteX3" fmla="*/ 331567 w 537339"/>
                <a:gd name="connsiteY3" fmla="*/ 256763 h 1280271"/>
                <a:gd name="connsiteX4" fmla="*/ 403004 w 537339"/>
                <a:gd name="connsiteY4" fmla="*/ 1280271 h 1280271"/>
                <a:gd name="connsiteX5" fmla="*/ 134335 w 537339"/>
                <a:gd name="connsiteY5" fmla="*/ 1280271 h 1280271"/>
                <a:gd name="connsiteX6" fmla="*/ 196247 w 537339"/>
                <a:gd name="connsiteY6" fmla="*/ 263908 h 1280271"/>
                <a:gd name="connsiteX7" fmla="*/ 0 w 537339"/>
                <a:gd name="connsiteY7" fmla="*/ 268670 h 1280271"/>
                <a:gd name="connsiteX0" fmla="*/ 0 w 537339"/>
                <a:gd name="connsiteY0" fmla="*/ 313914 h 1325515"/>
                <a:gd name="connsiteX1" fmla="*/ 268670 w 537339"/>
                <a:gd name="connsiteY1" fmla="*/ 0 h 1325515"/>
                <a:gd name="connsiteX2" fmla="*/ 537339 w 537339"/>
                <a:gd name="connsiteY2" fmla="*/ 313914 h 1325515"/>
                <a:gd name="connsiteX3" fmla="*/ 331567 w 537339"/>
                <a:gd name="connsiteY3" fmla="*/ 302007 h 1325515"/>
                <a:gd name="connsiteX4" fmla="*/ 403004 w 537339"/>
                <a:gd name="connsiteY4" fmla="*/ 1325515 h 1325515"/>
                <a:gd name="connsiteX5" fmla="*/ 134335 w 537339"/>
                <a:gd name="connsiteY5" fmla="*/ 1325515 h 1325515"/>
                <a:gd name="connsiteX6" fmla="*/ 196247 w 537339"/>
                <a:gd name="connsiteY6" fmla="*/ 309152 h 1325515"/>
                <a:gd name="connsiteX7" fmla="*/ 0 w 537339"/>
                <a:gd name="connsiteY7" fmla="*/ 313914 h 1325515"/>
                <a:gd name="connsiteX0" fmla="*/ 0 w 537339"/>
                <a:gd name="connsiteY0" fmla="*/ 347252 h 1358853"/>
                <a:gd name="connsiteX1" fmla="*/ 268670 w 537339"/>
                <a:gd name="connsiteY1" fmla="*/ 0 h 1358853"/>
                <a:gd name="connsiteX2" fmla="*/ 537339 w 537339"/>
                <a:gd name="connsiteY2" fmla="*/ 347252 h 1358853"/>
                <a:gd name="connsiteX3" fmla="*/ 331567 w 537339"/>
                <a:gd name="connsiteY3" fmla="*/ 335345 h 1358853"/>
                <a:gd name="connsiteX4" fmla="*/ 403004 w 537339"/>
                <a:gd name="connsiteY4" fmla="*/ 1358853 h 1358853"/>
                <a:gd name="connsiteX5" fmla="*/ 134335 w 537339"/>
                <a:gd name="connsiteY5" fmla="*/ 1358853 h 1358853"/>
                <a:gd name="connsiteX6" fmla="*/ 196247 w 537339"/>
                <a:gd name="connsiteY6" fmla="*/ 342490 h 1358853"/>
                <a:gd name="connsiteX7" fmla="*/ 0 w 537339"/>
                <a:gd name="connsiteY7" fmla="*/ 347252 h 1358853"/>
                <a:gd name="connsiteX0" fmla="*/ 0 w 506383"/>
                <a:gd name="connsiteY0" fmla="*/ 330584 h 1358853"/>
                <a:gd name="connsiteX1" fmla="*/ 237714 w 506383"/>
                <a:gd name="connsiteY1" fmla="*/ 0 h 1358853"/>
                <a:gd name="connsiteX2" fmla="*/ 506383 w 506383"/>
                <a:gd name="connsiteY2" fmla="*/ 347252 h 1358853"/>
                <a:gd name="connsiteX3" fmla="*/ 300611 w 506383"/>
                <a:gd name="connsiteY3" fmla="*/ 335345 h 1358853"/>
                <a:gd name="connsiteX4" fmla="*/ 372048 w 506383"/>
                <a:gd name="connsiteY4" fmla="*/ 1358853 h 1358853"/>
                <a:gd name="connsiteX5" fmla="*/ 103379 w 506383"/>
                <a:gd name="connsiteY5" fmla="*/ 1358853 h 1358853"/>
                <a:gd name="connsiteX6" fmla="*/ 165291 w 506383"/>
                <a:gd name="connsiteY6" fmla="*/ 342490 h 1358853"/>
                <a:gd name="connsiteX7" fmla="*/ 0 w 506383"/>
                <a:gd name="connsiteY7" fmla="*/ 330584 h 1358853"/>
                <a:gd name="connsiteX0" fmla="*/ 0 w 470665"/>
                <a:gd name="connsiteY0" fmla="*/ 330584 h 1358853"/>
                <a:gd name="connsiteX1" fmla="*/ 237714 w 470665"/>
                <a:gd name="connsiteY1" fmla="*/ 0 h 1358853"/>
                <a:gd name="connsiteX2" fmla="*/ 470665 w 470665"/>
                <a:gd name="connsiteY2" fmla="*/ 321059 h 1358853"/>
                <a:gd name="connsiteX3" fmla="*/ 300611 w 470665"/>
                <a:gd name="connsiteY3" fmla="*/ 335345 h 1358853"/>
                <a:gd name="connsiteX4" fmla="*/ 372048 w 470665"/>
                <a:gd name="connsiteY4" fmla="*/ 1358853 h 1358853"/>
                <a:gd name="connsiteX5" fmla="*/ 103379 w 470665"/>
                <a:gd name="connsiteY5" fmla="*/ 1358853 h 1358853"/>
                <a:gd name="connsiteX6" fmla="*/ 165291 w 470665"/>
                <a:gd name="connsiteY6" fmla="*/ 342490 h 1358853"/>
                <a:gd name="connsiteX7" fmla="*/ 0 w 470665"/>
                <a:gd name="connsiteY7" fmla="*/ 330584 h 1358853"/>
                <a:gd name="connsiteX0" fmla="*/ 0 w 470665"/>
                <a:gd name="connsiteY0" fmla="*/ 527836 h 1556105"/>
                <a:gd name="connsiteX1" fmla="*/ 234658 w 470665"/>
                <a:gd name="connsiteY1" fmla="*/ 0 h 1556105"/>
                <a:gd name="connsiteX2" fmla="*/ 470665 w 470665"/>
                <a:gd name="connsiteY2" fmla="*/ 518311 h 1556105"/>
                <a:gd name="connsiteX3" fmla="*/ 300611 w 470665"/>
                <a:gd name="connsiteY3" fmla="*/ 532597 h 1556105"/>
                <a:gd name="connsiteX4" fmla="*/ 372048 w 470665"/>
                <a:gd name="connsiteY4" fmla="*/ 1556105 h 1556105"/>
                <a:gd name="connsiteX5" fmla="*/ 103379 w 470665"/>
                <a:gd name="connsiteY5" fmla="*/ 1556105 h 1556105"/>
                <a:gd name="connsiteX6" fmla="*/ 165291 w 470665"/>
                <a:gd name="connsiteY6" fmla="*/ 539742 h 1556105"/>
                <a:gd name="connsiteX7" fmla="*/ 0 w 470665"/>
                <a:gd name="connsiteY7" fmla="*/ 527836 h 1556105"/>
                <a:gd name="connsiteX0" fmla="*/ 0 w 470665"/>
                <a:gd name="connsiteY0" fmla="*/ 723842 h 1752111"/>
                <a:gd name="connsiteX1" fmla="*/ 227784 w 470665"/>
                <a:gd name="connsiteY1" fmla="*/ 0 h 1752111"/>
                <a:gd name="connsiteX2" fmla="*/ 470665 w 470665"/>
                <a:gd name="connsiteY2" fmla="*/ 714317 h 1752111"/>
                <a:gd name="connsiteX3" fmla="*/ 300611 w 470665"/>
                <a:gd name="connsiteY3" fmla="*/ 728603 h 1752111"/>
                <a:gd name="connsiteX4" fmla="*/ 372048 w 470665"/>
                <a:gd name="connsiteY4" fmla="*/ 1752111 h 1752111"/>
                <a:gd name="connsiteX5" fmla="*/ 103379 w 470665"/>
                <a:gd name="connsiteY5" fmla="*/ 1752111 h 1752111"/>
                <a:gd name="connsiteX6" fmla="*/ 165291 w 470665"/>
                <a:gd name="connsiteY6" fmla="*/ 735748 h 1752111"/>
                <a:gd name="connsiteX7" fmla="*/ 0 w 470665"/>
                <a:gd name="connsiteY7" fmla="*/ 723842 h 1752111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70665" h="1752111">
                  <a:moveTo>
                    <a:pt x="0" y="723842"/>
                  </a:moveTo>
                  <a:lnTo>
                    <a:pt x="227784" y="0"/>
                  </a:lnTo>
                  <a:lnTo>
                    <a:pt x="470665" y="714317"/>
                  </a:lnTo>
                  <a:lnTo>
                    <a:pt x="300611" y="728603"/>
                  </a:lnTo>
                  <a:lnTo>
                    <a:pt x="372048" y="1752111"/>
                  </a:lnTo>
                  <a:lnTo>
                    <a:pt x="103379" y="1752111"/>
                  </a:lnTo>
                  <a:lnTo>
                    <a:pt x="165291" y="735748"/>
                  </a:lnTo>
                  <a:lnTo>
                    <a:pt x="0" y="723842"/>
                  </a:lnTo>
                  <a:close/>
                </a:path>
              </a:pathLst>
            </a:custGeom>
            <a:solidFill>
              <a:srgbClr val="FF0000"/>
            </a:solidFill>
            <a:ln>
              <a:noFill/>
            </a:ln>
            <a:effectLst>
              <a:outerShdw blurRad="107950" dist="12700" dir="5400000" algn="ctr">
                <a:srgbClr val="000000"/>
              </a:outerShdw>
            </a:effectLst>
            <a:scene3d>
              <a:camera prst="orthographicFront">
                <a:rot lat="0" lon="0" rev="0"/>
              </a:camera>
              <a:lightRig rig="soft" dir="t">
                <a:rot lat="0" lon="0" rev="0"/>
              </a:lightRig>
            </a:scene3d>
            <a:sp3d contourW="44450" prstMaterial="matte">
              <a:bevelT w="63500" h="63500" prst="artDeco"/>
              <a:contourClr>
                <a:srgbClr val="FFFFFF"/>
              </a:contourClr>
            </a:sp3d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68" name="MsPham-0936082789">
            <a:hlinkClick r:id="" action="ppaction://macro?name=bienmat"/>
            <a:extLst>
              <a:ext uri="{FF2B5EF4-FFF2-40B4-BE49-F238E27FC236}">
                <a16:creationId xmlns:a16="http://schemas.microsoft.com/office/drawing/2014/main" id="{47EC6EB6-6A19-20CA-8395-ED2490FA9B48}"/>
              </a:ext>
            </a:extLst>
          </p:cNvPr>
          <p:cNvSpPr/>
          <p:nvPr/>
        </p:nvSpPr>
        <p:spPr>
          <a:xfrm>
            <a:off x="5148457" y="2847753"/>
            <a:ext cx="1371600" cy="1371600"/>
          </a:xfrm>
          <a:prstGeom prst="ellipse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1867" b="1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pic>
        <p:nvPicPr>
          <p:cNvPr id="5" name="MsPham-093608278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579780" y="-971550"/>
            <a:ext cx="609600" cy="609600"/>
          </a:xfrm>
          <a:prstGeom prst="rect">
            <a:avLst/>
          </a:prstGeom>
        </p:spPr>
      </p:pic>
      <p:pic>
        <p:nvPicPr>
          <p:cNvPr id="11" name="MsPham-093608278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1317" y="-361950"/>
            <a:ext cx="2304488" cy="1963082"/>
          </a:xfrm>
          <a:prstGeom prst="rect">
            <a:avLst/>
          </a:prstGeom>
        </p:spPr>
      </p:pic>
      <p:pic>
        <p:nvPicPr>
          <p:cNvPr id="28" name="MsPham-0936082789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pic>
        <p:nvPicPr>
          <p:cNvPr id="29" name="MsPham-0936082789">
            <a:hlinkClick r:id="rId12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pic>
        <p:nvPicPr>
          <p:cNvPr id="30" name="MsPham-0936082789">
            <a:hlinkClick r:id="rId13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pic>
        <p:nvPicPr>
          <p:cNvPr id="31" name="MsPham-0936082789">
            <a:hlinkClick r:id="rId14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pic>
        <p:nvPicPr>
          <p:cNvPr id="33" name="MsPham-0936082789">
            <a:hlinkClick r:id="rId15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pic>
        <p:nvPicPr>
          <p:cNvPr id="34" name="MsPham-0936082789">
            <a:hlinkClick r:id="rId16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pic>
        <p:nvPicPr>
          <p:cNvPr id="35" name="MsPham-0936082789">
            <a:hlinkClick r:id="rId17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pic>
        <p:nvPicPr>
          <p:cNvPr id="37" name="MsPham-0936082789">
            <a:hlinkClick r:id="rId18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55320" y="2952602"/>
            <a:ext cx="1126199" cy="1116661"/>
          </a:xfrm>
          <a:prstGeom prst="rect">
            <a:avLst/>
          </a:prstGeom>
        </p:spPr>
      </p:pic>
      <p:sp>
        <p:nvSpPr>
          <p:cNvPr id="65" name="MsPham-0936082789"/>
          <p:cNvSpPr/>
          <p:nvPr/>
        </p:nvSpPr>
        <p:spPr>
          <a:xfrm>
            <a:off x="2956272" y="986051"/>
            <a:ext cx="5760720" cy="5486400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>
            <a:prstTxWarp prst="textArchUp">
              <a:avLst/>
            </a:prstTxWarp>
          </a:bodyPr>
          <a:lstStyle/>
          <a:p>
            <a:pPr algn="ctr"/>
            <a:r>
              <a:rPr lang="en-US" sz="6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PRERENT WHEEL</a:t>
            </a:r>
          </a:p>
        </p:txBody>
      </p:sp>
      <p:pic>
        <p:nvPicPr>
          <p:cNvPr id="13" name="MsPham-0936082789">
            <a:hlinkClick r:id="rId19" action="ppaction://hlinksldjump"/>
          </p:cNvPr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9786928" y="5631032"/>
            <a:ext cx="2160510" cy="1197622"/>
          </a:xfrm>
          <a:prstGeom prst="rect">
            <a:avLst/>
          </a:prstGeom>
        </p:spPr>
      </p:pic>
      <p:sp>
        <p:nvSpPr>
          <p:cNvPr id="64" name="MsPham-0936082789">
            <a:hlinkClick r:id="" action="ppaction://macro?name=bienmat"/>
          </p:cNvPr>
          <p:cNvSpPr/>
          <p:nvPr/>
        </p:nvSpPr>
        <p:spPr>
          <a:xfrm>
            <a:off x="5147750" y="2847753"/>
            <a:ext cx="1371600" cy="1371600"/>
          </a:xfrm>
          <a:prstGeom prst="ellipse">
            <a:avLst/>
          </a:prstGeom>
          <a:solidFill>
            <a:srgbClr val="CCECFF"/>
          </a:solidFill>
          <a:ln>
            <a:noFill/>
          </a:ln>
          <a:effectLst>
            <a:outerShdw blurRad="107950" dist="12700" dir="5400000" algn="ctr">
              <a:srgbClr val="000000"/>
            </a:outerShdw>
          </a:effectLst>
          <a:scene3d>
            <a:camera prst="orthographicFront">
              <a:rot lat="0" lon="0" rev="0"/>
            </a:camera>
            <a:lightRig rig="soft" dir="t">
              <a:rot lat="0" lon="0" rev="0"/>
            </a:lightRig>
          </a:scene3d>
          <a:sp3d contourW="44450" prstMaterial="matte">
            <a:bevelT w="63500" h="63500" prst="artDeco"/>
            <a:contourClr>
              <a:srgbClr val="FFFFFF"/>
            </a:contourClr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867" b="1" dirty="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SPIN/STOP</a:t>
            </a:r>
          </a:p>
        </p:txBody>
      </p:sp>
      <p:sp>
        <p:nvSpPr>
          <p:cNvPr id="66" name="MsPham-0936082789">
            <a:hlinkClick r:id="" action="ppaction://macro?name=bienmat"/>
            <a:extLst>
              <a:ext uri="{FF2B5EF4-FFF2-40B4-BE49-F238E27FC236}">
                <a16:creationId xmlns:a16="http://schemas.microsoft.com/office/drawing/2014/main" id="{2F2233AC-3E54-E461-D654-9CC6C7712D38}"/>
              </a:ext>
            </a:extLst>
          </p:cNvPr>
          <p:cNvSpPr/>
          <p:nvPr/>
        </p:nvSpPr>
        <p:spPr>
          <a:xfrm>
            <a:off x="5214855" y="3256666"/>
            <a:ext cx="1249291" cy="565206"/>
          </a:xfrm>
          <a:prstGeom prst="roundRect">
            <a:avLst/>
          </a:prstGeom>
          <a:solidFill>
            <a:srgbClr val="C5E5F7"/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 spc="-200">
                <a:ln w="9525">
                  <a:solidFill>
                    <a:schemeClr val="bg1"/>
                  </a:solidFill>
                  <a:prstDash val="solid"/>
                </a:ln>
                <a:solidFill>
                  <a:srgbClr val="990033"/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.VnCooper" panose="020B7200000000000000" pitchFamily="34" charset="0"/>
              </a:rPr>
              <a:t>START</a:t>
            </a:r>
            <a:endParaRPr lang="en-US" sz="2400" b="1" spc="-200" dirty="0">
              <a:ln w="9525">
                <a:solidFill>
                  <a:schemeClr val="bg1"/>
                </a:solidFill>
                <a:prstDash val="solid"/>
              </a:ln>
              <a:solidFill>
                <a:srgbClr val="990033"/>
              </a:solidFill>
              <a:effectLst>
                <a:outerShdw blurRad="12700" dist="38100" dir="2700000" algn="tl" rotWithShape="0">
                  <a:schemeClr val="bg1">
                    <a:lumMod val="50000"/>
                  </a:schemeClr>
                </a:outerShdw>
              </a:effectLst>
              <a:latin typeface=".VnCooper" panose="020B7200000000000000" pitchFamily="34" charset="0"/>
            </a:endParaRPr>
          </a:p>
        </p:txBody>
      </p:sp>
      <p:sp>
        <p:nvSpPr>
          <p:cNvPr id="69" name="MsPham-0936082789"/>
          <p:cNvSpPr>
            <a:spLocks/>
          </p:cNvSpPr>
          <p:nvPr/>
        </p:nvSpPr>
        <p:spPr>
          <a:xfrm>
            <a:off x="3713744" y="2158984"/>
            <a:ext cx="4461510" cy="2612753"/>
          </a:xfrm>
          <a:prstGeom prst="roundRect">
            <a:avLst>
              <a:gd name="adj" fmla="val 0"/>
            </a:avLst>
          </a:prstGeom>
          <a:noFill/>
          <a:ln w="28575">
            <a:noFill/>
            <a:prstDash val="sysDash"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96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152400">
                    <a:srgbClr val="FF0000">
                      <a:alpha val="77000"/>
                    </a:srgbClr>
                  </a:glow>
                  <a:outerShdw dist="38100" dir="2700000" algn="tl" rotWithShape="0">
                    <a:schemeClr val="accent2"/>
                  </a:outerShdw>
                </a:effectLst>
                <a:latin typeface="Cooper Black" panose="0208090404030B020404" pitchFamily="18" charset="0"/>
                <a:cs typeface="Arial" panose="020B0604020202020204" pitchFamily="34" charset="0"/>
              </a:rPr>
              <a:t>Good job!</a:t>
            </a:r>
          </a:p>
        </p:txBody>
      </p:sp>
    </p:spTree>
    <p:extLst>
      <p:ext uri="{BB962C8B-B14F-4D97-AF65-F5344CB8AC3E}">
        <p14:creationId xmlns:p14="http://schemas.microsoft.com/office/powerpoint/2010/main" val="41294450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Click="0"/>
    </mc:Choice>
    <mc:Fallback xmlns="">
      <p:transition advClick="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8123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" dur="1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8" presetClass="emph" presetSubtype="0" repeatCount="300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21600000">
                                      <p:cBhvr>
                                        <p:cTn id="11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7" dur="75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500"/>
                            </p:stCondLst>
                            <p:childTnLst>
                              <p:par>
                                <p:cTn id="30" presetID="10" presetClass="entr" presetSubtype="0" fill="hold" grpId="7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33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" fill="hold">
                      <p:stCondLst>
                        <p:cond delay="0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3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1" fill="hold">
                            <p:stCondLst>
                              <p:cond delay="500"/>
                            </p:stCondLst>
                            <p:childTnLst>
                              <p:par>
                                <p:cTn id="52" presetID="10" presetClass="entr" presetSubtype="0" fill="hold" grpId="6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500"/>
                            </p:stCondLst>
                            <p:childTnLst>
                              <p:par>
                                <p:cTn id="62" presetID="10" presetClass="entr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3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1" fill="hold">
                            <p:stCondLst>
                              <p:cond delay="500"/>
                            </p:stCondLst>
                            <p:childTnLst>
                              <p:par>
                                <p:cTn id="72" presetID="10" presetClass="entr" presetSubtype="0" fill="hold" grpId="5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4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3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1" fill="hold">
                            <p:stCondLst>
                              <p:cond delay="500"/>
                            </p:stCondLst>
                            <p:childTnLst>
                              <p:par>
                                <p:cTn id="82" presetID="10" presetClass="entr" presetSubtype="0" fill="hold" grpId="4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3"/>
                  </p:tgtEl>
                </p:cond>
              </p:nextCondLst>
            </p:seq>
            <p:seq concurrent="1" nextAc="seek">
              <p:cTn id="85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6" fill="hold">
                      <p:stCondLst>
                        <p:cond delay="0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9" dur="5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1" fill="hold">
                            <p:stCondLst>
                              <p:cond delay="500"/>
                            </p:stCondLst>
                            <p:childTnLst>
                              <p:par>
                                <p:cTn id="92" presetID="10" presetClass="entr" presetSubtype="0" fill="hold" grpId="3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95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6" fill="hold">
                      <p:stCondLst>
                        <p:cond delay="0"/>
                      </p:stCondLst>
                      <p:childTnLst>
                        <p:par>
                          <p:cTn id="97" fill="hold">
                            <p:stCondLst>
                              <p:cond delay="0"/>
                            </p:stCondLst>
                            <p:childTnLst>
                              <p:par>
                                <p:cTn id="9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9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1" fill="hold">
                            <p:stCondLst>
                              <p:cond delay="500"/>
                            </p:stCondLst>
                            <p:childTnLst>
                              <p:par>
                                <p:cTn id="102" presetID="10" presetClass="entr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4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105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6" fill="hold">
                      <p:stCondLst>
                        <p:cond delay="0"/>
                      </p:stCondLst>
                      <p:childTnLst>
                        <p:par>
                          <p:cTn id="107" fill="hold">
                            <p:stCondLst>
                              <p:cond delay="0"/>
                            </p:stCondLst>
                            <p:childTnLst>
                              <p:par>
                                <p:cTn id="108" presetID="1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0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1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12" presetID="22" presetClass="exit" presetSubtype="2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13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</p:childTnLst>
        </p:cTn>
      </p:par>
    </p:tnLst>
    <p:bldLst>
      <p:bldP spid="65" grpId="0"/>
      <p:bldP spid="65" grpId="1"/>
      <p:bldP spid="64" grpId="0" animBg="1"/>
      <p:bldP spid="64" grpId="1" animBg="1"/>
      <p:bldP spid="64" grpId="2" animBg="1"/>
      <p:bldP spid="64" grpId="3" animBg="1"/>
      <p:bldP spid="64" grpId="4" animBg="1"/>
      <p:bldP spid="64" grpId="5" animBg="1"/>
      <p:bldP spid="64" grpId="6" animBg="1"/>
      <p:bldP spid="64" grpId="7" animBg="1"/>
      <p:bldP spid="66" grpId="0" animBg="1"/>
      <p:bldP spid="69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613023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Why do you like it?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810961" y="5589657"/>
            <a:ext cx="1101527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</a:rPr>
              <a:t>Because I want to be a/ an __________</a:t>
            </a: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.</a:t>
            </a:r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329B062A-3EC9-BBA8-8714-482957AB9EA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561060" y="1592068"/>
            <a:ext cx="6700256" cy="36738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2332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>
            <a:extLst>
              <a:ext uri="{FF2B5EF4-FFF2-40B4-BE49-F238E27FC236}">
                <a16:creationId xmlns:a16="http://schemas.microsoft.com/office/drawing/2014/main" id="{C02CCFC2-4713-238D-0E94-D0C6B4B911D0}"/>
              </a:ext>
            </a:extLst>
          </p:cNvPr>
          <p:cNvSpPr txBox="1"/>
          <p:nvPr/>
        </p:nvSpPr>
        <p:spPr>
          <a:xfrm>
            <a:off x="810961" y="914400"/>
            <a:ext cx="10603799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algn="ctr" defTabSz="914377" eaLnBrk="0" fontAlgn="base" hangingPunct="0">
              <a:spcBef>
                <a:spcPct val="0"/>
              </a:spcBef>
              <a:spcAft>
                <a:spcPct val="0"/>
              </a:spcAft>
              <a:defRPr sz="4000" b="1">
                <a:solidFill>
                  <a:srgbClr val="002060"/>
                </a:solidFill>
                <a:latin typeface="Arial" panose="020B0604020202020204" pitchFamily="34" charset="0"/>
                <a:cs typeface="Arial" charset="0"/>
              </a:defRPr>
            </a:lvl1pPr>
          </a:lstStyle>
          <a:p>
            <a:r>
              <a:rPr lang="en-US">
                <a:sym typeface="Arial"/>
              </a:rPr>
              <a:t>Where were you last summer? </a:t>
            </a:r>
            <a:endParaRPr lang="en-US" dirty="0">
              <a:sym typeface="Arial"/>
            </a:endParaRPr>
          </a:p>
        </p:txBody>
      </p:sp>
      <p:sp>
        <p:nvSpPr>
          <p:cNvPr id="8" name="Rectangle 7">
            <a:extLst>
              <a:ext uri="{FF2B5EF4-FFF2-40B4-BE49-F238E27FC236}">
                <a16:creationId xmlns:a16="http://schemas.microsoft.com/office/drawing/2014/main" id="{E5C5FCCA-39FF-9BB5-B4D6-D650BB4895AC}"/>
              </a:ext>
            </a:extLst>
          </p:cNvPr>
          <p:cNvSpPr/>
          <p:nvPr/>
        </p:nvSpPr>
        <p:spPr>
          <a:xfrm>
            <a:off x="2500100" y="5589657"/>
            <a:ext cx="7475010" cy="70788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914377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4000" b="1">
                <a:solidFill>
                  <a:srgbClr val="C00000"/>
                </a:solidFill>
                <a:latin typeface="Arial" panose="020B0604020202020204" pitchFamily="34" charset="0"/>
                <a:cs typeface="Arial" charset="0"/>
                <a:sym typeface="Arial"/>
              </a:rPr>
              <a:t>I was in/ at / on  _________.</a:t>
            </a:r>
            <a:endParaRPr lang="en-US" sz="4000" b="1" dirty="0">
              <a:solidFill>
                <a:srgbClr val="C00000"/>
              </a:solidFill>
              <a:latin typeface="Arial" panose="020B0604020202020204" pitchFamily="34" charset="0"/>
              <a:cs typeface="Arial" charset="0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591774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Mspham-0936082789">
            <a:extLst>
              <a:ext uri="{FF2B5EF4-FFF2-40B4-BE49-F238E27FC236}">
                <a16:creationId xmlns:a16="http://schemas.microsoft.com/office/drawing/2014/main" id="{FD55A76F-4343-D1D8-3F3C-29135F255A56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539FC8AF-4C6B-7BB2-C771-4222F55324A2}"/>
              </a:ext>
            </a:extLst>
          </p:cNvPr>
          <p:cNvSpPr/>
          <p:nvPr/>
        </p:nvSpPr>
        <p:spPr>
          <a:xfrm>
            <a:off x="-66855" y="0"/>
            <a:ext cx="12192001" cy="6858000"/>
          </a:xfrm>
          <a:prstGeom prst="rect">
            <a:avLst/>
          </a:prstGeom>
          <a:solidFill>
            <a:srgbClr val="FFF6F7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C45C67"/>
              </a:solidFill>
            </a:endParaRPr>
          </a:p>
        </p:txBody>
      </p:sp>
      <p:pic>
        <p:nvPicPr>
          <p:cNvPr id="18" name="MsPham-0936082789">
            <a:extLst>
              <a:ext uri="{FF2B5EF4-FFF2-40B4-BE49-F238E27FC236}">
                <a16:creationId xmlns:a16="http://schemas.microsoft.com/office/drawing/2014/main" id="{5E9AAB4C-74BA-7CEB-52FC-1C0CFEC244B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10036380" y="-1410485"/>
            <a:ext cx="3491267" cy="4192570"/>
          </a:xfrm>
          <a:prstGeom prst="rect">
            <a:avLst/>
          </a:prstGeom>
        </p:spPr>
      </p:pic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D6DBBA54-B15F-3E7F-DC6E-47F465A450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870932" y="4075916"/>
            <a:ext cx="3491267" cy="4192570"/>
          </a:xfrm>
          <a:prstGeom prst="rect">
            <a:avLst/>
          </a:prstGeom>
        </p:spPr>
      </p:pic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9B0CB835-D8F7-510F-027B-3958579193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-5508484">
            <a:off x="36005" y="6045200"/>
            <a:ext cx="2970000" cy="2743200"/>
          </a:xfrm>
          <a:prstGeom prst="rect">
            <a:avLst/>
          </a:prstGeom>
        </p:spPr>
      </p:pic>
      <p:pic>
        <p:nvPicPr>
          <p:cNvPr id="21" name="MsPham-0936082789">
            <a:extLst>
              <a:ext uri="{FF2B5EF4-FFF2-40B4-BE49-F238E27FC236}">
                <a16:creationId xmlns:a16="http://schemas.microsoft.com/office/drawing/2014/main" id="{B539C22C-2106-6771-362B-E38E5D25AA3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2700000">
            <a:off x="360410" y="1007728"/>
            <a:ext cx="2032217" cy="622025"/>
          </a:xfrm>
          <a:prstGeom prst="rect">
            <a:avLst/>
          </a:prstGeom>
        </p:spPr>
      </p:pic>
      <p:pic>
        <p:nvPicPr>
          <p:cNvPr id="3" name="MsPham-093608278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837236" y="810228"/>
            <a:ext cx="10517530" cy="5082654"/>
          </a:xfrm>
          <a:prstGeom prst="rect">
            <a:avLst/>
          </a:prstGeom>
        </p:spPr>
      </p:pic>
      <p:sp>
        <p:nvSpPr>
          <p:cNvPr id="4" name="MsPham-0936082789"/>
          <p:cNvSpPr txBox="1"/>
          <p:nvPr/>
        </p:nvSpPr>
        <p:spPr>
          <a:xfrm>
            <a:off x="1313005" y="2333620"/>
            <a:ext cx="9725305" cy="1862048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11500" b="1">
                <a:ln w="19050">
                  <a:solidFill>
                    <a:schemeClr val="bg1"/>
                  </a:solidFill>
                </a:ln>
                <a:solidFill>
                  <a:srgbClr val="FF4B5C"/>
                </a:solidFill>
                <a:effectLst>
                  <a:outerShdw blurRad="12700" dist="38100" dir="2700000" algn="tl" rotWithShape="0">
                    <a:schemeClr val="bg1"/>
                  </a:outerShdw>
                </a:effectLst>
                <a:latin typeface=".VnCooper" panose="020B7200000000000000" pitchFamily="34" charset="0"/>
                <a:cs typeface="Atma Bold" panose="020B0604020202020204" charset="0"/>
              </a:defRPr>
            </a:lvl1pPr>
          </a:lstStyle>
          <a:p>
            <a:r>
              <a:rPr lang="en-US"/>
              <a:t>Thank you</a:t>
            </a:r>
          </a:p>
        </p:txBody>
      </p:sp>
      <p:pic>
        <p:nvPicPr>
          <p:cNvPr id="6" name="MsPham-0936082789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550423">
            <a:off x="4731574" y="4132815"/>
            <a:ext cx="2728854" cy="948277"/>
          </a:xfrm>
          <a:prstGeom prst="rect">
            <a:avLst/>
          </a:prstGeom>
        </p:spPr>
      </p:pic>
      <p:sp>
        <p:nvSpPr>
          <p:cNvPr id="9" name="MsPham-0936082789"/>
          <p:cNvSpPr txBox="1"/>
          <p:nvPr/>
        </p:nvSpPr>
        <p:spPr>
          <a:xfrm>
            <a:off x="4659250" y="4402907"/>
            <a:ext cx="2873500" cy="329064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2707"/>
              </a:lnSpc>
            </a:pPr>
            <a:r>
              <a:rPr lang="en-US" sz="1933">
                <a:solidFill>
                  <a:srgbClr val="C45C67"/>
                </a:solidFill>
                <a:latin typeface="Poppins" panose="00000500000000000000" pitchFamily="2" charset="0"/>
              </a:rPr>
              <a:t>For enjoying!</a:t>
            </a:r>
          </a:p>
        </p:txBody>
      </p:sp>
      <p:pic>
        <p:nvPicPr>
          <p:cNvPr id="25" name="MsPham-0936082789">
            <a:hlinkClick r:id="rId12"/>
            <a:extLst>
              <a:ext uri="{FF2B5EF4-FFF2-40B4-BE49-F238E27FC236}">
                <a16:creationId xmlns:a16="http://schemas.microsoft.com/office/drawing/2014/main" id="{67895645-E38D-5017-4D8E-031EC0955CA7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9142" y="5576192"/>
            <a:ext cx="1468182" cy="932699"/>
          </a:xfrm>
          <a:prstGeom prst="rect">
            <a:avLst/>
          </a:prstGeom>
          <a:ln>
            <a:noFill/>
          </a:ln>
          <a:effectLst/>
        </p:spPr>
      </p:pic>
      <p:pic>
        <p:nvPicPr>
          <p:cNvPr id="2" name="Picture 1" descr="A picture containing text, clipart&#10;&#10;Description automatically generated">
            <a:extLst>
              <a:ext uri="{FF2B5EF4-FFF2-40B4-BE49-F238E27FC236}">
                <a16:creationId xmlns:a16="http://schemas.microsoft.com/office/drawing/2014/main" id="{F34F948B-1E0F-C246-B170-64FCA7DA1AC5}"/>
              </a:ext>
            </a:extLst>
          </p:cNvPr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8849937" y="455287"/>
            <a:ext cx="2372886" cy="818646"/>
          </a:xfrm>
          <a:prstGeom prst="rect">
            <a:avLst/>
          </a:prstGeom>
          <a:effectLst>
            <a:glow rad="12700">
              <a:srgbClr val="C7CAC5"/>
            </a:glow>
          </a:effectLst>
        </p:spPr>
      </p:pic>
    </p:spTree>
    <p:extLst>
      <p:ext uri="{BB962C8B-B14F-4D97-AF65-F5344CB8AC3E}">
        <p14:creationId xmlns:p14="http://schemas.microsoft.com/office/powerpoint/2010/main" val="18714000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spham-0936082789">
            <a:extLst>
              <a:ext uri="{FF2B5EF4-FFF2-40B4-BE49-F238E27FC236}">
                <a16:creationId xmlns:a16="http://schemas.microsoft.com/office/drawing/2014/main" id="{A15E82AF-E4A5-00F1-7B2C-9CB1ADC88362}"/>
              </a:ext>
            </a:extLst>
          </p:cNvPr>
          <p:cNvSpPr txBox="1"/>
          <p:nvPr/>
        </p:nvSpPr>
        <p:spPr>
          <a:xfrm>
            <a:off x="549107" y="816873"/>
            <a:ext cx="11093786" cy="55861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spcBef>
                <a:spcPts val="1800"/>
              </a:spcBef>
              <a:spcAft>
                <a:spcPts val="1200"/>
              </a:spcAft>
            </a:pPr>
            <a:r>
              <a:rPr lang="en-US" sz="3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Mến gửi quý thầy cô!</a:t>
            </a:r>
          </a:p>
          <a:p>
            <a:pPr marL="457200" indent="-4572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Bộ bài giảng </a:t>
            </a:r>
            <a:r>
              <a:rPr lang="en-US" sz="26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Tiếng Anh 1 - 4 Global </a:t>
            </a: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này được biên soạn bởi MsPham, là công sức lao động và là tâm huyết của MsPham. Vì vậy, khi đăng kí nhận bài giảng, quý thầy cô được tùy ý chỉnh sửa cho phù hợp mục đích giảng dạy của mình. 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Tuy nhiên, mọi hình thức chia sẻ, trao đổi, mua bán, cho tặng bộ bài giảng này đều vi phạm và là ăn cắp. </a:t>
            </a:r>
          </a:p>
          <a:p>
            <a:pPr marL="342900" indent="-342900" algn="just">
              <a:spcBef>
                <a:spcPts val="1800"/>
              </a:spcBef>
              <a:buFont typeface="Wingdings" panose="05000000000000000000" pitchFamily="2" charset="2"/>
              <a:buChar char="ü"/>
            </a:pPr>
            <a:r>
              <a:rPr lang="en-US" sz="26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Kính mong thầy cô cùng mình giữ gìn sự cao quý của nghề giáo và cùng nhau tôn trọng công sức của đồng nghiệp.</a:t>
            </a:r>
          </a:p>
          <a:p>
            <a:pPr algn="just">
              <a:spcBef>
                <a:spcPts val="1200"/>
              </a:spcBef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Trân trọng! </a:t>
            </a:r>
          </a:p>
          <a:p>
            <a:pPr algn="just">
              <a:spcAft>
                <a:spcPts val="600"/>
              </a:spcAft>
            </a:pPr>
            <a:r>
              <a:rPr lang="en-US" sz="24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		 MsPham – 0936082789</a:t>
            </a:r>
          </a:p>
        </p:txBody>
      </p:sp>
    </p:spTree>
    <p:extLst>
      <p:ext uri="{BB962C8B-B14F-4D97-AF65-F5344CB8AC3E}">
        <p14:creationId xmlns:p14="http://schemas.microsoft.com/office/powerpoint/2010/main" val="80935686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31235FFE-7887-A886-2316-8437F3FD91CB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D8CEDB1A-B7C3-9D40-28FD-266CEC17F1EA}"/>
              </a:ext>
            </a:extLst>
          </p:cNvPr>
          <p:cNvSpPr txBox="1"/>
          <p:nvPr/>
        </p:nvSpPr>
        <p:spPr>
          <a:xfrm>
            <a:off x="335280" y="2178294"/>
            <a:ext cx="6392091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you on the beach </a:t>
            </a:r>
            <a:r>
              <a:rPr 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last weekend</a:t>
            </a:r>
            <a:r>
              <a:rPr lang="en-US" altLang="en-US" sz="32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 -  </a:t>
            </a:r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Yes, _______.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D825F43-D7AF-3B49-B7FE-4795587DFD58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do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2" name="MsPham-0936082789">
            <a:extLst>
              <a:ext uri="{FF2B5EF4-FFF2-40B4-BE49-F238E27FC236}">
                <a16:creationId xmlns:a16="http://schemas.microsoft.com/office/drawing/2014/main" id="{11E10BDF-EA48-BAD6-0A00-3062848EB125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3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A05183B6-3EE9-2EED-877A-08286EE51912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084040F-4A52-7829-FF60-972FE944111F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43" name="Picture 42">
            <a:extLst>
              <a:ext uri="{FF2B5EF4-FFF2-40B4-BE49-F238E27FC236}">
                <a16:creationId xmlns:a16="http://schemas.microsoft.com/office/drawing/2014/main" id="{07CD9527-3AE8-7054-114E-8846A241BEF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255302" y="3943164"/>
            <a:ext cx="3064756" cy="2629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154439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2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3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2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A025914C-B41D-1187-4B8A-10C17CB7066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CCBB0B36-7907-AA66-88B4-6978BE82C144}"/>
              </a:ext>
            </a:extLst>
          </p:cNvPr>
          <p:cNvSpPr txBox="1"/>
          <p:nvPr/>
        </p:nvSpPr>
        <p:spPr>
          <a:xfrm>
            <a:off x="660778" y="2180288"/>
            <a:ext cx="6535454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Were you __________</a:t>
            </a:r>
            <a:r>
              <a:rPr 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last weekend</a:t>
            </a:r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?</a:t>
            </a:r>
          </a:p>
          <a:p>
            <a:pPr algn="ctr"/>
            <a:r>
              <a:rPr lang="en-US" altLang="en-US" sz="2800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No, I don’t.</a:t>
            </a:r>
            <a:endParaRPr lang="en-US" altLang="en-US" sz="2800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7C760309-38CE-DA83-5EC0-DFE5F2EAC9C4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at the campsite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F41483D4-D451-E2D4-AC55-6C92F98B3999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DEE2A85F-258C-3FB5-258A-02F67D9AC388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6465C2D0-DFBE-07A6-D4A6-709E603ADC75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5" name="Picture 14">
            <a:extLst>
              <a:ext uri="{FF2B5EF4-FFF2-40B4-BE49-F238E27FC236}">
                <a16:creationId xmlns:a16="http://schemas.microsoft.com/office/drawing/2014/main" id="{C71623EF-F433-72EB-2C9C-43F45A2112E3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179615" y="3327400"/>
            <a:ext cx="3061482" cy="2622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96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1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C26EDB15-F4F5-6809-E82B-14D2B01DD37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9" name="MsPham-0936082789">
            <a:extLst>
              <a:ext uri="{FF2B5EF4-FFF2-40B4-BE49-F238E27FC236}">
                <a16:creationId xmlns:a16="http://schemas.microsoft.com/office/drawing/2014/main" id="{402DF262-1681-4F0E-7306-59AF378D5A59}"/>
              </a:ext>
            </a:extLst>
          </p:cNvPr>
          <p:cNvSpPr txBox="1"/>
          <p:nvPr/>
        </p:nvSpPr>
        <p:spPr>
          <a:xfrm>
            <a:off x="1219201" y="2202828"/>
            <a:ext cx="5569589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Where’s your school?</a:t>
            </a:r>
          </a:p>
          <a:p>
            <a:pPr algn="ctr">
              <a:lnSpc>
                <a:spcPct val="100000"/>
              </a:lnSpc>
              <a:spcAft>
                <a:spcPts val="0"/>
              </a:spcAft>
            </a:pPr>
            <a:r>
              <a:rPr lang="en-US" sz="3200">
                <a:latin typeface="Arial" panose="020B0604020202020204" pitchFamily="34" charset="0"/>
                <a:cs typeface="Arial" panose="020B0604020202020204" pitchFamily="34" charset="0"/>
              </a:rPr>
              <a:t>It’s in the ______.</a:t>
            </a:r>
            <a:endParaRPr lang="en-US" sz="32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01D5EF4A-2C37-2B57-0540-024C427777E0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moutain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22205CB0-B147-052F-6528-3480F46F1B80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2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53017A02-ED96-3E3D-F8D3-9013B694445A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E81EFEA9-2631-B0F7-071A-BE59241026C7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6" name="Picture 15">
            <a:extLst>
              <a:ext uri="{FF2B5EF4-FFF2-40B4-BE49-F238E27FC236}">
                <a16:creationId xmlns:a16="http://schemas.microsoft.com/office/drawing/2014/main" id="{A1170674-8A83-9E58-539D-17AD82836F30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47480" y="3429000"/>
            <a:ext cx="2880401" cy="24469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861844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1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1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MsPham-0936082789">
            <a:extLst>
              <a:ext uri="{FF2B5EF4-FFF2-40B4-BE49-F238E27FC236}">
                <a16:creationId xmlns:a16="http://schemas.microsoft.com/office/drawing/2014/main" id="{2832D852-3F79-B690-8A84-D65DA735A103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10" name="MsPham-0936082789">
            <a:extLst>
              <a:ext uri="{FF2B5EF4-FFF2-40B4-BE49-F238E27FC236}">
                <a16:creationId xmlns:a16="http://schemas.microsoft.com/office/drawing/2014/main" id="{3E9EC7CC-670B-D810-F033-9B76376BC933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art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17" name="MsPham-0936082789">
            <a:extLst>
              <a:ext uri="{FF2B5EF4-FFF2-40B4-BE49-F238E27FC236}">
                <a16:creationId xmlns:a16="http://schemas.microsoft.com/office/drawing/2014/main" id="{74EFF1CD-C8DC-957F-3806-F07EB9DF0E19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18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98AD15EB-53F1-EC52-3841-08AD07539630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11" name="MsPham-0936082789">
            <a:extLst>
              <a:ext uri="{FF2B5EF4-FFF2-40B4-BE49-F238E27FC236}">
                <a16:creationId xmlns:a16="http://schemas.microsoft.com/office/drawing/2014/main" id="{326247CF-EC64-82D6-1E0D-77C73D84F53A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CDEA0C-168A-EA22-248A-0B3FB8CBF07A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8544" y="3128899"/>
            <a:ext cx="3054934" cy="2632548"/>
          </a:xfrm>
          <a:prstGeom prst="rect">
            <a:avLst/>
          </a:prstGeom>
        </p:spPr>
      </p:pic>
      <p:sp>
        <p:nvSpPr>
          <p:cNvPr id="13" name="MsPham-0936082789">
            <a:extLst>
              <a:ext uri="{FF2B5EF4-FFF2-40B4-BE49-F238E27FC236}">
                <a16:creationId xmlns:a16="http://schemas.microsoft.com/office/drawing/2014/main" id="{9E45E304-0659-3CDC-E386-F949BE3B1360}"/>
              </a:ext>
            </a:extLst>
          </p:cNvPr>
          <p:cNvSpPr txBox="1"/>
          <p:nvPr/>
        </p:nvSpPr>
        <p:spPr>
          <a:xfrm>
            <a:off x="564960" y="2082378"/>
            <a:ext cx="70104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en-US"/>
            </a:defPPr>
            <a:lvl1pPr algn="ctr">
              <a:defRPr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r>
              <a:rPr lang="en-US" sz="2800" b="0"/>
              <a:t>Why do you like _____?</a:t>
            </a:r>
          </a:p>
          <a:p>
            <a:r>
              <a:rPr lang="en-US" sz="2800" b="0"/>
              <a:t>Because I want to be a painter.</a:t>
            </a:r>
            <a:endParaRPr lang="en-US" sz="2800" b="0" dirty="0"/>
          </a:p>
        </p:txBody>
      </p:sp>
    </p:spTree>
    <p:extLst>
      <p:ext uri="{BB962C8B-B14F-4D97-AF65-F5344CB8AC3E}">
        <p14:creationId xmlns:p14="http://schemas.microsoft.com/office/powerpoint/2010/main" val="765622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>
    <mc:Choice xmlns:p14="http://schemas.microsoft.com/office/powerpoint/2010/main"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Choice>
    <mc:Fallback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17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10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18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17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MsPham-0936082789">
            <a:extLst>
              <a:ext uri="{FF2B5EF4-FFF2-40B4-BE49-F238E27FC236}">
                <a16:creationId xmlns:a16="http://schemas.microsoft.com/office/drawing/2014/main" id="{7010D757-BB23-652E-12D2-7406C7F32D7C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45434EEC-025B-8CE9-C91F-3690BDCDBAD8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 notebook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4" name="MsPham-0936082789">
            <a:extLst>
              <a:ext uri="{FF2B5EF4-FFF2-40B4-BE49-F238E27FC236}">
                <a16:creationId xmlns:a16="http://schemas.microsoft.com/office/drawing/2014/main" id="{ECCCFB4A-C8E9-8382-8D35-8EC36D4C3D1D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5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28501BD6-38FF-0307-8D3A-032F0BD21326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9F85DFC0-C3C3-D2C8-F97A-C6079B10399C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C8EAC4AE-65A9-4800-FD5D-6D7E445B3CE9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066713" y="3121570"/>
            <a:ext cx="3058208" cy="2645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7634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4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4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MsPham-0936082789">
            <a:extLst>
              <a:ext uri="{FF2B5EF4-FFF2-40B4-BE49-F238E27FC236}">
                <a16:creationId xmlns:a16="http://schemas.microsoft.com/office/drawing/2014/main" id="{9DB86D1F-8643-284E-DA1D-E8613812108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9" b="740"/>
          <a:stretch/>
        </p:blipFill>
        <p:spPr>
          <a:xfrm>
            <a:off x="0" y="0"/>
            <a:ext cx="12268363" cy="6858000"/>
          </a:xfrm>
          <a:prstGeom prst="rect">
            <a:avLst/>
          </a:prstGeom>
        </p:spPr>
      </p:pic>
      <p:sp>
        <p:nvSpPr>
          <p:cNvPr id="20" name="MsPham-0936082789">
            <a:extLst>
              <a:ext uri="{FF2B5EF4-FFF2-40B4-BE49-F238E27FC236}">
                <a16:creationId xmlns:a16="http://schemas.microsoft.com/office/drawing/2014/main" id="{F7E23184-42E6-407B-8A0E-F4446B53B0DD}"/>
              </a:ext>
            </a:extLst>
          </p:cNvPr>
          <p:cNvSpPr txBox="1"/>
          <p:nvPr/>
        </p:nvSpPr>
        <p:spPr>
          <a:xfrm>
            <a:off x="456451" y="2116107"/>
            <a:ext cx="734317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When do you have maths? </a:t>
            </a:r>
          </a:p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I have it on _____.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2" name="MsPham-0936082789">
            <a:extLst>
              <a:ext uri="{FF2B5EF4-FFF2-40B4-BE49-F238E27FC236}">
                <a16:creationId xmlns:a16="http://schemas.microsoft.com/office/drawing/2014/main" id="{6E0871A3-0418-D8F4-C32B-C273254A555A}"/>
              </a:ext>
            </a:extLst>
          </p:cNvPr>
          <p:cNvSpPr/>
          <p:nvPr/>
        </p:nvSpPr>
        <p:spPr>
          <a:xfrm>
            <a:off x="7575360" y="1397001"/>
            <a:ext cx="3913094" cy="3860799"/>
          </a:xfrm>
          <a:prstGeom prst="roundRect">
            <a:avLst>
              <a:gd name="adj" fmla="val 9260"/>
            </a:avLst>
          </a:prstGeom>
          <a:solidFill>
            <a:schemeClr val="bg1"/>
          </a:solidFill>
          <a:ln w="57150" cmpd="thickThin">
            <a:solidFill>
              <a:srgbClr val="B4B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Thursday</a:t>
            </a:r>
            <a:endParaRPr lang="en-US" sz="3600" b="1" dirty="0">
              <a:solidFill>
                <a:srgbClr val="FF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3" name="MsPham-0936082789">
            <a:extLst>
              <a:ext uri="{FF2B5EF4-FFF2-40B4-BE49-F238E27FC236}">
                <a16:creationId xmlns:a16="http://schemas.microsoft.com/office/drawing/2014/main" id="{89344ED2-ECAC-1E03-5E03-E25EC353229A}"/>
              </a:ext>
            </a:extLst>
          </p:cNvPr>
          <p:cNvSpPr/>
          <p:nvPr/>
        </p:nvSpPr>
        <p:spPr>
          <a:xfrm>
            <a:off x="7799625" y="4766191"/>
            <a:ext cx="3464563" cy="857211"/>
          </a:xfrm>
          <a:prstGeom prst="ellipseRibbon2">
            <a:avLst>
              <a:gd name="adj1" fmla="val 21065"/>
              <a:gd name="adj2" fmla="val 69501"/>
              <a:gd name="adj3" fmla="val 12500"/>
            </a:avLst>
          </a:prstGeom>
          <a:solidFill>
            <a:srgbClr val="FFFFAB"/>
          </a:solidFill>
          <a:ln/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altLang="en-US" sz="3200" b="1" dirty="0">
                <a:ln w="0"/>
                <a:solidFill>
                  <a:srgbClr val="0070C0"/>
                </a:solidFill>
                <a:effectLst>
                  <a:reflection blurRad="6350" stA="53000" endA="300" endPos="35500" dir="5400000" sy="-90000" algn="bl" rotWithShape="0"/>
                </a:effectLst>
                <a:latin typeface="Arial" panose="020B0604020202020204" pitchFamily="34" charset="0"/>
                <a:cs typeface="Arial" panose="020B0604020202020204" pitchFamily="34" charset="0"/>
              </a:rPr>
              <a:t>Answer</a:t>
            </a:r>
            <a:endParaRPr lang="en-US" sz="3200" b="1" dirty="0">
              <a:ln w="0"/>
              <a:solidFill>
                <a:srgbClr val="0070C0"/>
              </a:solidFill>
              <a:effectLst>
                <a:reflection blurRad="6350" stA="53000" endA="300" endPos="35500" dir="5400000" sy="-90000" algn="bl" rotWithShape="0"/>
              </a:effectLst>
            </a:endParaRPr>
          </a:p>
        </p:txBody>
      </p:sp>
      <p:pic>
        <p:nvPicPr>
          <p:cNvPr id="24" name="MsPham-0936082789">
            <a:hlinkClick r:id="rId4" action="ppaction://hlinksldjump"/>
            <a:extLst>
              <a:ext uri="{FF2B5EF4-FFF2-40B4-BE49-F238E27FC236}">
                <a16:creationId xmlns:a16="http://schemas.microsoft.com/office/drawing/2014/main" id="{33FF2AE2-A62E-2997-62EA-95D61C12F474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855200" y="5607013"/>
            <a:ext cx="2155888" cy="1193655"/>
          </a:xfrm>
          <a:prstGeom prst="rect">
            <a:avLst/>
          </a:prstGeom>
        </p:spPr>
      </p:pic>
      <p:sp>
        <p:nvSpPr>
          <p:cNvPr id="7" name="MsPham-0936082789">
            <a:extLst>
              <a:ext uri="{FF2B5EF4-FFF2-40B4-BE49-F238E27FC236}">
                <a16:creationId xmlns:a16="http://schemas.microsoft.com/office/drawing/2014/main" id="{A969F9DA-B9E2-0E78-99BD-C55D900D7714}"/>
              </a:ext>
            </a:extLst>
          </p:cNvPr>
          <p:cNvSpPr txBox="1"/>
          <p:nvPr/>
        </p:nvSpPr>
        <p:spPr>
          <a:xfrm>
            <a:off x="1654554" y="1225855"/>
            <a:ext cx="516255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altLang="en-US" sz="3200" b="1">
                <a:solidFill>
                  <a:srgbClr val="00206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Look and say</a:t>
            </a:r>
            <a:endParaRPr lang="en-US" altLang="en-US" sz="3200" b="1" dirty="0">
              <a:solidFill>
                <a:srgbClr val="00206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6" name="Group 5">
            <a:extLst>
              <a:ext uri="{FF2B5EF4-FFF2-40B4-BE49-F238E27FC236}">
                <a16:creationId xmlns:a16="http://schemas.microsoft.com/office/drawing/2014/main" id="{E33A5702-C219-AA29-69ED-532609247A5F}"/>
              </a:ext>
            </a:extLst>
          </p:cNvPr>
          <p:cNvGrpSpPr/>
          <p:nvPr/>
        </p:nvGrpSpPr>
        <p:grpSpPr>
          <a:xfrm>
            <a:off x="2072640" y="3453191"/>
            <a:ext cx="3247418" cy="2782511"/>
            <a:chOff x="2072640" y="3453191"/>
            <a:chExt cx="3247418" cy="2782511"/>
          </a:xfrm>
        </p:grpSpPr>
        <p:pic>
          <p:nvPicPr>
            <p:cNvPr id="4" name="Picture 3">
              <a:extLst>
                <a:ext uri="{FF2B5EF4-FFF2-40B4-BE49-F238E27FC236}">
                  <a16:creationId xmlns:a16="http://schemas.microsoft.com/office/drawing/2014/main" id="{F9017426-B792-2466-BE1F-F80CE298D4C6}"/>
                </a:ext>
              </a:extLst>
            </p:cNvPr>
            <p:cNvPicPr>
              <a:picLocks noChangeAspect="1"/>
            </p:cNvPicPr>
            <p:nvPr/>
          </p:nvPicPr>
          <p:blipFill>
            <a:blip r:embed="rId6"/>
            <a:stretch>
              <a:fillRect/>
            </a:stretch>
          </p:blipFill>
          <p:spPr>
            <a:xfrm>
              <a:off x="2072640" y="3453191"/>
              <a:ext cx="3247418" cy="2782511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DA76CF13-E60E-4FEA-4CA2-0C7E2FF652DB}"/>
                </a:ext>
              </a:extLst>
            </p:cNvPr>
            <p:cNvSpPr txBox="1"/>
            <p:nvPr/>
          </p:nvSpPr>
          <p:spPr>
            <a:xfrm>
              <a:off x="2114157" y="3543099"/>
              <a:ext cx="2459328" cy="276999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1200">
                  <a:solidFill>
                    <a:schemeClr val="bg1"/>
                  </a:solidFill>
                  <a:latin typeface="Arial" panose="020B0604020202020204" pitchFamily="34" charset="0"/>
                  <a:cs typeface="Arial" panose="020B0604020202020204" pitchFamily="34" charset="0"/>
                </a:rPr>
                <a:t>Thứ 5 , ngày … tháng … năm ….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393996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Click="0"/>
    </mc:Choice>
    <mc:Fallback xmlns="">
      <p:transition spd="slow" advClick="0"/>
    </mc:Fallback>
  </mc:AlternateContent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 p14:presetBounceEnd="26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26000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26000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restart="whenNotActive" fill="hold" evtFilter="cancelBubble" nodeType="interactiveSeq">
                    <p:stCondLst>
                      <p:cond evt="onClick" delay="0">
                        <p:tgtEl>
                          <p:spTgt spid="23"/>
                        </p:tgtEl>
                      </p:cond>
                    </p:stCondLst>
                    <p:endSync evt="end" delay="0">
                      <p:rtn val="all"/>
                    </p:endSync>
                    <p:childTnLst>
                      <p:par>
                        <p:cTn id="3" fill="hold">
                          <p:stCondLst>
                            <p:cond delay="0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42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fade">
                                          <p:cBhvr>
                                            <p:cTn id="7" dur="1000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8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9" dur="1000" fill="hold"/>
                                            <p:tgtEl>
                                              <p:spTgt spid="22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+.1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  <p:par>
                              <p:cTn id="10" fill="hold">
                                <p:stCondLst>
                                  <p:cond delay="1000"/>
                                </p:stCondLst>
                                <p:childTnLst>
                                  <p:par>
                                    <p:cTn id="11" presetID="2" presetClass="entr" presetSubtype="2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13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14" dur="500" fill="hold"/>
                                            <p:tgtEl>
                                              <p:spTgt spid="24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nextCondLst>
                    <p:cond evt="onClick" delay="0">
                      <p:tgtEl>
                        <p:spTgt spid="23"/>
                      </p:tgtEl>
                    </p:cond>
                  </p:nextCondLst>
                </p:seq>
              </p:childTnLst>
            </p:cTn>
          </p:par>
        </p:tnLst>
      </p:timing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739</TotalTime>
  <Words>831</Words>
  <Application>Microsoft Office PowerPoint</Application>
  <PresentationFormat>Widescreen</PresentationFormat>
  <Paragraphs>170</Paragraphs>
  <Slides>33</Slides>
  <Notes>11</Notes>
  <HiddenSlides>0</HiddenSlides>
  <MMClips>1</MMClips>
  <ScaleCrop>false</ScaleCrop>
  <HeadingPairs>
    <vt:vector size="6" baseType="variant">
      <vt:variant>
        <vt:lpstr>Fonts Used</vt:lpstr>
      </vt:variant>
      <vt:variant>
        <vt:i4>12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6" baseType="lpstr">
      <vt:lpstr>.VnAristote</vt:lpstr>
      <vt:lpstr>.VnCooper</vt:lpstr>
      <vt:lpstr>Wingdings</vt:lpstr>
      <vt:lpstr>Tahoma</vt:lpstr>
      <vt:lpstr>Arial Black</vt:lpstr>
      <vt:lpstr>Calibri</vt:lpstr>
      <vt:lpstr>Open Sans Extrabold</vt:lpstr>
      <vt:lpstr>Calibri Light</vt:lpstr>
      <vt:lpstr>Cooper Black</vt:lpstr>
      <vt:lpstr>Poppins</vt:lpstr>
      <vt:lpstr>.VnBlack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Huyen</dc:creator>
  <cp:lastModifiedBy>Pham Huyen</cp:lastModifiedBy>
  <cp:revision>118</cp:revision>
  <dcterms:created xsi:type="dcterms:W3CDTF">2022-07-18T07:54:40Z</dcterms:created>
  <dcterms:modified xsi:type="dcterms:W3CDTF">2023-08-27T02:34:55Z</dcterms:modified>
</cp:coreProperties>
</file>