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007577344" r:id="rId2"/>
    <p:sldId id="774" r:id="rId3"/>
    <p:sldId id="742" r:id="rId4"/>
    <p:sldId id="270" r:id="rId5"/>
    <p:sldId id="269" r:id="rId6"/>
    <p:sldId id="271" r:id="rId7"/>
    <p:sldId id="736" r:id="rId8"/>
    <p:sldId id="2007577353" r:id="rId9"/>
    <p:sldId id="775" r:id="rId10"/>
    <p:sldId id="476" r:id="rId11"/>
    <p:sldId id="2007577341" r:id="rId12"/>
    <p:sldId id="2007577345" r:id="rId13"/>
    <p:sldId id="256" r:id="rId14"/>
    <p:sldId id="2007577346" r:id="rId15"/>
    <p:sldId id="2007577347" r:id="rId16"/>
    <p:sldId id="2007577352" r:id="rId17"/>
    <p:sldId id="2007577349" r:id="rId18"/>
    <p:sldId id="2007577350" r:id="rId19"/>
    <p:sldId id="2007577351" r:id="rId20"/>
    <p:sldId id="2007577342" r:id="rId21"/>
    <p:sldId id="2007577343" r:id="rId22"/>
    <p:sldId id="473" r:id="rId23"/>
    <p:sldId id="2007577340" r:id="rId24"/>
  </p:sldIdLst>
  <p:sldSz cx="12192000" cy="6858000"/>
  <p:notesSz cx="6858000" cy="9144000"/>
  <p:embeddedFontLst>
    <p:embeddedFont>
      <p:font typeface=".VnAristote" panose="020B7200000000000000" pitchFamily="34" charset="0"/>
      <p:regular r:id="rId26"/>
    </p:embeddedFont>
    <p:embeddedFont>
      <p:font typeface=".VnBlack" panose="020B7200000000000000" pitchFamily="34" charset="0"/>
      <p:regular r:id="rId27"/>
    </p:embeddedFont>
    <p:embeddedFont>
      <p:font typeface=".VnCooper" panose="020B7200000000000000" pitchFamily="3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ooper Black" panose="0208090404030B020404" pitchFamily="18" charset="0"/>
      <p:regular r:id="rId35"/>
    </p:embeddedFont>
    <p:embeddedFont>
      <p:font typeface="Gabriela" panose="00000500000000000000" pitchFamily="2" charset="0"/>
      <p:regular r:id="rId36"/>
    </p:embeddedFont>
    <p:embeddedFont>
      <p:font typeface="Open Sans Extrabold" panose="020B0906030804020204" pitchFamily="34" charset="0"/>
      <p:bold r:id="rId37"/>
      <p:boldItalic r:id="rId38"/>
    </p:embeddedFont>
    <p:embeddedFont>
      <p:font typeface="Poppins" panose="00000500000000000000" pitchFamily="2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3754E"/>
    <a:srgbClr val="FFAFB9"/>
    <a:srgbClr val="FF4359"/>
    <a:srgbClr val="F9B512"/>
    <a:srgbClr val="18B75C"/>
    <a:srgbClr val="5DCEF0"/>
    <a:srgbClr val="357B38"/>
    <a:srgbClr val="CE780B"/>
    <a:srgbClr val="92C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76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55C16-8B85-4CF9-BF8E-21566EBE17E2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0A7F8F-7375-4C09-AA40-D2AE0742C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1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54DB4-D84B-2291-CF5E-8539BF571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16FDB-B846-AADC-DB5A-8ACBAFE3B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9E3F3-7B6F-2BB5-51A8-21AFA15D8A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C1CEF-64A2-B902-55B5-24A20CF6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A727E-FDB9-62D2-4C76-B9883964B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952C-F673-E2D8-920E-3BE9A3B62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DD176-8222-E41B-853E-47423361E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4888CD-9654-9AED-946B-6C91DB59D0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C62E2-0485-CDE8-9261-568600E7B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F70A2-D6A3-FDA5-7D2F-85A6AB14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3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F8262E-C725-297C-0254-ED8344799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B1FE2-FCE3-6FAB-F5AC-49CBF3A55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8A196-E805-6DC8-6D60-0E5C1224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756DD-1C89-89E1-EDBA-25BCC92A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FB0BD-955A-543E-69B6-0248519FB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52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382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67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B7CD7-564B-D170-5761-6DC2B299A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CA9FC-CF2A-733E-6F16-4E49F7ECF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E901A-0FCB-CCF1-B169-74C2D5B9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35306-AF09-0A72-6F09-2BCDFE51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36948-CE08-7182-A7CB-1B59A2B94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6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5FD8-DBD9-AFCB-F4E3-17E48157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9B18F-7700-663A-EDAA-96E983BD2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8B247-E7DA-66F9-EABD-CA8B8189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3254E-D27E-C2D3-A1F2-3834E865C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C8B5B-4311-2112-001D-42435FEB1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49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4531-4F26-51FB-DD32-E3A4A872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2C895-6E3D-DBC3-4057-87B8C752E0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ECD96-8592-108C-D80E-BFABC51E26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69F3E-BDC4-86D7-9DBC-BB1427FE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B6092-6E7E-59A2-5BFB-175D5E49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86A11-9E89-DC5F-2B7D-7A4FA0E4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9EED-26EE-A619-08F2-BFB2A5FC4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F4317E-D190-70B1-3B1F-394461B15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721FD-276B-0A9E-6528-E09523F77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EE6FD-85A3-F99B-0AA5-BEEE1DD36A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A3C123-92DF-2A06-EF00-848F2C8AC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BF9A3-D9C2-C467-5F1F-913AFB71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6487-298A-B1EB-9F42-34F6ED7D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076E07-0A6E-CD2E-8608-8DEB2276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9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0BBDA-567E-831F-991A-0B3651CCD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DF3682-06FE-67F9-E77B-E92CA52C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7F383-1966-39C9-A2DE-E754CB6AB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E1A43-C023-9764-546C-724478E6A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82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45451C-754E-E880-1257-5418E45CE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1FD0C7-50F1-25D4-92C9-E793F64C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5006A2-3A47-9561-764B-E834C976B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45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F6F92-3156-070E-3E0C-60D56AA21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7AF1C-8073-76FE-3B81-791784AA1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1148F-0EDB-5A7D-3D0B-D1A770CA05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2AB9C-D955-548C-C359-40472CE1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67387-3254-0E64-91C0-9DAAEBB3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ADB2F-06D4-F176-24A7-C02A2DCA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7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9EC71-B91E-7AB6-8D58-A3C51EC97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61AF1A-06E1-FBBD-6A43-C4EC3D757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09F8C0-96E4-2340-CBCF-DFFB89BE4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6EA472-FAB9-3915-D7A1-E938EC6BB0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676894-CD62-49E0-ACC4-9A0B51506C5B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4C4C48-2FCF-9A58-CE80-E802E2078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8A2769-3CC7-36F8-9443-068CB267B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1FC3F2-1F74-4472-BD4A-E39A5D509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6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rectangle with pink border&#10;&#10;Description automatically generated with low confidence">
            <a:extLst>
              <a:ext uri="{FF2B5EF4-FFF2-40B4-BE49-F238E27FC236}">
                <a16:creationId xmlns:a16="http://schemas.microsoft.com/office/drawing/2014/main" id="{56B09FC5-1A12-5114-23EA-B52C1CA6E11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1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hyperlink" Target="https://www.facebook.com/msphampowerpoi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image" Target="../media/image21.sv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29.png"/><Relationship Id="rId5" Type="http://schemas.openxmlformats.org/officeDocument/2006/relationships/image" Target="../media/image32.png"/><Relationship Id="rId15" Type="http://schemas.openxmlformats.org/officeDocument/2006/relationships/image" Target="../media/image22.png"/><Relationship Id="rId10" Type="http://schemas.openxmlformats.org/officeDocument/2006/relationships/image" Target="../media/image24.svg"/><Relationship Id="rId4" Type="http://schemas.openxmlformats.org/officeDocument/2006/relationships/image" Target="../media/image21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29.png"/><Relationship Id="rId5" Type="http://schemas.openxmlformats.org/officeDocument/2006/relationships/image" Target="../media/image32.png"/><Relationship Id="rId15" Type="http://schemas.openxmlformats.org/officeDocument/2006/relationships/image" Target="../media/image22.png"/><Relationship Id="rId10" Type="http://schemas.openxmlformats.org/officeDocument/2006/relationships/image" Target="../media/image24.svg"/><Relationship Id="rId4" Type="http://schemas.openxmlformats.org/officeDocument/2006/relationships/image" Target="../media/image21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29.png"/><Relationship Id="rId5" Type="http://schemas.openxmlformats.org/officeDocument/2006/relationships/image" Target="../media/image32.png"/><Relationship Id="rId15" Type="http://schemas.openxmlformats.org/officeDocument/2006/relationships/image" Target="../media/image22.png"/><Relationship Id="rId10" Type="http://schemas.openxmlformats.org/officeDocument/2006/relationships/image" Target="../media/image24.svg"/><Relationship Id="rId4" Type="http://schemas.openxmlformats.org/officeDocument/2006/relationships/image" Target="../media/image21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29.png"/><Relationship Id="rId5" Type="http://schemas.openxmlformats.org/officeDocument/2006/relationships/image" Target="../media/image32.png"/><Relationship Id="rId15" Type="http://schemas.openxmlformats.org/officeDocument/2006/relationships/image" Target="../media/image22.png"/><Relationship Id="rId10" Type="http://schemas.openxmlformats.org/officeDocument/2006/relationships/image" Target="../media/image24.svg"/><Relationship Id="rId4" Type="http://schemas.openxmlformats.org/officeDocument/2006/relationships/image" Target="../media/image21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29.png"/><Relationship Id="rId5" Type="http://schemas.openxmlformats.org/officeDocument/2006/relationships/image" Target="../media/image32.png"/><Relationship Id="rId15" Type="http://schemas.openxmlformats.org/officeDocument/2006/relationships/image" Target="../media/image22.png"/><Relationship Id="rId10" Type="http://schemas.openxmlformats.org/officeDocument/2006/relationships/image" Target="../media/image24.svg"/><Relationship Id="rId4" Type="http://schemas.openxmlformats.org/officeDocument/2006/relationships/image" Target="../media/image21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29.png"/><Relationship Id="rId5" Type="http://schemas.openxmlformats.org/officeDocument/2006/relationships/image" Target="../media/image32.png"/><Relationship Id="rId15" Type="http://schemas.openxmlformats.org/officeDocument/2006/relationships/image" Target="../media/image22.png"/><Relationship Id="rId10" Type="http://schemas.openxmlformats.org/officeDocument/2006/relationships/image" Target="../media/image24.svg"/><Relationship Id="rId4" Type="http://schemas.openxmlformats.org/officeDocument/2006/relationships/image" Target="../media/image21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svg"/><Relationship Id="rId9" Type="http://schemas.openxmlformats.org/officeDocument/2006/relationships/image" Target="../media/image26.svg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4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hyperlink" Target="https://www.facebook.com/msphampowerpoin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38.svg"/><Relationship Id="rId5" Type="http://schemas.openxmlformats.org/officeDocument/2006/relationships/image" Target="../media/image8.svg"/><Relationship Id="rId10" Type="http://schemas.openxmlformats.org/officeDocument/2006/relationships/image" Target="../media/image37.png"/><Relationship Id="rId4" Type="http://schemas.openxmlformats.org/officeDocument/2006/relationships/image" Target="../media/image7.png"/><Relationship Id="rId9" Type="http://schemas.openxmlformats.org/officeDocument/2006/relationships/image" Target="../media/image36.svg"/><Relationship Id="rId1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spham-0936082789">
            <a:extLst>
              <a:ext uri="{FF2B5EF4-FFF2-40B4-BE49-F238E27FC236}">
                <a16:creationId xmlns:a16="http://schemas.microsoft.com/office/drawing/2014/main" id="{3F55EF7F-11A0-0C87-AF05-2CDE25FB0857}"/>
              </a:ext>
            </a:extLst>
          </p:cNvPr>
          <p:cNvSpPr txBox="1"/>
          <p:nvPr/>
        </p:nvSpPr>
        <p:spPr>
          <a:xfrm>
            <a:off x="549107" y="816873"/>
            <a:ext cx="11093786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 gửi quý thầy cô!</a:t>
            </a: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bài giảng </a:t>
            </a:r>
            <a:r>
              <a:rPr lang="en-US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Anh 1 - 4 Global </a:t>
            </a: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 được biên soạn bởi MsPham, là công sức lao động và là tâm huyết của MsPham. Vì vậy, khi đăng kí nhận bài giảng, quý thầy cô được tùy ý chỉnh sửa cho phù hợp mục đích giảng dạy của mình. 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 nhiên, mọi hình thức chia sẻ, trao đổi, mua bán, cho tặng bộ bài giảng này đều vi phạm và là ăn cắp.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 mong thầy cô cùng mình giữ gìn sự cao quý của nghề giáo và cùng nhau tôn trọng công sức của đồng nghiệp.</a:t>
            </a:r>
          </a:p>
          <a:p>
            <a:pPr algn="just">
              <a:spcBef>
                <a:spcPts val="1200"/>
              </a:spcBef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Trân trọng! </a:t>
            </a:r>
          </a:p>
          <a:p>
            <a:pPr algn="just"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MsPham – 0936082789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EBF19C-66F0-E911-D5BC-79CAF55E8C09}"/>
              </a:ext>
            </a:extLst>
          </p:cNvPr>
          <p:cNvGrpSpPr/>
          <p:nvPr/>
        </p:nvGrpSpPr>
        <p:grpSpPr>
          <a:xfrm>
            <a:off x="1694534" y="1332207"/>
            <a:ext cx="3567002" cy="2212548"/>
            <a:chOff x="-920914" y="1329800"/>
            <a:chExt cx="3567002" cy="2212548"/>
          </a:xfrm>
        </p:grpSpPr>
        <p:sp>
          <p:nvSpPr>
            <p:cNvPr id="5" name="MsPham-0936082789">
              <a:extLst>
                <a:ext uri="{FF2B5EF4-FFF2-40B4-BE49-F238E27FC236}">
                  <a16:creationId xmlns:a16="http://schemas.microsoft.com/office/drawing/2014/main" id="{946D17F8-9E34-37D2-51BB-6093A6DFCE4A}"/>
                </a:ext>
              </a:extLst>
            </p:cNvPr>
            <p:cNvSpPr txBox="1"/>
            <p:nvPr/>
          </p:nvSpPr>
          <p:spPr>
            <a:xfrm>
              <a:off x="-920914" y="2095798"/>
              <a:ext cx="3567002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ln w="19050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/>
                    </a:outerShdw>
                  </a:effectLst>
                  <a:latin typeface="Cooper Black" panose="0208090404030B020404" pitchFamily="18" charset="0"/>
                </a:rPr>
                <a:t>MsPham</a:t>
              </a:r>
            </a:p>
            <a:p>
              <a:pPr algn="ctr"/>
              <a:r>
                <a:rPr lang="en-US" sz="4400" b="1">
                  <a:ln w="19050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bg1"/>
                    </a:outerShdw>
                  </a:effectLst>
                  <a:latin typeface="Cooper Black" panose="0208090404030B020404" pitchFamily="18" charset="0"/>
                </a:rPr>
                <a:t>0936092789</a:t>
              </a:r>
            </a:p>
          </p:txBody>
        </p:sp>
        <p:pic>
          <p:nvPicPr>
            <p:cNvPr id="6" name="MsPham-0936082789">
              <a:extLst>
                <a:ext uri="{FF2B5EF4-FFF2-40B4-BE49-F238E27FC236}">
                  <a16:creationId xmlns:a16="http://schemas.microsoft.com/office/drawing/2014/main" id="{975FA084-9801-28D8-5DA7-BC57618EC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7079" y="1329800"/>
              <a:ext cx="845189" cy="845189"/>
            </a:xfrm>
            <a:prstGeom prst="ellipse">
              <a:avLst/>
            </a:prstGeom>
            <a:ln>
              <a:solidFill>
                <a:srgbClr val="F2631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68" name="MsPham-0936082789">
            <a:extLst>
              <a:ext uri="{FF2B5EF4-FFF2-40B4-BE49-F238E27FC236}">
                <a16:creationId xmlns:a16="http://schemas.microsoft.com/office/drawing/2014/main" id="{EB9A99A2-D5D2-7691-2850-507AEECA80B7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45C67"/>
              </a:solidFill>
            </a:endParaRPr>
          </a:p>
        </p:txBody>
      </p:sp>
      <p:pic>
        <p:nvPicPr>
          <p:cNvPr id="81" name="MsPham-0936082789">
            <a:extLst>
              <a:ext uri="{FF2B5EF4-FFF2-40B4-BE49-F238E27FC236}">
                <a16:creationId xmlns:a16="http://schemas.microsoft.com/office/drawing/2014/main" id="{EB942D09-E0B9-2827-22A0-868374165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961162" y="-382191"/>
            <a:ext cx="2914422" cy="2743200"/>
          </a:xfrm>
          <a:prstGeom prst="rect">
            <a:avLst/>
          </a:prstGeom>
        </p:spPr>
      </p:pic>
      <p:pic>
        <p:nvPicPr>
          <p:cNvPr id="64" name="MsPham-0936082789">
            <a:extLst>
              <a:ext uri="{FF2B5EF4-FFF2-40B4-BE49-F238E27FC236}">
                <a16:creationId xmlns:a16="http://schemas.microsoft.com/office/drawing/2014/main" id="{43CAA915-8FEE-5862-D506-F38D86668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036380" y="-1410485"/>
            <a:ext cx="3491267" cy="4192570"/>
          </a:xfrm>
          <a:prstGeom prst="rect">
            <a:avLst/>
          </a:prstGeom>
        </p:spPr>
      </p:pic>
      <p:pic>
        <p:nvPicPr>
          <p:cNvPr id="65" name="MsPham-0936082789">
            <a:extLst>
              <a:ext uri="{FF2B5EF4-FFF2-40B4-BE49-F238E27FC236}">
                <a16:creationId xmlns:a16="http://schemas.microsoft.com/office/drawing/2014/main" id="{3EF1D5EF-082C-6202-A2AA-0D0CBA62D8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870932" y="4075916"/>
            <a:ext cx="3491267" cy="4192570"/>
          </a:xfrm>
          <a:prstGeom prst="rect">
            <a:avLst/>
          </a:prstGeom>
        </p:spPr>
      </p:pic>
      <p:pic>
        <p:nvPicPr>
          <p:cNvPr id="66" name="MsPham-0936082789">
            <a:extLst>
              <a:ext uri="{FF2B5EF4-FFF2-40B4-BE49-F238E27FC236}">
                <a16:creationId xmlns:a16="http://schemas.microsoft.com/office/drawing/2014/main" id="{794DC199-52AC-B55C-A0A4-454029ADDA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508484">
            <a:off x="36005" y="6045200"/>
            <a:ext cx="2970000" cy="2743200"/>
          </a:xfrm>
          <a:prstGeom prst="rect">
            <a:avLst/>
          </a:prstGeom>
        </p:spPr>
      </p:pic>
      <p:pic>
        <p:nvPicPr>
          <p:cNvPr id="85" name="MsPham-0936082789">
            <a:extLst>
              <a:ext uri="{FF2B5EF4-FFF2-40B4-BE49-F238E27FC236}">
                <a16:creationId xmlns:a16="http://schemas.microsoft.com/office/drawing/2014/main" id="{D8A44D81-943C-1195-224A-F14C9A1983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2700000">
            <a:off x="360410" y="1007728"/>
            <a:ext cx="2032217" cy="622025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AADDFED-4B3A-9200-90E3-A842E307718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49937" y="455287"/>
            <a:ext cx="2372886" cy="818646"/>
          </a:xfrm>
          <a:prstGeom prst="rect">
            <a:avLst/>
          </a:prstGeom>
          <a:effectLst>
            <a:glow rad="12700">
              <a:srgbClr val="C7CAC5"/>
            </a:glow>
          </a:effectLst>
        </p:spPr>
      </p:pic>
      <p:sp>
        <p:nvSpPr>
          <p:cNvPr id="83" name="MsPham-0936082789">
            <a:extLst>
              <a:ext uri="{FF2B5EF4-FFF2-40B4-BE49-F238E27FC236}">
                <a16:creationId xmlns:a16="http://schemas.microsoft.com/office/drawing/2014/main" id="{030E78E4-65E5-0C39-DAAD-1CF998AF4C6B}"/>
              </a:ext>
            </a:extLst>
          </p:cNvPr>
          <p:cNvSpPr txBox="1"/>
          <p:nvPr/>
        </p:nvSpPr>
        <p:spPr>
          <a:xfrm>
            <a:off x="6959638" y="5062810"/>
            <a:ext cx="3878503" cy="799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266">
                <a:solidFill>
                  <a:srgbClr val="C45C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Teacher: </a:t>
            </a:r>
          </a:p>
          <a:p>
            <a:pPr algn="ctr">
              <a:lnSpc>
                <a:spcPts val="3173"/>
              </a:lnSpc>
            </a:pPr>
            <a:r>
              <a:rPr lang="en-US" sz="2266">
                <a:solidFill>
                  <a:srgbClr val="C45C6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Ms. Huyen Pham</a:t>
            </a:r>
          </a:p>
        </p:txBody>
      </p: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A0FD9570-AB06-8663-9EFE-F4661BD80E6D}"/>
              </a:ext>
            </a:extLst>
          </p:cNvPr>
          <p:cNvSpPr txBox="1"/>
          <p:nvPr/>
        </p:nvSpPr>
        <p:spPr>
          <a:xfrm>
            <a:off x="2027471" y="1044795"/>
            <a:ext cx="9477430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 b="1">
                <a:ln w="19050">
                  <a:solidFill>
                    <a:schemeClr val="bg1"/>
                  </a:solidFill>
                </a:ln>
                <a:solidFill>
                  <a:srgbClr val="FF4359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Cooper Black" panose="0208090404030B020404" pitchFamily="18" charset="0"/>
              </a:rPr>
              <a:t>Review 2</a:t>
            </a:r>
            <a:endParaRPr lang="en-US" sz="8800" b="1" dirty="0">
              <a:ln w="19050">
                <a:solidFill>
                  <a:schemeClr val="bg1"/>
                </a:solidFill>
              </a:ln>
              <a:solidFill>
                <a:srgbClr val="FF4359"/>
              </a:solidFill>
              <a:effectLst>
                <a:outerShdw blurRad="12700" dist="38100" dir="2700000" algn="tl" rotWithShape="0">
                  <a:schemeClr val="bg1"/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7" name="MsPham-0936082789">
            <a:extLst>
              <a:ext uri="{FF2B5EF4-FFF2-40B4-BE49-F238E27FC236}">
                <a16:creationId xmlns:a16="http://schemas.microsoft.com/office/drawing/2014/main" id="{E44D5112-5A09-8F10-6A44-FAA4685299B7}"/>
              </a:ext>
            </a:extLst>
          </p:cNvPr>
          <p:cNvSpPr txBox="1"/>
          <p:nvPr/>
        </p:nvSpPr>
        <p:spPr>
          <a:xfrm>
            <a:off x="4096939" y="3839628"/>
            <a:ext cx="3878503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r>
              <a:rPr lang="en-US" sz="3200" b="1">
                <a:ln w="10160">
                  <a:solidFill>
                    <a:srgbClr val="FF4359"/>
                  </a:solidFill>
                  <a:prstDash val="solid"/>
                </a:ln>
                <a:solidFill>
                  <a:srgbClr val="FFAFB9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Period 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0E81430-8FC7-217E-31DF-96DAECFFDE7C}"/>
              </a:ext>
            </a:extLst>
          </p:cNvPr>
          <p:cNvGrpSpPr/>
          <p:nvPr/>
        </p:nvGrpSpPr>
        <p:grpSpPr>
          <a:xfrm>
            <a:off x="1356469" y="4265030"/>
            <a:ext cx="8925877" cy="1479224"/>
            <a:chOff x="398918" y="1151179"/>
            <a:chExt cx="8925877" cy="1479224"/>
          </a:xfrm>
        </p:grpSpPr>
        <p:sp>
          <p:nvSpPr>
            <p:cNvPr id="11" name="MsPham-0936082789">
              <a:extLst>
                <a:ext uri="{FF2B5EF4-FFF2-40B4-BE49-F238E27FC236}">
                  <a16:creationId xmlns:a16="http://schemas.microsoft.com/office/drawing/2014/main" id="{42D13948-B699-E4F0-9E3C-E7AEE8009F9A}"/>
                </a:ext>
              </a:extLst>
            </p:cNvPr>
            <p:cNvSpPr txBox="1"/>
            <p:nvPr/>
          </p:nvSpPr>
          <p:spPr>
            <a:xfrm>
              <a:off x="7857727" y="1984072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MsPham</a:t>
              </a:r>
            </a:p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0936092789</a:t>
              </a:r>
            </a:p>
          </p:txBody>
        </p:sp>
        <p:pic>
          <p:nvPicPr>
            <p:cNvPr id="12" name="MsPham-0936082789">
              <a:extLst>
                <a:ext uri="{FF2B5EF4-FFF2-40B4-BE49-F238E27FC236}">
                  <a16:creationId xmlns:a16="http://schemas.microsoft.com/office/drawing/2014/main" id="{CA6D6B7C-6571-C837-000A-7856429E9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918" y="1151179"/>
              <a:ext cx="845189" cy="845189"/>
            </a:xfrm>
            <a:prstGeom prst="ellipse">
              <a:avLst/>
            </a:prstGeom>
            <a:ln>
              <a:solidFill>
                <a:srgbClr val="F2631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94967CD-36C4-3F4A-2498-766A14E2246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3109" r="24152" b="5381"/>
          <a:stretch/>
        </p:blipFill>
        <p:spPr>
          <a:xfrm>
            <a:off x="760683" y="1827448"/>
            <a:ext cx="2541317" cy="4559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67AE58-AD9D-EE27-2D62-D1746405ACC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364" t="21222" b="20831"/>
          <a:stretch/>
        </p:blipFill>
        <p:spPr>
          <a:xfrm>
            <a:off x="6810844" y="3389303"/>
            <a:ext cx="5930264" cy="3764281"/>
          </a:xfrm>
          <a:prstGeom prst="rect">
            <a:avLst/>
          </a:prstGeom>
        </p:spPr>
      </p:pic>
      <p:pic>
        <p:nvPicPr>
          <p:cNvPr id="54" name="MsPham-0936082789">
            <a:hlinkClick r:id="rId14"/>
            <a:extLst>
              <a:ext uri="{FF2B5EF4-FFF2-40B4-BE49-F238E27FC236}">
                <a16:creationId xmlns:a16="http://schemas.microsoft.com/office/drawing/2014/main" id="{51328A1E-8291-1BA6-BF8D-17DF5357B6C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2" y="5576192"/>
            <a:ext cx="1468182" cy="93269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76804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C77A3F3-284E-2A05-96A4-BDC3E1FC7225}"/>
              </a:ext>
            </a:extLst>
          </p:cNvPr>
          <p:cNvGrpSpPr/>
          <p:nvPr/>
        </p:nvGrpSpPr>
        <p:grpSpPr>
          <a:xfrm>
            <a:off x="8589763" y="3086705"/>
            <a:ext cx="1467068" cy="1590950"/>
            <a:chOff x="129052" y="1151179"/>
            <a:chExt cx="1467068" cy="1590950"/>
          </a:xfrm>
        </p:grpSpPr>
        <p:sp>
          <p:nvSpPr>
            <p:cNvPr id="7" name="MsPham-0936082789">
              <a:extLst>
                <a:ext uri="{FF2B5EF4-FFF2-40B4-BE49-F238E27FC236}">
                  <a16:creationId xmlns:a16="http://schemas.microsoft.com/office/drawing/2014/main" id="{48C8F1DC-C1B9-47A1-C8DE-4A632E6E7B70}"/>
                </a:ext>
              </a:extLst>
            </p:cNvPr>
            <p:cNvSpPr txBox="1"/>
            <p:nvPr/>
          </p:nvSpPr>
          <p:spPr>
            <a:xfrm>
              <a:off x="129052" y="2095798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MsPham</a:t>
              </a:r>
            </a:p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0936092789</a:t>
              </a:r>
            </a:p>
          </p:txBody>
        </p:sp>
        <p:pic>
          <p:nvPicPr>
            <p:cNvPr id="28" name="MsPham-0936082789">
              <a:extLst>
                <a:ext uri="{FF2B5EF4-FFF2-40B4-BE49-F238E27FC236}">
                  <a16:creationId xmlns:a16="http://schemas.microsoft.com/office/drawing/2014/main" id="{A6837EE7-00ED-1037-54C4-069B4D78B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918" y="1151179"/>
              <a:ext cx="845189" cy="845189"/>
            </a:xfrm>
            <a:prstGeom prst="ellipse">
              <a:avLst/>
            </a:prstGeom>
            <a:ln>
              <a:solidFill>
                <a:srgbClr val="F2631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BE0FC411-6187-24BA-93D4-164211DD9EF4}"/>
              </a:ext>
            </a:extLst>
          </p:cNvPr>
          <p:cNvSpPr txBox="1">
            <a:spLocks/>
          </p:cNvSpPr>
          <p:nvPr/>
        </p:nvSpPr>
        <p:spPr>
          <a:xfrm>
            <a:off x="1291473" y="377264"/>
            <a:ext cx="5002720" cy="548640"/>
          </a:xfrm>
          <a:prstGeom prst="flowChartProcess">
            <a:avLst/>
          </a:prstGeom>
          <a:noFill/>
          <a:ln w="19050">
            <a:solidFill>
              <a:schemeClr val="bg1"/>
            </a:solidFill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182889" algn="l"/>
            <a:r>
              <a:rPr lang="en-US" sz="2933">
                <a:solidFill>
                  <a:srgbClr val="C45C67"/>
                </a:solidFill>
                <a:latin typeface="Arial" panose="020B0604020202020204" pitchFamily="34" charset="0"/>
              </a:rPr>
              <a:t>Read and match.</a:t>
            </a:r>
            <a:endParaRPr lang="en-US" sz="2933" dirty="0">
              <a:solidFill>
                <a:srgbClr val="C45C67"/>
              </a:solidFill>
              <a:latin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2443AFA-CEDE-F59A-770A-178B6FE6E0AD}"/>
              </a:ext>
            </a:extLst>
          </p:cNvPr>
          <p:cNvSpPr txBox="1"/>
          <p:nvPr/>
        </p:nvSpPr>
        <p:spPr>
          <a:xfrm>
            <a:off x="888182" y="377264"/>
            <a:ext cx="548640" cy="548640"/>
          </a:xfrm>
          <a:prstGeom prst="ellipse">
            <a:avLst/>
          </a:prstGeom>
          <a:solidFill>
            <a:srgbClr val="C45C67"/>
          </a:solidFill>
          <a:ln w="19050">
            <a:solidFill>
              <a:srgbClr val="D4888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1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56514BA-036B-3FA6-2496-DFAD4DC04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62" y="1810668"/>
            <a:ext cx="11107875" cy="357256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E9BE3C-DD7A-FDC7-97C6-44E1467B50E5}"/>
              </a:ext>
            </a:extLst>
          </p:cNvPr>
          <p:cNvCxnSpPr/>
          <p:nvPr/>
        </p:nvCxnSpPr>
        <p:spPr>
          <a:xfrm>
            <a:off x="5542384" y="2220686"/>
            <a:ext cx="2127379" cy="86601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3759333-A7F0-95FF-A482-B3E9BB58E427}"/>
              </a:ext>
            </a:extLst>
          </p:cNvPr>
          <p:cNvCxnSpPr>
            <a:cxnSpLocks/>
          </p:cNvCxnSpPr>
          <p:nvPr/>
        </p:nvCxnSpPr>
        <p:spPr>
          <a:xfrm>
            <a:off x="5542383" y="3165305"/>
            <a:ext cx="2127380" cy="178925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C5287B-A35F-D847-B5C2-7E16E1907A2B}"/>
              </a:ext>
            </a:extLst>
          </p:cNvPr>
          <p:cNvCxnSpPr>
            <a:cxnSpLocks/>
          </p:cNvCxnSpPr>
          <p:nvPr/>
        </p:nvCxnSpPr>
        <p:spPr>
          <a:xfrm flipV="1">
            <a:off x="5542382" y="2231380"/>
            <a:ext cx="2127381" cy="187854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F248B27-0B00-4008-ED1D-900BEBF70BF2}"/>
              </a:ext>
            </a:extLst>
          </p:cNvPr>
          <p:cNvCxnSpPr>
            <a:cxnSpLocks/>
          </p:cNvCxnSpPr>
          <p:nvPr/>
        </p:nvCxnSpPr>
        <p:spPr>
          <a:xfrm flipV="1">
            <a:off x="5542381" y="4020630"/>
            <a:ext cx="2127382" cy="89011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39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C77A3F3-284E-2A05-96A4-BDC3E1FC7225}"/>
              </a:ext>
            </a:extLst>
          </p:cNvPr>
          <p:cNvGrpSpPr/>
          <p:nvPr/>
        </p:nvGrpSpPr>
        <p:grpSpPr>
          <a:xfrm>
            <a:off x="5560659" y="2310501"/>
            <a:ext cx="1467068" cy="1590950"/>
            <a:chOff x="129052" y="1151179"/>
            <a:chExt cx="1467068" cy="1590950"/>
          </a:xfrm>
        </p:grpSpPr>
        <p:sp>
          <p:nvSpPr>
            <p:cNvPr id="7" name="MsPham-0936082789">
              <a:extLst>
                <a:ext uri="{FF2B5EF4-FFF2-40B4-BE49-F238E27FC236}">
                  <a16:creationId xmlns:a16="http://schemas.microsoft.com/office/drawing/2014/main" id="{48C8F1DC-C1B9-47A1-C8DE-4A632E6E7B70}"/>
                </a:ext>
              </a:extLst>
            </p:cNvPr>
            <p:cNvSpPr txBox="1"/>
            <p:nvPr/>
          </p:nvSpPr>
          <p:spPr>
            <a:xfrm>
              <a:off x="129052" y="2095798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MsPham</a:t>
              </a:r>
            </a:p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0936092789</a:t>
              </a:r>
            </a:p>
          </p:txBody>
        </p:sp>
        <p:pic>
          <p:nvPicPr>
            <p:cNvPr id="28" name="MsPham-0936082789">
              <a:extLst>
                <a:ext uri="{FF2B5EF4-FFF2-40B4-BE49-F238E27FC236}">
                  <a16:creationId xmlns:a16="http://schemas.microsoft.com/office/drawing/2014/main" id="{A6837EE7-00ED-1037-54C4-069B4D78B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918" y="1151179"/>
              <a:ext cx="845189" cy="845189"/>
            </a:xfrm>
            <a:prstGeom prst="ellipse">
              <a:avLst/>
            </a:prstGeom>
            <a:ln>
              <a:solidFill>
                <a:srgbClr val="F2631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696F715-4FD5-1F6E-5FEB-8E98AD489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65" y="1374086"/>
            <a:ext cx="10766469" cy="5194242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BE0FC411-6187-24BA-93D4-164211DD9EF4}"/>
              </a:ext>
            </a:extLst>
          </p:cNvPr>
          <p:cNvSpPr txBox="1">
            <a:spLocks/>
          </p:cNvSpPr>
          <p:nvPr/>
        </p:nvSpPr>
        <p:spPr>
          <a:xfrm>
            <a:off x="1436821" y="377264"/>
            <a:ext cx="4857371" cy="548640"/>
          </a:xfrm>
          <a:prstGeom prst="flowChartProcess">
            <a:avLst/>
          </a:prstGeom>
          <a:noFill/>
          <a:ln w="19050">
            <a:solidFill>
              <a:schemeClr val="bg1"/>
            </a:solidFill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182889" algn="l"/>
            <a:r>
              <a:rPr lang="en-US" sz="2933">
                <a:solidFill>
                  <a:srgbClr val="C45C67"/>
                </a:solidFill>
                <a:latin typeface="Arial" panose="020B0604020202020204" pitchFamily="34" charset="0"/>
              </a:rPr>
              <a:t>Read and complete.</a:t>
            </a:r>
            <a:endParaRPr lang="en-US" sz="2933" dirty="0">
              <a:solidFill>
                <a:srgbClr val="C45C67"/>
              </a:solidFill>
              <a:latin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2443AFA-CEDE-F59A-770A-178B6FE6E0AD}"/>
              </a:ext>
            </a:extLst>
          </p:cNvPr>
          <p:cNvSpPr txBox="1"/>
          <p:nvPr/>
        </p:nvSpPr>
        <p:spPr>
          <a:xfrm>
            <a:off x="888182" y="377264"/>
            <a:ext cx="548640" cy="548640"/>
          </a:xfrm>
          <a:prstGeom prst="ellipse">
            <a:avLst/>
          </a:prstGeom>
          <a:solidFill>
            <a:srgbClr val="C45C67"/>
          </a:solidFill>
          <a:ln w="19050">
            <a:solidFill>
              <a:srgbClr val="D4888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4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A3D87DF-13B9-9F69-92A9-F45167624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5389" y="825446"/>
            <a:ext cx="7998118" cy="6883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5978238-AC09-7076-7F70-C3763538BDA0}"/>
              </a:ext>
            </a:extLst>
          </p:cNvPr>
          <p:cNvSpPr/>
          <p:nvPr/>
        </p:nvSpPr>
        <p:spPr>
          <a:xfrm>
            <a:off x="4119030" y="2566014"/>
            <a:ext cx="2771285" cy="57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32DEDD3-5CAE-FAAD-E96F-DBAABFD2A5C7}"/>
              </a:ext>
            </a:extLst>
          </p:cNvPr>
          <p:cNvSpPr/>
          <p:nvPr/>
        </p:nvSpPr>
        <p:spPr>
          <a:xfrm>
            <a:off x="4908549" y="2000772"/>
            <a:ext cx="2771285" cy="57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35941D-29D6-15FE-E362-44990C9520EF}"/>
              </a:ext>
            </a:extLst>
          </p:cNvPr>
          <p:cNvSpPr/>
          <p:nvPr/>
        </p:nvSpPr>
        <p:spPr>
          <a:xfrm>
            <a:off x="5117406" y="3107466"/>
            <a:ext cx="2771285" cy="57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6979705-00E6-E89C-4850-786725B25D69}"/>
              </a:ext>
            </a:extLst>
          </p:cNvPr>
          <p:cNvSpPr/>
          <p:nvPr/>
        </p:nvSpPr>
        <p:spPr>
          <a:xfrm>
            <a:off x="2211113" y="3670322"/>
            <a:ext cx="2771285" cy="57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7A9969-BDB8-8497-BDAF-9FA7B0067B68}"/>
              </a:ext>
            </a:extLst>
          </p:cNvPr>
          <p:cNvSpPr/>
          <p:nvPr/>
        </p:nvSpPr>
        <p:spPr>
          <a:xfrm>
            <a:off x="9004927" y="4210982"/>
            <a:ext cx="2771285" cy="5718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4748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3">
            <a:extLst>
              <a:ext uri="{FF2B5EF4-FFF2-40B4-BE49-F238E27FC236}">
                <a16:creationId xmlns:a16="http://schemas.microsoft.com/office/drawing/2014/main" id="{9927534D-7A93-5855-1E73-5BE750262745}"/>
              </a:ext>
            </a:extLst>
          </p:cNvPr>
          <p:cNvSpPr/>
          <p:nvPr/>
        </p:nvSpPr>
        <p:spPr>
          <a:xfrm>
            <a:off x="0" y="3358"/>
            <a:ext cx="12192000" cy="6854641"/>
          </a:xfrm>
          <a:custGeom>
            <a:avLst/>
            <a:gdLst/>
            <a:ahLst/>
            <a:cxnLst/>
            <a:rect l="l" t="t" r="r" b="b"/>
            <a:pathLst>
              <a:path w="2510692" h="784966">
                <a:moveTo>
                  <a:pt x="0" y="0"/>
                </a:moveTo>
                <a:lnTo>
                  <a:pt x="2510692" y="0"/>
                </a:lnTo>
                <a:lnTo>
                  <a:pt x="2510692" y="784966"/>
                </a:lnTo>
                <a:lnTo>
                  <a:pt x="0" y="784966"/>
                </a:lnTo>
                <a:lnTo>
                  <a:pt x="0" y="0"/>
                </a:lnTo>
              </a:path>
            </a:pathLst>
          </a:custGeom>
          <a:solidFill>
            <a:srgbClr val="D5E697"/>
          </a:solid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26">
            <a:extLst>
              <a:ext uri="{FF2B5EF4-FFF2-40B4-BE49-F238E27FC236}">
                <a16:creationId xmlns:a16="http://schemas.microsoft.com/office/drawing/2014/main" id="{BC0B1F9D-700C-498E-D993-252ACD849ED7}"/>
              </a:ext>
            </a:extLst>
          </p:cNvPr>
          <p:cNvSpPr/>
          <p:nvPr/>
        </p:nvSpPr>
        <p:spPr>
          <a:xfrm>
            <a:off x="10397073" y="7771"/>
            <a:ext cx="3334117" cy="6854642"/>
          </a:xfrm>
          <a:custGeom>
            <a:avLst/>
            <a:gdLst/>
            <a:ahLst/>
            <a:cxnLst/>
            <a:rect l="l" t="t" r="r" b="b"/>
            <a:pathLst>
              <a:path w="1763766" h="2207936">
                <a:moveTo>
                  <a:pt x="0" y="0"/>
                </a:moveTo>
                <a:lnTo>
                  <a:pt x="1763765" y="0"/>
                </a:lnTo>
                <a:lnTo>
                  <a:pt x="1763765" y="2207936"/>
                </a:lnTo>
                <a:lnTo>
                  <a:pt x="0" y="2207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09" b="-17034"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26">
            <a:extLst>
              <a:ext uri="{FF2B5EF4-FFF2-40B4-BE49-F238E27FC236}">
                <a16:creationId xmlns:a16="http://schemas.microsoft.com/office/drawing/2014/main" id="{A06689CF-006B-F23A-D4EE-A8AD801C0557}"/>
              </a:ext>
            </a:extLst>
          </p:cNvPr>
          <p:cNvSpPr/>
          <p:nvPr/>
        </p:nvSpPr>
        <p:spPr>
          <a:xfrm>
            <a:off x="-835723" y="3707119"/>
            <a:ext cx="1752058" cy="3602072"/>
          </a:xfrm>
          <a:custGeom>
            <a:avLst/>
            <a:gdLst/>
            <a:ahLst/>
            <a:cxnLst/>
            <a:rect l="l" t="t" r="r" b="b"/>
            <a:pathLst>
              <a:path w="1763766" h="2207936">
                <a:moveTo>
                  <a:pt x="0" y="0"/>
                </a:moveTo>
                <a:lnTo>
                  <a:pt x="1763765" y="0"/>
                </a:lnTo>
                <a:lnTo>
                  <a:pt x="1763765" y="2207936"/>
                </a:lnTo>
                <a:lnTo>
                  <a:pt x="0" y="22079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09" b="-17034"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 descr="A monkey sitting on the ground&#10;&#10;Description automatically generated">
            <a:extLst>
              <a:ext uri="{FF2B5EF4-FFF2-40B4-BE49-F238E27FC236}">
                <a16:creationId xmlns:a16="http://schemas.microsoft.com/office/drawing/2014/main" id="{B5FA9E7D-BFE4-ACEF-2219-96C16422D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654" y="4094744"/>
            <a:ext cx="1325073" cy="1413411"/>
          </a:xfrm>
          <a:prstGeom prst="rect">
            <a:avLst/>
          </a:prstGeom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2595C7B5-1CAF-6FAF-F145-9DC4FD7B4855}"/>
              </a:ext>
            </a:extLst>
          </p:cNvPr>
          <p:cNvSpPr/>
          <p:nvPr/>
        </p:nvSpPr>
        <p:spPr>
          <a:xfrm>
            <a:off x="6295528" y="1074443"/>
            <a:ext cx="1112222" cy="1263889"/>
          </a:xfrm>
          <a:custGeom>
            <a:avLst/>
            <a:gdLst/>
            <a:ahLst/>
            <a:cxnLst/>
            <a:rect l="l" t="t" r="r" b="b"/>
            <a:pathLst>
              <a:path w="1734243" h="1970730">
                <a:moveTo>
                  <a:pt x="0" y="0"/>
                </a:moveTo>
                <a:lnTo>
                  <a:pt x="1734243" y="0"/>
                </a:lnTo>
                <a:lnTo>
                  <a:pt x="1734243" y="1970730"/>
                </a:lnTo>
                <a:lnTo>
                  <a:pt x="0" y="19707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4">
            <a:extLst>
              <a:ext uri="{FF2B5EF4-FFF2-40B4-BE49-F238E27FC236}">
                <a16:creationId xmlns:a16="http://schemas.microsoft.com/office/drawing/2014/main" id="{8CF13EEC-6D98-E2D3-710E-5A056E5B068D}"/>
              </a:ext>
            </a:extLst>
          </p:cNvPr>
          <p:cNvSpPr/>
          <p:nvPr/>
        </p:nvSpPr>
        <p:spPr>
          <a:xfrm>
            <a:off x="3872919" y="1074443"/>
            <a:ext cx="1200541" cy="1315334"/>
          </a:xfrm>
          <a:custGeom>
            <a:avLst/>
            <a:gdLst/>
            <a:ahLst/>
            <a:cxnLst/>
            <a:rect l="l" t="t" r="r" b="b"/>
            <a:pathLst>
              <a:path w="1871955" h="2050946">
                <a:moveTo>
                  <a:pt x="0" y="0"/>
                </a:moveTo>
                <a:lnTo>
                  <a:pt x="1871955" y="0"/>
                </a:lnTo>
                <a:lnTo>
                  <a:pt x="1871955" y="2050946"/>
                </a:lnTo>
                <a:lnTo>
                  <a:pt x="0" y="20509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36">
            <a:extLst>
              <a:ext uri="{FF2B5EF4-FFF2-40B4-BE49-F238E27FC236}">
                <a16:creationId xmlns:a16="http://schemas.microsoft.com/office/drawing/2014/main" id="{FEC13935-C60B-1390-F97D-5E7C6021F9F0}"/>
              </a:ext>
            </a:extLst>
          </p:cNvPr>
          <p:cNvSpPr/>
          <p:nvPr/>
        </p:nvSpPr>
        <p:spPr>
          <a:xfrm>
            <a:off x="7853691" y="4616262"/>
            <a:ext cx="1227389" cy="1313354"/>
          </a:xfrm>
          <a:custGeom>
            <a:avLst/>
            <a:gdLst/>
            <a:ahLst/>
            <a:cxnLst/>
            <a:rect l="l" t="t" r="r" b="b"/>
            <a:pathLst>
              <a:path w="1913818" h="2047860">
                <a:moveTo>
                  <a:pt x="0" y="0"/>
                </a:moveTo>
                <a:lnTo>
                  <a:pt x="1913819" y="0"/>
                </a:lnTo>
                <a:lnTo>
                  <a:pt x="1913819" y="2047860"/>
                </a:lnTo>
                <a:lnTo>
                  <a:pt x="0" y="20478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37">
            <a:extLst>
              <a:ext uri="{FF2B5EF4-FFF2-40B4-BE49-F238E27FC236}">
                <a16:creationId xmlns:a16="http://schemas.microsoft.com/office/drawing/2014/main" id="{2E5325F4-3A90-178F-3056-4D641918422E}"/>
              </a:ext>
            </a:extLst>
          </p:cNvPr>
          <p:cNvSpPr/>
          <p:nvPr/>
        </p:nvSpPr>
        <p:spPr>
          <a:xfrm>
            <a:off x="2107190" y="4795060"/>
            <a:ext cx="1095929" cy="1285204"/>
          </a:xfrm>
          <a:custGeom>
            <a:avLst/>
            <a:gdLst/>
            <a:ahLst/>
            <a:cxnLst/>
            <a:rect l="l" t="t" r="r" b="b"/>
            <a:pathLst>
              <a:path w="1708837" h="2003966">
                <a:moveTo>
                  <a:pt x="0" y="0"/>
                </a:moveTo>
                <a:lnTo>
                  <a:pt x="1708837" y="0"/>
                </a:lnTo>
                <a:lnTo>
                  <a:pt x="1708837" y="2003966"/>
                </a:lnTo>
                <a:lnTo>
                  <a:pt x="0" y="200396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8EB2C6-4070-34D0-7693-09790E7146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3368" y="2702219"/>
            <a:ext cx="8705843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652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3">
            <a:extLst>
              <a:ext uri="{FF2B5EF4-FFF2-40B4-BE49-F238E27FC236}">
                <a16:creationId xmlns:a16="http://schemas.microsoft.com/office/drawing/2014/main" id="{9927534D-7A93-5855-1E73-5BE750262745}"/>
              </a:ext>
            </a:extLst>
          </p:cNvPr>
          <p:cNvSpPr/>
          <p:nvPr/>
        </p:nvSpPr>
        <p:spPr>
          <a:xfrm>
            <a:off x="0" y="3358"/>
            <a:ext cx="12192000" cy="6854641"/>
          </a:xfrm>
          <a:custGeom>
            <a:avLst/>
            <a:gdLst/>
            <a:ahLst/>
            <a:cxnLst/>
            <a:rect l="l" t="t" r="r" b="b"/>
            <a:pathLst>
              <a:path w="2510692" h="784966">
                <a:moveTo>
                  <a:pt x="0" y="0"/>
                </a:moveTo>
                <a:lnTo>
                  <a:pt x="2510692" y="0"/>
                </a:lnTo>
                <a:lnTo>
                  <a:pt x="2510692" y="784966"/>
                </a:lnTo>
                <a:lnTo>
                  <a:pt x="0" y="784966"/>
                </a:lnTo>
                <a:lnTo>
                  <a:pt x="0" y="0"/>
                </a:lnTo>
              </a:path>
            </a:pathLst>
          </a:custGeom>
          <a:solidFill>
            <a:srgbClr val="D5E697"/>
          </a:solid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26">
            <a:extLst>
              <a:ext uri="{FF2B5EF4-FFF2-40B4-BE49-F238E27FC236}">
                <a16:creationId xmlns:a16="http://schemas.microsoft.com/office/drawing/2014/main" id="{BC0B1F9D-700C-498E-D993-252ACD849ED7}"/>
              </a:ext>
            </a:extLst>
          </p:cNvPr>
          <p:cNvSpPr/>
          <p:nvPr/>
        </p:nvSpPr>
        <p:spPr>
          <a:xfrm>
            <a:off x="10397073" y="7771"/>
            <a:ext cx="3334117" cy="6854642"/>
          </a:xfrm>
          <a:custGeom>
            <a:avLst/>
            <a:gdLst/>
            <a:ahLst/>
            <a:cxnLst/>
            <a:rect l="l" t="t" r="r" b="b"/>
            <a:pathLst>
              <a:path w="1763766" h="2207936">
                <a:moveTo>
                  <a:pt x="0" y="0"/>
                </a:moveTo>
                <a:lnTo>
                  <a:pt x="1763765" y="0"/>
                </a:lnTo>
                <a:lnTo>
                  <a:pt x="1763765" y="2207936"/>
                </a:lnTo>
                <a:lnTo>
                  <a:pt x="0" y="2207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09" b="-17034"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1F2540-AFDE-02EA-8F2F-69F585A5B59F}"/>
              </a:ext>
            </a:extLst>
          </p:cNvPr>
          <p:cNvGrpSpPr/>
          <p:nvPr/>
        </p:nvGrpSpPr>
        <p:grpSpPr>
          <a:xfrm>
            <a:off x="1426966" y="2821543"/>
            <a:ext cx="4017068" cy="1505672"/>
            <a:chOff x="3850633" y="255966"/>
            <a:chExt cx="4017068" cy="1505672"/>
          </a:xfrm>
        </p:grpSpPr>
        <p:sp>
          <p:nvSpPr>
            <p:cNvPr id="4" name="TextBox 4"/>
            <p:cNvSpPr txBox="1"/>
            <p:nvPr/>
          </p:nvSpPr>
          <p:spPr>
            <a:xfrm>
              <a:off x="3850633" y="255966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184390" y="529674"/>
              <a:ext cx="2683311" cy="1044946"/>
              <a:chOff x="0" y="0"/>
              <a:chExt cx="1499443" cy="58391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Freeform 22"/>
            <p:cNvSpPr/>
            <p:nvPr/>
          </p:nvSpPr>
          <p:spPr>
            <a:xfrm flipH="1">
              <a:off x="3912970" y="1132156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3"/>
                  </a:lnTo>
                  <a:lnTo>
                    <a:pt x="3024000" y="775243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4045147" y="349988"/>
              <a:ext cx="1200541" cy="1315334"/>
            </a:xfrm>
            <a:custGeom>
              <a:avLst/>
              <a:gdLst/>
              <a:ahLst/>
              <a:cxnLst/>
              <a:rect l="l" t="t" r="r" b="b"/>
              <a:pathLst>
                <a:path w="1871955" h="2050946">
                  <a:moveTo>
                    <a:pt x="0" y="0"/>
                  </a:moveTo>
                  <a:lnTo>
                    <a:pt x="1871955" y="0"/>
                  </a:lnTo>
                  <a:lnTo>
                    <a:pt x="1871955" y="2050946"/>
                  </a:lnTo>
                  <a:lnTo>
                    <a:pt x="0" y="2050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106358" y="639630"/>
              <a:ext cx="1516948" cy="562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Linh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377724-FC58-8D9D-C629-163F46481E66}"/>
              </a:ext>
            </a:extLst>
          </p:cNvPr>
          <p:cNvGrpSpPr/>
          <p:nvPr/>
        </p:nvGrpSpPr>
        <p:grpSpPr>
          <a:xfrm>
            <a:off x="6471958" y="2857643"/>
            <a:ext cx="4017068" cy="1505672"/>
            <a:chOff x="3850633" y="1882967"/>
            <a:chExt cx="4017068" cy="1505672"/>
          </a:xfrm>
        </p:grpSpPr>
        <p:sp>
          <p:nvSpPr>
            <p:cNvPr id="7" name="TextBox 7"/>
            <p:cNvSpPr txBox="1"/>
            <p:nvPr/>
          </p:nvSpPr>
          <p:spPr>
            <a:xfrm>
              <a:off x="3850633" y="1882967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5184390" y="2108349"/>
              <a:ext cx="2683311" cy="1044946"/>
              <a:chOff x="0" y="0"/>
              <a:chExt cx="1499443" cy="58391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Freeform 23"/>
            <p:cNvSpPr/>
            <p:nvPr/>
          </p:nvSpPr>
          <p:spPr>
            <a:xfrm flipH="1">
              <a:off x="3912970" y="2734049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4"/>
                  </a:lnTo>
                  <a:lnTo>
                    <a:pt x="3024000" y="775244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198255" y="2004522"/>
              <a:ext cx="1112222" cy="1263889"/>
            </a:xfrm>
            <a:custGeom>
              <a:avLst/>
              <a:gdLst/>
              <a:ahLst/>
              <a:cxnLst/>
              <a:rect l="l" t="t" r="r" b="b"/>
              <a:pathLst>
                <a:path w="1734243" h="1970730">
                  <a:moveTo>
                    <a:pt x="0" y="0"/>
                  </a:moveTo>
                  <a:lnTo>
                    <a:pt x="1734243" y="0"/>
                  </a:lnTo>
                  <a:lnTo>
                    <a:pt x="1734243" y="1970730"/>
                  </a:lnTo>
                  <a:lnTo>
                    <a:pt x="0" y="1970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6106358" y="2218304"/>
              <a:ext cx="1516948" cy="562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Linda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5525820-D1EB-0369-83AF-9FA530621977}"/>
              </a:ext>
            </a:extLst>
          </p:cNvPr>
          <p:cNvGrpSpPr/>
          <p:nvPr/>
        </p:nvGrpSpPr>
        <p:grpSpPr>
          <a:xfrm>
            <a:off x="1426966" y="4787428"/>
            <a:ext cx="4017068" cy="1505672"/>
            <a:chOff x="3850633" y="3509968"/>
            <a:chExt cx="4017068" cy="1505672"/>
          </a:xfrm>
        </p:grpSpPr>
        <p:sp>
          <p:nvSpPr>
            <p:cNvPr id="10" name="TextBox 10"/>
            <p:cNvSpPr txBox="1"/>
            <p:nvPr/>
          </p:nvSpPr>
          <p:spPr>
            <a:xfrm>
              <a:off x="3850633" y="3509968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5184390" y="3829872"/>
              <a:ext cx="2683311" cy="1044946"/>
              <a:chOff x="0" y="0"/>
              <a:chExt cx="1499443" cy="58391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Freeform 30"/>
            <p:cNvSpPr/>
            <p:nvPr/>
          </p:nvSpPr>
          <p:spPr>
            <a:xfrm flipH="1">
              <a:off x="3912970" y="4352103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4"/>
                  </a:lnTo>
                  <a:lnTo>
                    <a:pt x="3024000" y="775244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4191328" y="3617664"/>
              <a:ext cx="1095929" cy="1285204"/>
            </a:xfrm>
            <a:custGeom>
              <a:avLst/>
              <a:gdLst/>
              <a:ahLst/>
              <a:cxnLst/>
              <a:rect l="l" t="t" r="r" b="b"/>
              <a:pathLst>
                <a:path w="1708837" h="2003966">
                  <a:moveTo>
                    <a:pt x="0" y="0"/>
                  </a:moveTo>
                  <a:lnTo>
                    <a:pt x="1708837" y="0"/>
                  </a:lnTo>
                  <a:lnTo>
                    <a:pt x="1708837" y="2003966"/>
                  </a:lnTo>
                  <a:lnTo>
                    <a:pt x="0" y="2003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106358" y="3961171"/>
              <a:ext cx="1516948" cy="562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Joe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EAF5678-0653-FE77-3504-00697A2C8310}"/>
              </a:ext>
            </a:extLst>
          </p:cNvPr>
          <p:cNvGrpSpPr/>
          <p:nvPr/>
        </p:nvGrpSpPr>
        <p:grpSpPr>
          <a:xfrm>
            <a:off x="6462723" y="4783692"/>
            <a:ext cx="4017068" cy="1505672"/>
            <a:chOff x="3850633" y="5136969"/>
            <a:chExt cx="4017068" cy="1505672"/>
          </a:xfrm>
        </p:grpSpPr>
        <p:sp>
          <p:nvSpPr>
            <p:cNvPr id="13" name="TextBox 13"/>
            <p:cNvSpPr txBox="1"/>
            <p:nvPr/>
          </p:nvSpPr>
          <p:spPr>
            <a:xfrm>
              <a:off x="3850633" y="5136969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5184390" y="5408546"/>
              <a:ext cx="2683311" cy="1044946"/>
              <a:chOff x="0" y="0"/>
              <a:chExt cx="1499443" cy="583919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Freeform 35"/>
            <p:cNvSpPr/>
            <p:nvPr/>
          </p:nvSpPr>
          <p:spPr>
            <a:xfrm flipH="1">
              <a:off x="3912970" y="5953996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4"/>
                  </a:lnTo>
                  <a:lnTo>
                    <a:pt x="3024000" y="775244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6"/>
            <p:cNvSpPr/>
            <p:nvPr/>
          </p:nvSpPr>
          <p:spPr>
            <a:xfrm>
              <a:off x="4198255" y="5233791"/>
              <a:ext cx="1227389" cy="1313354"/>
            </a:xfrm>
            <a:custGeom>
              <a:avLst/>
              <a:gdLst/>
              <a:ahLst/>
              <a:cxnLst/>
              <a:rect l="l" t="t" r="r" b="b"/>
              <a:pathLst>
                <a:path w="1913818" h="2047860">
                  <a:moveTo>
                    <a:pt x="0" y="0"/>
                  </a:moveTo>
                  <a:lnTo>
                    <a:pt x="1913819" y="0"/>
                  </a:lnTo>
                  <a:lnTo>
                    <a:pt x="1913819" y="2047860"/>
                  </a:lnTo>
                  <a:lnTo>
                    <a:pt x="0" y="2047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106358" y="5518502"/>
              <a:ext cx="1633974" cy="562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Jane</a:t>
              </a:r>
            </a:p>
          </p:txBody>
        </p:sp>
      </p:grpSp>
      <p:sp>
        <p:nvSpPr>
          <p:cNvPr id="48" name="Freeform 26">
            <a:extLst>
              <a:ext uri="{FF2B5EF4-FFF2-40B4-BE49-F238E27FC236}">
                <a16:creationId xmlns:a16="http://schemas.microsoft.com/office/drawing/2014/main" id="{A06689CF-006B-F23A-D4EE-A8AD801C0557}"/>
              </a:ext>
            </a:extLst>
          </p:cNvPr>
          <p:cNvSpPr/>
          <p:nvPr/>
        </p:nvSpPr>
        <p:spPr>
          <a:xfrm>
            <a:off x="-835723" y="3707119"/>
            <a:ext cx="1752058" cy="3602072"/>
          </a:xfrm>
          <a:custGeom>
            <a:avLst/>
            <a:gdLst/>
            <a:ahLst/>
            <a:cxnLst/>
            <a:rect l="l" t="t" r="r" b="b"/>
            <a:pathLst>
              <a:path w="1763766" h="2207936">
                <a:moveTo>
                  <a:pt x="0" y="0"/>
                </a:moveTo>
                <a:lnTo>
                  <a:pt x="1763765" y="0"/>
                </a:lnTo>
                <a:lnTo>
                  <a:pt x="1763765" y="2207936"/>
                </a:lnTo>
                <a:lnTo>
                  <a:pt x="0" y="2207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09" b="-17034"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16">
            <a:extLst>
              <a:ext uri="{FF2B5EF4-FFF2-40B4-BE49-F238E27FC236}">
                <a16:creationId xmlns:a16="http://schemas.microsoft.com/office/drawing/2014/main" id="{34D564E3-B9A8-B1F6-D6D7-A44CCB8269BA}"/>
              </a:ext>
            </a:extLst>
          </p:cNvPr>
          <p:cNvSpPr/>
          <p:nvPr/>
        </p:nvSpPr>
        <p:spPr>
          <a:xfrm>
            <a:off x="1788384" y="654200"/>
            <a:ext cx="8700642" cy="1413411"/>
          </a:xfrm>
          <a:custGeom>
            <a:avLst/>
            <a:gdLst/>
            <a:ahLst/>
            <a:cxnLst/>
            <a:rect l="l" t="t" r="r" b="b"/>
            <a:pathLst>
              <a:path w="1499443" h="583919">
                <a:moveTo>
                  <a:pt x="68464" y="0"/>
                </a:moveTo>
                <a:lnTo>
                  <a:pt x="1430979" y="0"/>
                </a:lnTo>
                <a:cubicBezTo>
                  <a:pt x="1468791" y="0"/>
                  <a:pt x="1499443" y="30652"/>
                  <a:pt x="1499443" y="68464"/>
                </a:cubicBezTo>
                <a:lnTo>
                  <a:pt x="1499443" y="515455"/>
                </a:lnTo>
                <a:cubicBezTo>
                  <a:pt x="1499443" y="533613"/>
                  <a:pt x="1492230" y="551027"/>
                  <a:pt x="1479390" y="563866"/>
                </a:cubicBezTo>
                <a:cubicBezTo>
                  <a:pt x="1466551" y="576706"/>
                  <a:pt x="1449137" y="583919"/>
                  <a:pt x="1430979" y="583919"/>
                </a:cubicBezTo>
                <a:lnTo>
                  <a:pt x="68464" y="583919"/>
                </a:lnTo>
                <a:cubicBezTo>
                  <a:pt x="50306" y="583919"/>
                  <a:pt x="32892" y="576706"/>
                  <a:pt x="20053" y="563866"/>
                </a:cubicBezTo>
                <a:cubicBezTo>
                  <a:pt x="7213" y="551027"/>
                  <a:pt x="0" y="533613"/>
                  <a:pt x="0" y="515455"/>
                </a:cubicBezTo>
                <a:lnTo>
                  <a:pt x="0" y="68464"/>
                </a:lnTo>
                <a:cubicBezTo>
                  <a:pt x="0" y="50306"/>
                  <a:pt x="7213" y="32892"/>
                  <a:pt x="20053" y="20053"/>
                </a:cubicBezTo>
                <a:cubicBezTo>
                  <a:pt x="32892" y="7213"/>
                  <a:pt x="50306" y="0"/>
                  <a:pt x="6846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/>
          <a:p>
            <a:pPr algn="ctr" defTabSz="914377"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Her name is ___________.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1" name="Picture 50" descr="A monkey sitting on the ground&#10;&#10;Description automatically generated">
            <a:extLst>
              <a:ext uri="{FF2B5EF4-FFF2-40B4-BE49-F238E27FC236}">
                <a16:creationId xmlns:a16="http://schemas.microsoft.com/office/drawing/2014/main" id="{B5FA9E7D-BFE4-ACEF-2219-96C16422DE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5008" y="675102"/>
            <a:ext cx="1325073" cy="14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3">
            <a:extLst>
              <a:ext uri="{FF2B5EF4-FFF2-40B4-BE49-F238E27FC236}">
                <a16:creationId xmlns:a16="http://schemas.microsoft.com/office/drawing/2014/main" id="{9927534D-7A93-5855-1E73-5BE750262745}"/>
              </a:ext>
            </a:extLst>
          </p:cNvPr>
          <p:cNvSpPr/>
          <p:nvPr/>
        </p:nvSpPr>
        <p:spPr>
          <a:xfrm>
            <a:off x="0" y="3358"/>
            <a:ext cx="12192000" cy="6854641"/>
          </a:xfrm>
          <a:custGeom>
            <a:avLst/>
            <a:gdLst/>
            <a:ahLst/>
            <a:cxnLst/>
            <a:rect l="l" t="t" r="r" b="b"/>
            <a:pathLst>
              <a:path w="2510692" h="784966">
                <a:moveTo>
                  <a:pt x="0" y="0"/>
                </a:moveTo>
                <a:lnTo>
                  <a:pt x="2510692" y="0"/>
                </a:lnTo>
                <a:lnTo>
                  <a:pt x="2510692" y="784966"/>
                </a:lnTo>
                <a:lnTo>
                  <a:pt x="0" y="784966"/>
                </a:lnTo>
                <a:lnTo>
                  <a:pt x="0" y="0"/>
                </a:lnTo>
              </a:path>
            </a:pathLst>
          </a:custGeom>
          <a:solidFill>
            <a:srgbClr val="D5E697"/>
          </a:solid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26">
            <a:extLst>
              <a:ext uri="{FF2B5EF4-FFF2-40B4-BE49-F238E27FC236}">
                <a16:creationId xmlns:a16="http://schemas.microsoft.com/office/drawing/2014/main" id="{BC0B1F9D-700C-498E-D993-252ACD849ED7}"/>
              </a:ext>
            </a:extLst>
          </p:cNvPr>
          <p:cNvSpPr/>
          <p:nvPr/>
        </p:nvSpPr>
        <p:spPr>
          <a:xfrm>
            <a:off x="10397073" y="7771"/>
            <a:ext cx="3334117" cy="6854642"/>
          </a:xfrm>
          <a:custGeom>
            <a:avLst/>
            <a:gdLst/>
            <a:ahLst/>
            <a:cxnLst/>
            <a:rect l="l" t="t" r="r" b="b"/>
            <a:pathLst>
              <a:path w="1763766" h="2207936">
                <a:moveTo>
                  <a:pt x="0" y="0"/>
                </a:moveTo>
                <a:lnTo>
                  <a:pt x="1763765" y="0"/>
                </a:lnTo>
                <a:lnTo>
                  <a:pt x="1763765" y="2207936"/>
                </a:lnTo>
                <a:lnTo>
                  <a:pt x="0" y="2207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09" b="-17034"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1F2540-AFDE-02EA-8F2F-69F585A5B59F}"/>
              </a:ext>
            </a:extLst>
          </p:cNvPr>
          <p:cNvGrpSpPr/>
          <p:nvPr/>
        </p:nvGrpSpPr>
        <p:grpSpPr>
          <a:xfrm>
            <a:off x="1426966" y="2821543"/>
            <a:ext cx="4017068" cy="1505672"/>
            <a:chOff x="3850633" y="255966"/>
            <a:chExt cx="4017068" cy="1505672"/>
          </a:xfrm>
        </p:grpSpPr>
        <p:sp>
          <p:nvSpPr>
            <p:cNvPr id="4" name="TextBox 4"/>
            <p:cNvSpPr txBox="1"/>
            <p:nvPr/>
          </p:nvSpPr>
          <p:spPr>
            <a:xfrm>
              <a:off x="3850633" y="255966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184390" y="529674"/>
              <a:ext cx="2683311" cy="1044946"/>
              <a:chOff x="0" y="0"/>
              <a:chExt cx="1499443" cy="58391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Freeform 22"/>
            <p:cNvSpPr/>
            <p:nvPr/>
          </p:nvSpPr>
          <p:spPr>
            <a:xfrm flipH="1">
              <a:off x="3912970" y="1132156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3"/>
                  </a:lnTo>
                  <a:lnTo>
                    <a:pt x="3024000" y="775243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4045147" y="349988"/>
              <a:ext cx="1200541" cy="1315334"/>
            </a:xfrm>
            <a:custGeom>
              <a:avLst/>
              <a:gdLst/>
              <a:ahLst/>
              <a:cxnLst/>
              <a:rect l="l" t="t" r="r" b="b"/>
              <a:pathLst>
                <a:path w="1871955" h="2050946">
                  <a:moveTo>
                    <a:pt x="0" y="0"/>
                  </a:moveTo>
                  <a:lnTo>
                    <a:pt x="1871955" y="0"/>
                  </a:lnTo>
                  <a:lnTo>
                    <a:pt x="1871955" y="2050946"/>
                  </a:lnTo>
                  <a:lnTo>
                    <a:pt x="0" y="2050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106358" y="639630"/>
              <a:ext cx="1516948" cy="562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Linda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377724-FC58-8D9D-C629-163F46481E66}"/>
              </a:ext>
            </a:extLst>
          </p:cNvPr>
          <p:cNvGrpSpPr/>
          <p:nvPr/>
        </p:nvGrpSpPr>
        <p:grpSpPr>
          <a:xfrm>
            <a:off x="6471958" y="2857643"/>
            <a:ext cx="4017068" cy="1505672"/>
            <a:chOff x="3850633" y="1882967"/>
            <a:chExt cx="4017068" cy="1505672"/>
          </a:xfrm>
        </p:grpSpPr>
        <p:sp>
          <p:nvSpPr>
            <p:cNvPr id="7" name="TextBox 7"/>
            <p:cNvSpPr txBox="1"/>
            <p:nvPr/>
          </p:nvSpPr>
          <p:spPr>
            <a:xfrm>
              <a:off x="3850633" y="1882967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5184390" y="2108349"/>
              <a:ext cx="2683311" cy="1044946"/>
              <a:chOff x="0" y="0"/>
              <a:chExt cx="1499443" cy="58391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Freeform 23"/>
            <p:cNvSpPr/>
            <p:nvPr/>
          </p:nvSpPr>
          <p:spPr>
            <a:xfrm flipH="1">
              <a:off x="3912970" y="2734049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4"/>
                  </a:lnTo>
                  <a:lnTo>
                    <a:pt x="3024000" y="775244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198255" y="2004522"/>
              <a:ext cx="1112222" cy="1263889"/>
            </a:xfrm>
            <a:custGeom>
              <a:avLst/>
              <a:gdLst/>
              <a:ahLst/>
              <a:cxnLst/>
              <a:rect l="l" t="t" r="r" b="b"/>
              <a:pathLst>
                <a:path w="1734243" h="1970730">
                  <a:moveTo>
                    <a:pt x="0" y="0"/>
                  </a:moveTo>
                  <a:lnTo>
                    <a:pt x="1734243" y="0"/>
                  </a:lnTo>
                  <a:lnTo>
                    <a:pt x="1734243" y="1970730"/>
                  </a:lnTo>
                  <a:lnTo>
                    <a:pt x="0" y="1970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6106358" y="2218304"/>
              <a:ext cx="1516948" cy="562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Jane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5525820-D1EB-0369-83AF-9FA530621977}"/>
              </a:ext>
            </a:extLst>
          </p:cNvPr>
          <p:cNvGrpSpPr/>
          <p:nvPr/>
        </p:nvGrpSpPr>
        <p:grpSpPr>
          <a:xfrm>
            <a:off x="1426966" y="4787428"/>
            <a:ext cx="4017068" cy="1505672"/>
            <a:chOff x="3850633" y="3509968"/>
            <a:chExt cx="4017068" cy="1505672"/>
          </a:xfrm>
        </p:grpSpPr>
        <p:sp>
          <p:nvSpPr>
            <p:cNvPr id="10" name="TextBox 10"/>
            <p:cNvSpPr txBox="1"/>
            <p:nvPr/>
          </p:nvSpPr>
          <p:spPr>
            <a:xfrm>
              <a:off x="3850633" y="3509968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5184390" y="3829872"/>
              <a:ext cx="2683311" cy="1044946"/>
              <a:chOff x="0" y="0"/>
              <a:chExt cx="1499443" cy="58391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Freeform 30"/>
            <p:cNvSpPr/>
            <p:nvPr/>
          </p:nvSpPr>
          <p:spPr>
            <a:xfrm flipH="1">
              <a:off x="3912970" y="4352103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4"/>
                  </a:lnTo>
                  <a:lnTo>
                    <a:pt x="3024000" y="775244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4191328" y="3617664"/>
              <a:ext cx="1095929" cy="1285204"/>
            </a:xfrm>
            <a:custGeom>
              <a:avLst/>
              <a:gdLst/>
              <a:ahLst/>
              <a:cxnLst/>
              <a:rect l="l" t="t" r="r" b="b"/>
              <a:pathLst>
                <a:path w="1708837" h="2003966">
                  <a:moveTo>
                    <a:pt x="0" y="0"/>
                  </a:moveTo>
                  <a:lnTo>
                    <a:pt x="1708837" y="0"/>
                  </a:lnTo>
                  <a:lnTo>
                    <a:pt x="1708837" y="2003966"/>
                  </a:lnTo>
                  <a:lnTo>
                    <a:pt x="0" y="2003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106358" y="3961171"/>
              <a:ext cx="1516948" cy="562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Linh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EAF5678-0653-FE77-3504-00697A2C8310}"/>
              </a:ext>
            </a:extLst>
          </p:cNvPr>
          <p:cNvGrpSpPr/>
          <p:nvPr/>
        </p:nvGrpSpPr>
        <p:grpSpPr>
          <a:xfrm>
            <a:off x="6462723" y="4783692"/>
            <a:ext cx="4017068" cy="1505672"/>
            <a:chOff x="3850633" y="5136969"/>
            <a:chExt cx="4017068" cy="1505672"/>
          </a:xfrm>
        </p:grpSpPr>
        <p:sp>
          <p:nvSpPr>
            <p:cNvPr id="13" name="TextBox 13"/>
            <p:cNvSpPr txBox="1"/>
            <p:nvPr/>
          </p:nvSpPr>
          <p:spPr>
            <a:xfrm>
              <a:off x="3850633" y="5136969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5184390" y="5408546"/>
              <a:ext cx="2683311" cy="1044946"/>
              <a:chOff x="0" y="0"/>
              <a:chExt cx="1499443" cy="583919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Freeform 35"/>
            <p:cNvSpPr/>
            <p:nvPr/>
          </p:nvSpPr>
          <p:spPr>
            <a:xfrm flipH="1">
              <a:off x="3912970" y="5953996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4"/>
                  </a:lnTo>
                  <a:lnTo>
                    <a:pt x="3024000" y="775244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6"/>
            <p:cNvSpPr/>
            <p:nvPr/>
          </p:nvSpPr>
          <p:spPr>
            <a:xfrm>
              <a:off x="4198255" y="5233791"/>
              <a:ext cx="1227389" cy="1313354"/>
            </a:xfrm>
            <a:custGeom>
              <a:avLst/>
              <a:gdLst/>
              <a:ahLst/>
              <a:cxnLst/>
              <a:rect l="l" t="t" r="r" b="b"/>
              <a:pathLst>
                <a:path w="1913818" h="2047860">
                  <a:moveTo>
                    <a:pt x="0" y="0"/>
                  </a:moveTo>
                  <a:lnTo>
                    <a:pt x="1913819" y="0"/>
                  </a:lnTo>
                  <a:lnTo>
                    <a:pt x="1913819" y="2047860"/>
                  </a:lnTo>
                  <a:lnTo>
                    <a:pt x="0" y="2047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106358" y="5518502"/>
              <a:ext cx="1633974" cy="562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Joe</a:t>
              </a:r>
            </a:p>
          </p:txBody>
        </p:sp>
      </p:grpSp>
      <p:sp>
        <p:nvSpPr>
          <p:cNvPr id="48" name="Freeform 26">
            <a:extLst>
              <a:ext uri="{FF2B5EF4-FFF2-40B4-BE49-F238E27FC236}">
                <a16:creationId xmlns:a16="http://schemas.microsoft.com/office/drawing/2014/main" id="{A06689CF-006B-F23A-D4EE-A8AD801C0557}"/>
              </a:ext>
            </a:extLst>
          </p:cNvPr>
          <p:cNvSpPr/>
          <p:nvPr/>
        </p:nvSpPr>
        <p:spPr>
          <a:xfrm>
            <a:off x="-835723" y="3707119"/>
            <a:ext cx="1752058" cy="3602072"/>
          </a:xfrm>
          <a:custGeom>
            <a:avLst/>
            <a:gdLst/>
            <a:ahLst/>
            <a:cxnLst/>
            <a:rect l="l" t="t" r="r" b="b"/>
            <a:pathLst>
              <a:path w="1763766" h="2207936">
                <a:moveTo>
                  <a:pt x="0" y="0"/>
                </a:moveTo>
                <a:lnTo>
                  <a:pt x="1763765" y="0"/>
                </a:lnTo>
                <a:lnTo>
                  <a:pt x="1763765" y="2207936"/>
                </a:lnTo>
                <a:lnTo>
                  <a:pt x="0" y="2207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09" b="-17034"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16">
            <a:extLst>
              <a:ext uri="{FF2B5EF4-FFF2-40B4-BE49-F238E27FC236}">
                <a16:creationId xmlns:a16="http://schemas.microsoft.com/office/drawing/2014/main" id="{34D564E3-B9A8-B1F6-D6D7-A44CCB8269BA}"/>
              </a:ext>
            </a:extLst>
          </p:cNvPr>
          <p:cNvSpPr/>
          <p:nvPr/>
        </p:nvSpPr>
        <p:spPr>
          <a:xfrm>
            <a:off x="1788384" y="654200"/>
            <a:ext cx="8700642" cy="1413411"/>
          </a:xfrm>
          <a:custGeom>
            <a:avLst/>
            <a:gdLst/>
            <a:ahLst/>
            <a:cxnLst/>
            <a:rect l="l" t="t" r="r" b="b"/>
            <a:pathLst>
              <a:path w="1499443" h="583919">
                <a:moveTo>
                  <a:pt x="68464" y="0"/>
                </a:moveTo>
                <a:lnTo>
                  <a:pt x="1430979" y="0"/>
                </a:lnTo>
                <a:cubicBezTo>
                  <a:pt x="1468791" y="0"/>
                  <a:pt x="1499443" y="30652"/>
                  <a:pt x="1499443" y="68464"/>
                </a:cubicBezTo>
                <a:lnTo>
                  <a:pt x="1499443" y="515455"/>
                </a:lnTo>
                <a:cubicBezTo>
                  <a:pt x="1499443" y="533613"/>
                  <a:pt x="1492230" y="551027"/>
                  <a:pt x="1479390" y="563866"/>
                </a:cubicBezTo>
                <a:cubicBezTo>
                  <a:pt x="1466551" y="576706"/>
                  <a:pt x="1449137" y="583919"/>
                  <a:pt x="1430979" y="583919"/>
                </a:cubicBezTo>
                <a:lnTo>
                  <a:pt x="68464" y="583919"/>
                </a:lnTo>
                <a:cubicBezTo>
                  <a:pt x="50306" y="583919"/>
                  <a:pt x="32892" y="576706"/>
                  <a:pt x="20053" y="563866"/>
                </a:cubicBezTo>
                <a:cubicBezTo>
                  <a:pt x="7213" y="551027"/>
                  <a:pt x="0" y="533613"/>
                  <a:pt x="0" y="515455"/>
                </a:cubicBezTo>
                <a:lnTo>
                  <a:pt x="0" y="68464"/>
                </a:lnTo>
                <a:cubicBezTo>
                  <a:pt x="0" y="50306"/>
                  <a:pt x="7213" y="32892"/>
                  <a:pt x="20053" y="20053"/>
                </a:cubicBezTo>
                <a:cubicBezTo>
                  <a:pt x="32892" y="7213"/>
                  <a:pt x="50306" y="0"/>
                  <a:pt x="6846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/>
          <a:p>
            <a:pPr algn="ctr" defTabSz="914377"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Her friend’s name is ___________.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1" name="Picture 50" descr="A monkey sitting on the ground&#10;&#10;Description automatically generated">
            <a:extLst>
              <a:ext uri="{FF2B5EF4-FFF2-40B4-BE49-F238E27FC236}">
                <a16:creationId xmlns:a16="http://schemas.microsoft.com/office/drawing/2014/main" id="{B5FA9E7D-BFE4-ACEF-2219-96C16422DE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5008" y="675102"/>
            <a:ext cx="1325073" cy="14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5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3">
            <a:extLst>
              <a:ext uri="{FF2B5EF4-FFF2-40B4-BE49-F238E27FC236}">
                <a16:creationId xmlns:a16="http://schemas.microsoft.com/office/drawing/2014/main" id="{9927534D-7A93-5855-1E73-5BE750262745}"/>
              </a:ext>
            </a:extLst>
          </p:cNvPr>
          <p:cNvSpPr/>
          <p:nvPr/>
        </p:nvSpPr>
        <p:spPr>
          <a:xfrm>
            <a:off x="0" y="3358"/>
            <a:ext cx="12192000" cy="6854641"/>
          </a:xfrm>
          <a:custGeom>
            <a:avLst/>
            <a:gdLst/>
            <a:ahLst/>
            <a:cxnLst/>
            <a:rect l="l" t="t" r="r" b="b"/>
            <a:pathLst>
              <a:path w="2510692" h="784966">
                <a:moveTo>
                  <a:pt x="0" y="0"/>
                </a:moveTo>
                <a:lnTo>
                  <a:pt x="2510692" y="0"/>
                </a:lnTo>
                <a:lnTo>
                  <a:pt x="2510692" y="784966"/>
                </a:lnTo>
                <a:lnTo>
                  <a:pt x="0" y="784966"/>
                </a:lnTo>
                <a:lnTo>
                  <a:pt x="0" y="0"/>
                </a:lnTo>
              </a:path>
            </a:pathLst>
          </a:custGeom>
          <a:solidFill>
            <a:srgbClr val="D5E697"/>
          </a:solid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26">
            <a:extLst>
              <a:ext uri="{FF2B5EF4-FFF2-40B4-BE49-F238E27FC236}">
                <a16:creationId xmlns:a16="http://schemas.microsoft.com/office/drawing/2014/main" id="{BC0B1F9D-700C-498E-D993-252ACD849ED7}"/>
              </a:ext>
            </a:extLst>
          </p:cNvPr>
          <p:cNvSpPr/>
          <p:nvPr/>
        </p:nvSpPr>
        <p:spPr>
          <a:xfrm>
            <a:off x="10397073" y="7771"/>
            <a:ext cx="3334117" cy="6854642"/>
          </a:xfrm>
          <a:custGeom>
            <a:avLst/>
            <a:gdLst/>
            <a:ahLst/>
            <a:cxnLst/>
            <a:rect l="l" t="t" r="r" b="b"/>
            <a:pathLst>
              <a:path w="1763766" h="2207936">
                <a:moveTo>
                  <a:pt x="0" y="0"/>
                </a:moveTo>
                <a:lnTo>
                  <a:pt x="1763765" y="0"/>
                </a:lnTo>
                <a:lnTo>
                  <a:pt x="1763765" y="2207936"/>
                </a:lnTo>
                <a:lnTo>
                  <a:pt x="0" y="2207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09" b="-17034"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1F2540-AFDE-02EA-8F2F-69F585A5B59F}"/>
              </a:ext>
            </a:extLst>
          </p:cNvPr>
          <p:cNvGrpSpPr/>
          <p:nvPr/>
        </p:nvGrpSpPr>
        <p:grpSpPr>
          <a:xfrm>
            <a:off x="1426966" y="2821543"/>
            <a:ext cx="4017068" cy="1505672"/>
            <a:chOff x="3850633" y="255966"/>
            <a:chExt cx="4017068" cy="1505672"/>
          </a:xfrm>
        </p:grpSpPr>
        <p:sp>
          <p:nvSpPr>
            <p:cNvPr id="4" name="TextBox 4"/>
            <p:cNvSpPr txBox="1"/>
            <p:nvPr/>
          </p:nvSpPr>
          <p:spPr>
            <a:xfrm>
              <a:off x="3850633" y="255966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184390" y="529674"/>
              <a:ext cx="2683311" cy="1044946"/>
              <a:chOff x="0" y="0"/>
              <a:chExt cx="1499443" cy="58391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Freeform 22"/>
            <p:cNvSpPr/>
            <p:nvPr/>
          </p:nvSpPr>
          <p:spPr>
            <a:xfrm flipH="1">
              <a:off x="3912970" y="1132156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3"/>
                  </a:lnTo>
                  <a:lnTo>
                    <a:pt x="3024000" y="775243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4045147" y="349988"/>
              <a:ext cx="1200541" cy="1315334"/>
            </a:xfrm>
            <a:custGeom>
              <a:avLst/>
              <a:gdLst/>
              <a:ahLst/>
              <a:cxnLst/>
              <a:rect l="l" t="t" r="r" b="b"/>
              <a:pathLst>
                <a:path w="1871955" h="2050946">
                  <a:moveTo>
                    <a:pt x="0" y="0"/>
                  </a:moveTo>
                  <a:lnTo>
                    <a:pt x="1871955" y="0"/>
                  </a:lnTo>
                  <a:lnTo>
                    <a:pt x="1871955" y="2050946"/>
                  </a:lnTo>
                  <a:lnTo>
                    <a:pt x="0" y="2050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106358" y="639630"/>
              <a:ext cx="1516948" cy="562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city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377724-FC58-8D9D-C629-163F46481E66}"/>
              </a:ext>
            </a:extLst>
          </p:cNvPr>
          <p:cNvGrpSpPr/>
          <p:nvPr/>
        </p:nvGrpSpPr>
        <p:grpSpPr>
          <a:xfrm>
            <a:off x="6471958" y="2857643"/>
            <a:ext cx="4017068" cy="1505672"/>
            <a:chOff x="3850633" y="1882967"/>
            <a:chExt cx="4017068" cy="1505672"/>
          </a:xfrm>
        </p:grpSpPr>
        <p:sp>
          <p:nvSpPr>
            <p:cNvPr id="7" name="TextBox 7"/>
            <p:cNvSpPr txBox="1"/>
            <p:nvPr/>
          </p:nvSpPr>
          <p:spPr>
            <a:xfrm>
              <a:off x="3850633" y="1882967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5184390" y="2108349"/>
              <a:ext cx="2683311" cy="1044946"/>
              <a:chOff x="0" y="0"/>
              <a:chExt cx="1499443" cy="58391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Freeform 23"/>
            <p:cNvSpPr/>
            <p:nvPr/>
          </p:nvSpPr>
          <p:spPr>
            <a:xfrm flipH="1">
              <a:off x="3912970" y="2734049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4"/>
                  </a:lnTo>
                  <a:lnTo>
                    <a:pt x="3024000" y="775244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198255" y="2004522"/>
              <a:ext cx="1112222" cy="1263889"/>
            </a:xfrm>
            <a:custGeom>
              <a:avLst/>
              <a:gdLst/>
              <a:ahLst/>
              <a:cxnLst/>
              <a:rect l="l" t="t" r="r" b="b"/>
              <a:pathLst>
                <a:path w="1734243" h="1970730">
                  <a:moveTo>
                    <a:pt x="0" y="0"/>
                  </a:moveTo>
                  <a:lnTo>
                    <a:pt x="1734243" y="0"/>
                  </a:lnTo>
                  <a:lnTo>
                    <a:pt x="1734243" y="1970730"/>
                  </a:lnTo>
                  <a:lnTo>
                    <a:pt x="0" y="1970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5652792" y="2218304"/>
              <a:ext cx="1970514" cy="562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moutains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5525820-D1EB-0369-83AF-9FA530621977}"/>
              </a:ext>
            </a:extLst>
          </p:cNvPr>
          <p:cNvGrpSpPr/>
          <p:nvPr/>
        </p:nvGrpSpPr>
        <p:grpSpPr>
          <a:xfrm>
            <a:off x="1426966" y="4787428"/>
            <a:ext cx="4017068" cy="1505672"/>
            <a:chOff x="3850633" y="3509968"/>
            <a:chExt cx="4017068" cy="1505672"/>
          </a:xfrm>
        </p:grpSpPr>
        <p:sp>
          <p:nvSpPr>
            <p:cNvPr id="10" name="TextBox 10"/>
            <p:cNvSpPr txBox="1"/>
            <p:nvPr/>
          </p:nvSpPr>
          <p:spPr>
            <a:xfrm>
              <a:off x="3850633" y="3509968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5184390" y="3829872"/>
              <a:ext cx="2683311" cy="1044946"/>
              <a:chOff x="0" y="0"/>
              <a:chExt cx="1499443" cy="58391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Freeform 30"/>
            <p:cNvSpPr/>
            <p:nvPr/>
          </p:nvSpPr>
          <p:spPr>
            <a:xfrm flipH="1">
              <a:off x="3912970" y="4352103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4"/>
                  </a:lnTo>
                  <a:lnTo>
                    <a:pt x="3024000" y="775244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4191328" y="3617664"/>
              <a:ext cx="1095929" cy="1285204"/>
            </a:xfrm>
            <a:custGeom>
              <a:avLst/>
              <a:gdLst/>
              <a:ahLst/>
              <a:cxnLst/>
              <a:rect l="l" t="t" r="r" b="b"/>
              <a:pathLst>
                <a:path w="1708837" h="2003966">
                  <a:moveTo>
                    <a:pt x="0" y="0"/>
                  </a:moveTo>
                  <a:lnTo>
                    <a:pt x="1708837" y="0"/>
                  </a:lnTo>
                  <a:lnTo>
                    <a:pt x="1708837" y="2003966"/>
                  </a:lnTo>
                  <a:lnTo>
                    <a:pt x="0" y="2003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106358" y="3961171"/>
              <a:ext cx="1516948" cy="562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town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EAF5678-0653-FE77-3504-00697A2C8310}"/>
              </a:ext>
            </a:extLst>
          </p:cNvPr>
          <p:cNvGrpSpPr/>
          <p:nvPr/>
        </p:nvGrpSpPr>
        <p:grpSpPr>
          <a:xfrm>
            <a:off x="6462723" y="4783692"/>
            <a:ext cx="4017068" cy="1505672"/>
            <a:chOff x="3850633" y="5136969"/>
            <a:chExt cx="4017068" cy="1505672"/>
          </a:xfrm>
        </p:grpSpPr>
        <p:sp>
          <p:nvSpPr>
            <p:cNvPr id="13" name="TextBox 13"/>
            <p:cNvSpPr txBox="1"/>
            <p:nvPr/>
          </p:nvSpPr>
          <p:spPr>
            <a:xfrm>
              <a:off x="3850633" y="5136969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5184390" y="5408546"/>
              <a:ext cx="2683311" cy="1044946"/>
              <a:chOff x="0" y="0"/>
              <a:chExt cx="1499443" cy="583919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Freeform 35"/>
            <p:cNvSpPr/>
            <p:nvPr/>
          </p:nvSpPr>
          <p:spPr>
            <a:xfrm flipH="1">
              <a:off x="3912970" y="5953996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4"/>
                  </a:lnTo>
                  <a:lnTo>
                    <a:pt x="3024000" y="775244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6"/>
            <p:cNvSpPr/>
            <p:nvPr/>
          </p:nvSpPr>
          <p:spPr>
            <a:xfrm>
              <a:off x="4198255" y="5233791"/>
              <a:ext cx="1227389" cy="1313354"/>
            </a:xfrm>
            <a:custGeom>
              <a:avLst/>
              <a:gdLst/>
              <a:ahLst/>
              <a:cxnLst/>
              <a:rect l="l" t="t" r="r" b="b"/>
              <a:pathLst>
                <a:path w="1913818" h="2047860">
                  <a:moveTo>
                    <a:pt x="0" y="0"/>
                  </a:moveTo>
                  <a:lnTo>
                    <a:pt x="1913819" y="0"/>
                  </a:lnTo>
                  <a:lnTo>
                    <a:pt x="1913819" y="2047860"/>
                  </a:lnTo>
                  <a:lnTo>
                    <a:pt x="0" y="2047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106358" y="5518502"/>
              <a:ext cx="1633974" cy="562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village</a:t>
              </a:r>
            </a:p>
          </p:txBody>
        </p:sp>
      </p:grpSp>
      <p:sp>
        <p:nvSpPr>
          <p:cNvPr id="48" name="Freeform 26">
            <a:extLst>
              <a:ext uri="{FF2B5EF4-FFF2-40B4-BE49-F238E27FC236}">
                <a16:creationId xmlns:a16="http://schemas.microsoft.com/office/drawing/2014/main" id="{A06689CF-006B-F23A-D4EE-A8AD801C0557}"/>
              </a:ext>
            </a:extLst>
          </p:cNvPr>
          <p:cNvSpPr/>
          <p:nvPr/>
        </p:nvSpPr>
        <p:spPr>
          <a:xfrm>
            <a:off x="-835723" y="3707119"/>
            <a:ext cx="1752058" cy="3602072"/>
          </a:xfrm>
          <a:custGeom>
            <a:avLst/>
            <a:gdLst/>
            <a:ahLst/>
            <a:cxnLst/>
            <a:rect l="l" t="t" r="r" b="b"/>
            <a:pathLst>
              <a:path w="1763766" h="2207936">
                <a:moveTo>
                  <a:pt x="0" y="0"/>
                </a:moveTo>
                <a:lnTo>
                  <a:pt x="1763765" y="0"/>
                </a:lnTo>
                <a:lnTo>
                  <a:pt x="1763765" y="2207936"/>
                </a:lnTo>
                <a:lnTo>
                  <a:pt x="0" y="2207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09" b="-17034"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16">
            <a:extLst>
              <a:ext uri="{FF2B5EF4-FFF2-40B4-BE49-F238E27FC236}">
                <a16:creationId xmlns:a16="http://schemas.microsoft.com/office/drawing/2014/main" id="{34D564E3-B9A8-B1F6-D6D7-A44CCB8269BA}"/>
              </a:ext>
            </a:extLst>
          </p:cNvPr>
          <p:cNvSpPr/>
          <p:nvPr/>
        </p:nvSpPr>
        <p:spPr>
          <a:xfrm>
            <a:off x="1788384" y="654200"/>
            <a:ext cx="8700642" cy="1413411"/>
          </a:xfrm>
          <a:custGeom>
            <a:avLst/>
            <a:gdLst/>
            <a:ahLst/>
            <a:cxnLst/>
            <a:rect l="l" t="t" r="r" b="b"/>
            <a:pathLst>
              <a:path w="1499443" h="583919">
                <a:moveTo>
                  <a:pt x="68464" y="0"/>
                </a:moveTo>
                <a:lnTo>
                  <a:pt x="1430979" y="0"/>
                </a:lnTo>
                <a:cubicBezTo>
                  <a:pt x="1468791" y="0"/>
                  <a:pt x="1499443" y="30652"/>
                  <a:pt x="1499443" y="68464"/>
                </a:cubicBezTo>
                <a:lnTo>
                  <a:pt x="1499443" y="515455"/>
                </a:lnTo>
                <a:cubicBezTo>
                  <a:pt x="1499443" y="533613"/>
                  <a:pt x="1492230" y="551027"/>
                  <a:pt x="1479390" y="563866"/>
                </a:cubicBezTo>
                <a:cubicBezTo>
                  <a:pt x="1466551" y="576706"/>
                  <a:pt x="1449137" y="583919"/>
                  <a:pt x="1430979" y="583919"/>
                </a:cubicBezTo>
                <a:lnTo>
                  <a:pt x="68464" y="583919"/>
                </a:lnTo>
                <a:cubicBezTo>
                  <a:pt x="50306" y="583919"/>
                  <a:pt x="32892" y="576706"/>
                  <a:pt x="20053" y="563866"/>
                </a:cubicBezTo>
                <a:cubicBezTo>
                  <a:pt x="7213" y="551027"/>
                  <a:pt x="0" y="533613"/>
                  <a:pt x="0" y="515455"/>
                </a:cubicBezTo>
                <a:lnTo>
                  <a:pt x="0" y="68464"/>
                </a:lnTo>
                <a:cubicBezTo>
                  <a:pt x="0" y="50306"/>
                  <a:pt x="7213" y="32892"/>
                  <a:pt x="20053" y="20053"/>
                </a:cubicBezTo>
                <a:cubicBezTo>
                  <a:pt x="32892" y="7213"/>
                  <a:pt x="50306" y="0"/>
                  <a:pt x="6846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/>
          <a:p>
            <a:pPr algn="ctr" defTabSz="914377"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Her school is in the ___________.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1" name="Picture 50" descr="A monkey sitting on the ground&#10;&#10;Description automatically generated">
            <a:extLst>
              <a:ext uri="{FF2B5EF4-FFF2-40B4-BE49-F238E27FC236}">
                <a16:creationId xmlns:a16="http://schemas.microsoft.com/office/drawing/2014/main" id="{B5FA9E7D-BFE4-ACEF-2219-96C16422DE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5008" y="675102"/>
            <a:ext cx="1325073" cy="14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3">
            <a:extLst>
              <a:ext uri="{FF2B5EF4-FFF2-40B4-BE49-F238E27FC236}">
                <a16:creationId xmlns:a16="http://schemas.microsoft.com/office/drawing/2014/main" id="{9927534D-7A93-5855-1E73-5BE750262745}"/>
              </a:ext>
            </a:extLst>
          </p:cNvPr>
          <p:cNvSpPr/>
          <p:nvPr/>
        </p:nvSpPr>
        <p:spPr>
          <a:xfrm>
            <a:off x="0" y="3358"/>
            <a:ext cx="12192000" cy="6854641"/>
          </a:xfrm>
          <a:custGeom>
            <a:avLst/>
            <a:gdLst/>
            <a:ahLst/>
            <a:cxnLst/>
            <a:rect l="l" t="t" r="r" b="b"/>
            <a:pathLst>
              <a:path w="2510692" h="784966">
                <a:moveTo>
                  <a:pt x="0" y="0"/>
                </a:moveTo>
                <a:lnTo>
                  <a:pt x="2510692" y="0"/>
                </a:lnTo>
                <a:lnTo>
                  <a:pt x="2510692" y="784966"/>
                </a:lnTo>
                <a:lnTo>
                  <a:pt x="0" y="784966"/>
                </a:lnTo>
                <a:lnTo>
                  <a:pt x="0" y="0"/>
                </a:lnTo>
              </a:path>
            </a:pathLst>
          </a:custGeom>
          <a:solidFill>
            <a:srgbClr val="D5E697"/>
          </a:solid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26">
            <a:extLst>
              <a:ext uri="{FF2B5EF4-FFF2-40B4-BE49-F238E27FC236}">
                <a16:creationId xmlns:a16="http://schemas.microsoft.com/office/drawing/2014/main" id="{BC0B1F9D-700C-498E-D993-252ACD849ED7}"/>
              </a:ext>
            </a:extLst>
          </p:cNvPr>
          <p:cNvSpPr/>
          <p:nvPr/>
        </p:nvSpPr>
        <p:spPr>
          <a:xfrm>
            <a:off x="10397073" y="7771"/>
            <a:ext cx="3334117" cy="6854642"/>
          </a:xfrm>
          <a:custGeom>
            <a:avLst/>
            <a:gdLst/>
            <a:ahLst/>
            <a:cxnLst/>
            <a:rect l="l" t="t" r="r" b="b"/>
            <a:pathLst>
              <a:path w="1763766" h="2207936">
                <a:moveTo>
                  <a:pt x="0" y="0"/>
                </a:moveTo>
                <a:lnTo>
                  <a:pt x="1763765" y="0"/>
                </a:lnTo>
                <a:lnTo>
                  <a:pt x="1763765" y="2207936"/>
                </a:lnTo>
                <a:lnTo>
                  <a:pt x="0" y="2207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09" b="-17034"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1F2540-AFDE-02EA-8F2F-69F585A5B59F}"/>
              </a:ext>
            </a:extLst>
          </p:cNvPr>
          <p:cNvGrpSpPr/>
          <p:nvPr/>
        </p:nvGrpSpPr>
        <p:grpSpPr>
          <a:xfrm>
            <a:off x="1426966" y="2821543"/>
            <a:ext cx="4017068" cy="1505672"/>
            <a:chOff x="3850633" y="255966"/>
            <a:chExt cx="4017068" cy="1505672"/>
          </a:xfrm>
        </p:grpSpPr>
        <p:sp>
          <p:nvSpPr>
            <p:cNvPr id="4" name="TextBox 4"/>
            <p:cNvSpPr txBox="1"/>
            <p:nvPr/>
          </p:nvSpPr>
          <p:spPr>
            <a:xfrm>
              <a:off x="3850633" y="255966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184390" y="529674"/>
              <a:ext cx="2683311" cy="1044946"/>
              <a:chOff x="0" y="0"/>
              <a:chExt cx="1499443" cy="58391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Freeform 22"/>
            <p:cNvSpPr/>
            <p:nvPr/>
          </p:nvSpPr>
          <p:spPr>
            <a:xfrm flipH="1">
              <a:off x="3912970" y="1132156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3"/>
                  </a:lnTo>
                  <a:lnTo>
                    <a:pt x="3024000" y="775243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4045147" y="349988"/>
              <a:ext cx="1200541" cy="1315334"/>
            </a:xfrm>
            <a:custGeom>
              <a:avLst/>
              <a:gdLst/>
              <a:ahLst/>
              <a:cxnLst/>
              <a:rect l="l" t="t" r="r" b="b"/>
              <a:pathLst>
                <a:path w="1871955" h="2050946">
                  <a:moveTo>
                    <a:pt x="0" y="0"/>
                  </a:moveTo>
                  <a:lnTo>
                    <a:pt x="1871955" y="0"/>
                  </a:lnTo>
                  <a:lnTo>
                    <a:pt x="1871955" y="2050946"/>
                  </a:lnTo>
                  <a:lnTo>
                    <a:pt x="0" y="2050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106358" y="639630"/>
              <a:ext cx="1516948" cy="562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library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377724-FC58-8D9D-C629-163F46481E66}"/>
              </a:ext>
            </a:extLst>
          </p:cNvPr>
          <p:cNvGrpSpPr/>
          <p:nvPr/>
        </p:nvGrpSpPr>
        <p:grpSpPr>
          <a:xfrm>
            <a:off x="6471958" y="2857643"/>
            <a:ext cx="4017068" cy="1505672"/>
            <a:chOff x="3850633" y="1882967"/>
            <a:chExt cx="4017068" cy="1505672"/>
          </a:xfrm>
        </p:grpSpPr>
        <p:sp>
          <p:nvSpPr>
            <p:cNvPr id="7" name="TextBox 7"/>
            <p:cNvSpPr txBox="1"/>
            <p:nvPr/>
          </p:nvSpPr>
          <p:spPr>
            <a:xfrm>
              <a:off x="3850633" y="1882967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5184390" y="2108349"/>
              <a:ext cx="2683311" cy="1044946"/>
              <a:chOff x="0" y="0"/>
              <a:chExt cx="1499443" cy="58391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Freeform 23"/>
            <p:cNvSpPr/>
            <p:nvPr/>
          </p:nvSpPr>
          <p:spPr>
            <a:xfrm flipH="1">
              <a:off x="3912970" y="2734049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4"/>
                  </a:lnTo>
                  <a:lnTo>
                    <a:pt x="3024000" y="775244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198255" y="2004522"/>
              <a:ext cx="1112222" cy="1263889"/>
            </a:xfrm>
            <a:custGeom>
              <a:avLst/>
              <a:gdLst/>
              <a:ahLst/>
              <a:cxnLst/>
              <a:rect l="l" t="t" r="r" b="b"/>
              <a:pathLst>
                <a:path w="1734243" h="1970730">
                  <a:moveTo>
                    <a:pt x="0" y="0"/>
                  </a:moveTo>
                  <a:lnTo>
                    <a:pt x="1734243" y="0"/>
                  </a:lnTo>
                  <a:lnTo>
                    <a:pt x="1734243" y="1970730"/>
                  </a:lnTo>
                  <a:lnTo>
                    <a:pt x="0" y="1970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5652792" y="2218304"/>
              <a:ext cx="1970514" cy="562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garden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5525820-D1EB-0369-83AF-9FA530621977}"/>
              </a:ext>
            </a:extLst>
          </p:cNvPr>
          <p:cNvGrpSpPr/>
          <p:nvPr/>
        </p:nvGrpSpPr>
        <p:grpSpPr>
          <a:xfrm>
            <a:off x="1426966" y="4787428"/>
            <a:ext cx="4017068" cy="1505672"/>
            <a:chOff x="3850633" y="3509968"/>
            <a:chExt cx="4017068" cy="1505672"/>
          </a:xfrm>
        </p:grpSpPr>
        <p:sp>
          <p:nvSpPr>
            <p:cNvPr id="10" name="TextBox 10"/>
            <p:cNvSpPr txBox="1"/>
            <p:nvPr/>
          </p:nvSpPr>
          <p:spPr>
            <a:xfrm>
              <a:off x="3850633" y="3509968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5184390" y="3829872"/>
              <a:ext cx="2683311" cy="1044946"/>
              <a:chOff x="0" y="0"/>
              <a:chExt cx="1499443" cy="58391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Freeform 30"/>
            <p:cNvSpPr/>
            <p:nvPr/>
          </p:nvSpPr>
          <p:spPr>
            <a:xfrm flipH="1">
              <a:off x="3912970" y="4352103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4"/>
                  </a:lnTo>
                  <a:lnTo>
                    <a:pt x="3024000" y="775244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4191328" y="3617664"/>
              <a:ext cx="1095929" cy="1285204"/>
            </a:xfrm>
            <a:custGeom>
              <a:avLst/>
              <a:gdLst/>
              <a:ahLst/>
              <a:cxnLst/>
              <a:rect l="l" t="t" r="r" b="b"/>
              <a:pathLst>
                <a:path w="1708837" h="2003966">
                  <a:moveTo>
                    <a:pt x="0" y="0"/>
                  </a:moveTo>
                  <a:lnTo>
                    <a:pt x="1708837" y="0"/>
                  </a:lnTo>
                  <a:lnTo>
                    <a:pt x="1708837" y="2003966"/>
                  </a:lnTo>
                  <a:lnTo>
                    <a:pt x="0" y="2003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5572541" y="3961171"/>
              <a:ext cx="2295159" cy="562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playground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EAF5678-0653-FE77-3504-00697A2C8310}"/>
              </a:ext>
            </a:extLst>
          </p:cNvPr>
          <p:cNvGrpSpPr/>
          <p:nvPr/>
        </p:nvGrpSpPr>
        <p:grpSpPr>
          <a:xfrm>
            <a:off x="6462723" y="4783692"/>
            <a:ext cx="4017068" cy="1505672"/>
            <a:chOff x="3850633" y="5136969"/>
            <a:chExt cx="4017068" cy="1505672"/>
          </a:xfrm>
        </p:grpSpPr>
        <p:sp>
          <p:nvSpPr>
            <p:cNvPr id="13" name="TextBox 13"/>
            <p:cNvSpPr txBox="1"/>
            <p:nvPr/>
          </p:nvSpPr>
          <p:spPr>
            <a:xfrm>
              <a:off x="3850633" y="5136969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5184390" y="5408546"/>
              <a:ext cx="2683311" cy="1044946"/>
              <a:chOff x="0" y="0"/>
              <a:chExt cx="1499443" cy="583919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Freeform 35"/>
            <p:cNvSpPr/>
            <p:nvPr/>
          </p:nvSpPr>
          <p:spPr>
            <a:xfrm flipH="1">
              <a:off x="3912970" y="5953996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4"/>
                  </a:lnTo>
                  <a:lnTo>
                    <a:pt x="3024000" y="775244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6"/>
            <p:cNvSpPr/>
            <p:nvPr/>
          </p:nvSpPr>
          <p:spPr>
            <a:xfrm>
              <a:off x="4198255" y="5233791"/>
              <a:ext cx="1227389" cy="1313354"/>
            </a:xfrm>
            <a:custGeom>
              <a:avLst/>
              <a:gdLst/>
              <a:ahLst/>
              <a:cxnLst/>
              <a:rect l="l" t="t" r="r" b="b"/>
              <a:pathLst>
                <a:path w="1913818" h="2047860">
                  <a:moveTo>
                    <a:pt x="0" y="0"/>
                  </a:moveTo>
                  <a:lnTo>
                    <a:pt x="1913819" y="0"/>
                  </a:lnTo>
                  <a:lnTo>
                    <a:pt x="1913819" y="2047860"/>
                  </a:lnTo>
                  <a:lnTo>
                    <a:pt x="0" y="2047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797888" y="5518502"/>
              <a:ext cx="1942444" cy="562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building</a:t>
              </a:r>
            </a:p>
          </p:txBody>
        </p:sp>
      </p:grpSp>
      <p:sp>
        <p:nvSpPr>
          <p:cNvPr id="48" name="Freeform 26">
            <a:extLst>
              <a:ext uri="{FF2B5EF4-FFF2-40B4-BE49-F238E27FC236}">
                <a16:creationId xmlns:a16="http://schemas.microsoft.com/office/drawing/2014/main" id="{A06689CF-006B-F23A-D4EE-A8AD801C0557}"/>
              </a:ext>
            </a:extLst>
          </p:cNvPr>
          <p:cNvSpPr/>
          <p:nvPr/>
        </p:nvSpPr>
        <p:spPr>
          <a:xfrm>
            <a:off x="-835723" y="3707119"/>
            <a:ext cx="1752058" cy="3602072"/>
          </a:xfrm>
          <a:custGeom>
            <a:avLst/>
            <a:gdLst/>
            <a:ahLst/>
            <a:cxnLst/>
            <a:rect l="l" t="t" r="r" b="b"/>
            <a:pathLst>
              <a:path w="1763766" h="2207936">
                <a:moveTo>
                  <a:pt x="0" y="0"/>
                </a:moveTo>
                <a:lnTo>
                  <a:pt x="1763765" y="0"/>
                </a:lnTo>
                <a:lnTo>
                  <a:pt x="1763765" y="2207936"/>
                </a:lnTo>
                <a:lnTo>
                  <a:pt x="0" y="2207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09" b="-17034"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16">
            <a:extLst>
              <a:ext uri="{FF2B5EF4-FFF2-40B4-BE49-F238E27FC236}">
                <a16:creationId xmlns:a16="http://schemas.microsoft.com/office/drawing/2014/main" id="{34D564E3-B9A8-B1F6-D6D7-A44CCB8269BA}"/>
              </a:ext>
            </a:extLst>
          </p:cNvPr>
          <p:cNvSpPr/>
          <p:nvPr/>
        </p:nvSpPr>
        <p:spPr>
          <a:xfrm>
            <a:off x="1788384" y="654200"/>
            <a:ext cx="8700642" cy="1413411"/>
          </a:xfrm>
          <a:custGeom>
            <a:avLst/>
            <a:gdLst/>
            <a:ahLst/>
            <a:cxnLst/>
            <a:rect l="l" t="t" r="r" b="b"/>
            <a:pathLst>
              <a:path w="1499443" h="583919">
                <a:moveTo>
                  <a:pt x="68464" y="0"/>
                </a:moveTo>
                <a:lnTo>
                  <a:pt x="1430979" y="0"/>
                </a:lnTo>
                <a:cubicBezTo>
                  <a:pt x="1468791" y="0"/>
                  <a:pt x="1499443" y="30652"/>
                  <a:pt x="1499443" y="68464"/>
                </a:cubicBezTo>
                <a:lnTo>
                  <a:pt x="1499443" y="515455"/>
                </a:lnTo>
                <a:cubicBezTo>
                  <a:pt x="1499443" y="533613"/>
                  <a:pt x="1492230" y="551027"/>
                  <a:pt x="1479390" y="563866"/>
                </a:cubicBezTo>
                <a:cubicBezTo>
                  <a:pt x="1466551" y="576706"/>
                  <a:pt x="1449137" y="583919"/>
                  <a:pt x="1430979" y="583919"/>
                </a:cubicBezTo>
                <a:lnTo>
                  <a:pt x="68464" y="583919"/>
                </a:lnTo>
                <a:cubicBezTo>
                  <a:pt x="50306" y="583919"/>
                  <a:pt x="32892" y="576706"/>
                  <a:pt x="20053" y="563866"/>
                </a:cubicBezTo>
                <a:cubicBezTo>
                  <a:pt x="7213" y="551027"/>
                  <a:pt x="0" y="533613"/>
                  <a:pt x="0" y="515455"/>
                </a:cubicBezTo>
                <a:lnTo>
                  <a:pt x="0" y="68464"/>
                </a:lnTo>
                <a:cubicBezTo>
                  <a:pt x="0" y="50306"/>
                  <a:pt x="7213" y="32892"/>
                  <a:pt x="20053" y="20053"/>
                </a:cubicBezTo>
                <a:cubicBezTo>
                  <a:pt x="32892" y="7213"/>
                  <a:pt x="50306" y="0"/>
                  <a:pt x="6846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/>
          <a:p>
            <a:pPr algn="ctr" defTabSz="914377"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There is a beautiful _______.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1" name="Picture 50" descr="A monkey sitting on the ground&#10;&#10;Description automatically generated">
            <a:extLst>
              <a:ext uri="{FF2B5EF4-FFF2-40B4-BE49-F238E27FC236}">
                <a16:creationId xmlns:a16="http://schemas.microsoft.com/office/drawing/2014/main" id="{B5FA9E7D-BFE4-ACEF-2219-96C16422DE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5008" y="675102"/>
            <a:ext cx="1325073" cy="14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3">
            <a:extLst>
              <a:ext uri="{FF2B5EF4-FFF2-40B4-BE49-F238E27FC236}">
                <a16:creationId xmlns:a16="http://schemas.microsoft.com/office/drawing/2014/main" id="{9927534D-7A93-5855-1E73-5BE750262745}"/>
              </a:ext>
            </a:extLst>
          </p:cNvPr>
          <p:cNvSpPr/>
          <p:nvPr/>
        </p:nvSpPr>
        <p:spPr>
          <a:xfrm>
            <a:off x="0" y="3358"/>
            <a:ext cx="12192000" cy="6854641"/>
          </a:xfrm>
          <a:custGeom>
            <a:avLst/>
            <a:gdLst/>
            <a:ahLst/>
            <a:cxnLst/>
            <a:rect l="l" t="t" r="r" b="b"/>
            <a:pathLst>
              <a:path w="2510692" h="784966">
                <a:moveTo>
                  <a:pt x="0" y="0"/>
                </a:moveTo>
                <a:lnTo>
                  <a:pt x="2510692" y="0"/>
                </a:lnTo>
                <a:lnTo>
                  <a:pt x="2510692" y="784966"/>
                </a:lnTo>
                <a:lnTo>
                  <a:pt x="0" y="784966"/>
                </a:lnTo>
                <a:lnTo>
                  <a:pt x="0" y="0"/>
                </a:lnTo>
              </a:path>
            </a:pathLst>
          </a:custGeom>
          <a:solidFill>
            <a:srgbClr val="D5E697"/>
          </a:solid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26">
            <a:extLst>
              <a:ext uri="{FF2B5EF4-FFF2-40B4-BE49-F238E27FC236}">
                <a16:creationId xmlns:a16="http://schemas.microsoft.com/office/drawing/2014/main" id="{BC0B1F9D-700C-498E-D993-252ACD849ED7}"/>
              </a:ext>
            </a:extLst>
          </p:cNvPr>
          <p:cNvSpPr/>
          <p:nvPr/>
        </p:nvSpPr>
        <p:spPr>
          <a:xfrm>
            <a:off x="10397073" y="7771"/>
            <a:ext cx="3334117" cy="6854642"/>
          </a:xfrm>
          <a:custGeom>
            <a:avLst/>
            <a:gdLst/>
            <a:ahLst/>
            <a:cxnLst/>
            <a:rect l="l" t="t" r="r" b="b"/>
            <a:pathLst>
              <a:path w="1763766" h="2207936">
                <a:moveTo>
                  <a:pt x="0" y="0"/>
                </a:moveTo>
                <a:lnTo>
                  <a:pt x="1763765" y="0"/>
                </a:lnTo>
                <a:lnTo>
                  <a:pt x="1763765" y="2207936"/>
                </a:lnTo>
                <a:lnTo>
                  <a:pt x="0" y="2207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09" b="-17034"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1F2540-AFDE-02EA-8F2F-69F585A5B59F}"/>
              </a:ext>
            </a:extLst>
          </p:cNvPr>
          <p:cNvGrpSpPr/>
          <p:nvPr/>
        </p:nvGrpSpPr>
        <p:grpSpPr>
          <a:xfrm>
            <a:off x="1426966" y="2821543"/>
            <a:ext cx="4017068" cy="1505672"/>
            <a:chOff x="3850633" y="255966"/>
            <a:chExt cx="4017068" cy="1505672"/>
          </a:xfrm>
        </p:grpSpPr>
        <p:sp>
          <p:nvSpPr>
            <p:cNvPr id="4" name="TextBox 4"/>
            <p:cNvSpPr txBox="1"/>
            <p:nvPr/>
          </p:nvSpPr>
          <p:spPr>
            <a:xfrm>
              <a:off x="3850633" y="255966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184390" y="529674"/>
              <a:ext cx="2683311" cy="1044946"/>
              <a:chOff x="0" y="0"/>
              <a:chExt cx="1499443" cy="58391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Freeform 22"/>
            <p:cNvSpPr/>
            <p:nvPr/>
          </p:nvSpPr>
          <p:spPr>
            <a:xfrm flipH="1">
              <a:off x="3912970" y="1132156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3"/>
                  </a:lnTo>
                  <a:lnTo>
                    <a:pt x="3024000" y="775243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4045147" y="349988"/>
              <a:ext cx="1200541" cy="1315334"/>
            </a:xfrm>
            <a:custGeom>
              <a:avLst/>
              <a:gdLst/>
              <a:ahLst/>
              <a:cxnLst/>
              <a:rect l="l" t="t" r="r" b="b"/>
              <a:pathLst>
                <a:path w="1871955" h="2050946">
                  <a:moveTo>
                    <a:pt x="0" y="0"/>
                  </a:moveTo>
                  <a:lnTo>
                    <a:pt x="1871955" y="0"/>
                  </a:lnTo>
                  <a:lnTo>
                    <a:pt x="1871955" y="2050946"/>
                  </a:lnTo>
                  <a:lnTo>
                    <a:pt x="0" y="2050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106358" y="639630"/>
              <a:ext cx="1516948" cy="562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one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377724-FC58-8D9D-C629-163F46481E66}"/>
              </a:ext>
            </a:extLst>
          </p:cNvPr>
          <p:cNvGrpSpPr/>
          <p:nvPr/>
        </p:nvGrpSpPr>
        <p:grpSpPr>
          <a:xfrm>
            <a:off x="6471958" y="2857643"/>
            <a:ext cx="4017068" cy="1505672"/>
            <a:chOff x="3850633" y="1882967"/>
            <a:chExt cx="4017068" cy="1505672"/>
          </a:xfrm>
        </p:grpSpPr>
        <p:sp>
          <p:nvSpPr>
            <p:cNvPr id="7" name="TextBox 7"/>
            <p:cNvSpPr txBox="1"/>
            <p:nvPr/>
          </p:nvSpPr>
          <p:spPr>
            <a:xfrm>
              <a:off x="3850633" y="1882967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5184390" y="2108349"/>
              <a:ext cx="2683311" cy="1044946"/>
              <a:chOff x="0" y="0"/>
              <a:chExt cx="1499443" cy="58391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Freeform 23"/>
            <p:cNvSpPr/>
            <p:nvPr/>
          </p:nvSpPr>
          <p:spPr>
            <a:xfrm flipH="1">
              <a:off x="3912970" y="2734049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4"/>
                  </a:lnTo>
                  <a:lnTo>
                    <a:pt x="3024000" y="775244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198255" y="2004522"/>
              <a:ext cx="1112222" cy="1263889"/>
            </a:xfrm>
            <a:custGeom>
              <a:avLst/>
              <a:gdLst/>
              <a:ahLst/>
              <a:cxnLst/>
              <a:rect l="l" t="t" r="r" b="b"/>
              <a:pathLst>
                <a:path w="1734243" h="1970730">
                  <a:moveTo>
                    <a:pt x="0" y="0"/>
                  </a:moveTo>
                  <a:lnTo>
                    <a:pt x="1734243" y="0"/>
                  </a:lnTo>
                  <a:lnTo>
                    <a:pt x="1734243" y="1970730"/>
                  </a:lnTo>
                  <a:lnTo>
                    <a:pt x="0" y="1970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5652792" y="2218304"/>
              <a:ext cx="1970514" cy="562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twelve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5525820-D1EB-0369-83AF-9FA530621977}"/>
              </a:ext>
            </a:extLst>
          </p:cNvPr>
          <p:cNvGrpSpPr/>
          <p:nvPr/>
        </p:nvGrpSpPr>
        <p:grpSpPr>
          <a:xfrm>
            <a:off x="1426966" y="4787428"/>
            <a:ext cx="4017068" cy="1505672"/>
            <a:chOff x="3850633" y="3509968"/>
            <a:chExt cx="4017068" cy="1505672"/>
          </a:xfrm>
        </p:grpSpPr>
        <p:sp>
          <p:nvSpPr>
            <p:cNvPr id="10" name="TextBox 10"/>
            <p:cNvSpPr txBox="1"/>
            <p:nvPr/>
          </p:nvSpPr>
          <p:spPr>
            <a:xfrm>
              <a:off x="3850633" y="3509968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5184390" y="3829872"/>
              <a:ext cx="2683311" cy="1044946"/>
              <a:chOff x="0" y="0"/>
              <a:chExt cx="1499443" cy="58391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Freeform 30"/>
            <p:cNvSpPr/>
            <p:nvPr/>
          </p:nvSpPr>
          <p:spPr>
            <a:xfrm flipH="1">
              <a:off x="3912970" y="4352103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4"/>
                  </a:lnTo>
                  <a:lnTo>
                    <a:pt x="3024000" y="775244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4191328" y="3617664"/>
              <a:ext cx="1095929" cy="1285204"/>
            </a:xfrm>
            <a:custGeom>
              <a:avLst/>
              <a:gdLst/>
              <a:ahLst/>
              <a:cxnLst/>
              <a:rect l="l" t="t" r="r" b="b"/>
              <a:pathLst>
                <a:path w="1708837" h="2003966">
                  <a:moveTo>
                    <a:pt x="0" y="0"/>
                  </a:moveTo>
                  <a:lnTo>
                    <a:pt x="1708837" y="0"/>
                  </a:lnTo>
                  <a:lnTo>
                    <a:pt x="1708837" y="2003966"/>
                  </a:lnTo>
                  <a:lnTo>
                    <a:pt x="0" y="2003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106358" y="3961171"/>
              <a:ext cx="1516948" cy="562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two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EAF5678-0653-FE77-3504-00697A2C8310}"/>
              </a:ext>
            </a:extLst>
          </p:cNvPr>
          <p:cNvGrpSpPr/>
          <p:nvPr/>
        </p:nvGrpSpPr>
        <p:grpSpPr>
          <a:xfrm>
            <a:off x="6462723" y="4783692"/>
            <a:ext cx="4017068" cy="1505672"/>
            <a:chOff x="3850633" y="5136969"/>
            <a:chExt cx="4017068" cy="1505672"/>
          </a:xfrm>
        </p:grpSpPr>
        <p:sp>
          <p:nvSpPr>
            <p:cNvPr id="13" name="TextBox 13"/>
            <p:cNvSpPr txBox="1"/>
            <p:nvPr/>
          </p:nvSpPr>
          <p:spPr>
            <a:xfrm>
              <a:off x="3850633" y="5136969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5184390" y="5408546"/>
              <a:ext cx="2683311" cy="1044946"/>
              <a:chOff x="0" y="0"/>
              <a:chExt cx="1499443" cy="583919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Freeform 35"/>
            <p:cNvSpPr/>
            <p:nvPr/>
          </p:nvSpPr>
          <p:spPr>
            <a:xfrm flipH="1">
              <a:off x="3912970" y="5953996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4"/>
                  </a:lnTo>
                  <a:lnTo>
                    <a:pt x="3024000" y="775244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6"/>
            <p:cNvSpPr/>
            <p:nvPr/>
          </p:nvSpPr>
          <p:spPr>
            <a:xfrm>
              <a:off x="4198255" y="5233791"/>
              <a:ext cx="1227389" cy="1313354"/>
            </a:xfrm>
            <a:custGeom>
              <a:avLst/>
              <a:gdLst/>
              <a:ahLst/>
              <a:cxnLst/>
              <a:rect l="l" t="t" r="r" b="b"/>
              <a:pathLst>
                <a:path w="1913818" h="2047860">
                  <a:moveTo>
                    <a:pt x="0" y="0"/>
                  </a:moveTo>
                  <a:lnTo>
                    <a:pt x="1913819" y="0"/>
                  </a:lnTo>
                  <a:lnTo>
                    <a:pt x="1913819" y="2047860"/>
                  </a:lnTo>
                  <a:lnTo>
                    <a:pt x="0" y="2047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106358" y="5518502"/>
              <a:ext cx="1633974" cy="5626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28"/>
                </a:lnSpc>
              </a:pPr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twenty</a:t>
              </a:r>
            </a:p>
          </p:txBody>
        </p:sp>
      </p:grpSp>
      <p:sp>
        <p:nvSpPr>
          <p:cNvPr id="48" name="Freeform 26">
            <a:extLst>
              <a:ext uri="{FF2B5EF4-FFF2-40B4-BE49-F238E27FC236}">
                <a16:creationId xmlns:a16="http://schemas.microsoft.com/office/drawing/2014/main" id="{A06689CF-006B-F23A-D4EE-A8AD801C0557}"/>
              </a:ext>
            </a:extLst>
          </p:cNvPr>
          <p:cNvSpPr/>
          <p:nvPr/>
        </p:nvSpPr>
        <p:spPr>
          <a:xfrm>
            <a:off x="-835723" y="3707119"/>
            <a:ext cx="1752058" cy="3602072"/>
          </a:xfrm>
          <a:custGeom>
            <a:avLst/>
            <a:gdLst/>
            <a:ahLst/>
            <a:cxnLst/>
            <a:rect l="l" t="t" r="r" b="b"/>
            <a:pathLst>
              <a:path w="1763766" h="2207936">
                <a:moveTo>
                  <a:pt x="0" y="0"/>
                </a:moveTo>
                <a:lnTo>
                  <a:pt x="1763765" y="0"/>
                </a:lnTo>
                <a:lnTo>
                  <a:pt x="1763765" y="2207936"/>
                </a:lnTo>
                <a:lnTo>
                  <a:pt x="0" y="2207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09" b="-17034"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16">
            <a:extLst>
              <a:ext uri="{FF2B5EF4-FFF2-40B4-BE49-F238E27FC236}">
                <a16:creationId xmlns:a16="http://schemas.microsoft.com/office/drawing/2014/main" id="{34D564E3-B9A8-B1F6-D6D7-A44CCB8269BA}"/>
              </a:ext>
            </a:extLst>
          </p:cNvPr>
          <p:cNvSpPr/>
          <p:nvPr/>
        </p:nvSpPr>
        <p:spPr>
          <a:xfrm>
            <a:off x="1788384" y="654200"/>
            <a:ext cx="8700642" cy="1413411"/>
          </a:xfrm>
          <a:custGeom>
            <a:avLst/>
            <a:gdLst/>
            <a:ahLst/>
            <a:cxnLst/>
            <a:rect l="l" t="t" r="r" b="b"/>
            <a:pathLst>
              <a:path w="1499443" h="583919">
                <a:moveTo>
                  <a:pt x="68464" y="0"/>
                </a:moveTo>
                <a:lnTo>
                  <a:pt x="1430979" y="0"/>
                </a:lnTo>
                <a:cubicBezTo>
                  <a:pt x="1468791" y="0"/>
                  <a:pt x="1499443" y="30652"/>
                  <a:pt x="1499443" y="68464"/>
                </a:cubicBezTo>
                <a:lnTo>
                  <a:pt x="1499443" y="515455"/>
                </a:lnTo>
                <a:cubicBezTo>
                  <a:pt x="1499443" y="533613"/>
                  <a:pt x="1492230" y="551027"/>
                  <a:pt x="1479390" y="563866"/>
                </a:cubicBezTo>
                <a:cubicBezTo>
                  <a:pt x="1466551" y="576706"/>
                  <a:pt x="1449137" y="583919"/>
                  <a:pt x="1430979" y="583919"/>
                </a:cubicBezTo>
                <a:lnTo>
                  <a:pt x="68464" y="583919"/>
                </a:lnTo>
                <a:cubicBezTo>
                  <a:pt x="50306" y="583919"/>
                  <a:pt x="32892" y="576706"/>
                  <a:pt x="20053" y="563866"/>
                </a:cubicBezTo>
                <a:cubicBezTo>
                  <a:pt x="7213" y="551027"/>
                  <a:pt x="0" y="533613"/>
                  <a:pt x="0" y="515455"/>
                </a:cubicBezTo>
                <a:lnTo>
                  <a:pt x="0" y="68464"/>
                </a:lnTo>
                <a:cubicBezTo>
                  <a:pt x="0" y="50306"/>
                  <a:pt x="7213" y="32892"/>
                  <a:pt x="20053" y="20053"/>
                </a:cubicBezTo>
                <a:cubicBezTo>
                  <a:pt x="32892" y="7213"/>
                  <a:pt x="50306" y="0"/>
                  <a:pt x="6846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/>
          <a:p>
            <a:pPr algn="ctr" defTabSz="914377"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There are ___________ computer rooms.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1" name="Picture 50" descr="A monkey sitting on the ground&#10;&#10;Description automatically generated">
            <a:extLst>
              <a:ext uri="{FF2B5EF4-FFF2-40B4-BE49-F238E27FC236}">
                <a16:creationId xmlns:a16="http://schemas.microsoft.com/office/drawing/2014/main" id="{B5FA9E7D-BFE4-ACEF-2219-96C16422DE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5008" y="675102"/>
            <a:ext cx="1325073" cy="14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1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3">
            <a:extLst>
              <a:ext uri="{FF2B5EF4-FFF2-40B4-BE49-F238E27FC236}">
                <a16:creationId xmlns:a16="http://schemas.microsoft.com/office/drawing/2014/main" id="{9927534D-7A93-5855-1E73-5BE750262745}"/>
              </a:ext>
            </a:extLst>
          </p:cNvPr>
          <p:cNvSpPr/>
          <p:nvPr/>
        </p:nvSpPr>
        <p:spPr>
          <a:xfrm>
            <a:off x="0" y="3358"/>
            <a:ext cx="12192000" cy="6854641"/>
          </a:xfrm>
          <a:custGeom>
            <a:avLst/>
            <a:gdLst/>
            <a:ahLst/>
            <a:cxnLst/>
            <a:rect l="l" t="t" r="r" b="b"/>
            <a:pathLst>
              <a:path w="2510692" h="784966">
                <a:moveTo>
                  <a:pt x="0" y="0"/>
                </a:moveTo>
                <a:lnTo>
                  <a:pt x="2510692" y="0"/>
                </a:lnTo>
                <a:lnTo>
                  <a:pt x="2510692" y="784966"/>
                </a:lnTo>
                <a:lnTo>
                  <a:pt x="0" y="784966"/>
                </a:lnTo>
                <a:lnTo>
                  <a:pt x="0" y="0"/>
                </a:lnTo>
              </a:path>
            </a:pathLst>
          </a:custGeom>
          <a:solidFill>
            <a:srgbClr val="D5E697"/>
          </a:solid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26">
            <a:extLst>
              <a:ext uri="{FF2B5EF4-FFF2-40B4-BE49-F238E27FC236}">
                <a16:creationId xmlns:a16="http://schemas.microsoft.com/office/drawing/2014/main" id="{BC0B1F9D-700C-498E-D993-252ACD849ED7}"/>
              </a:ext>
            </a:extLst>
          </p:cNvPr>
          <p:cNvSpPr/>
          <p:nvPr/>
        </p:nvSpPr>
        <p:spPr>
          <a:xfrm>
            <a:off x="10397073" y="7771"/>
            <a:ext cx="3334117" cy="6854642"/>
          </a:xfrm>
          <a:custGeom>
            <a:avLst/>
            <a:gdLst/>
            <a:ahLst/>
            <a:cxnLst/>
            <a:rect l="l" t="t" r="r" b="b"/>
            <a:pathLst>
              <a:path w="1763766" h="2207936">
                <a:moveTo>
                  <a:pt x="0" y="0"/>
                </a:moveTo>
                <a:lnTo>
                  <a:pt x="1763765" y="0"/>
                </a:lnTo>
                <a:lnTo>
                  <a:pt x="1763765" y="2207936"/>
                </a:lnTo>
                <a:lnTo>
                  <a:pt x="0" y="2207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09" b="-17034"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41F2540-AFDE-02EA-8F2F-69F585A5B59F}"/>
              </a:ext>
            </a:extLst>
          </p:cNvPr>
          <p:cNvGrpSpPr/>
          <p:nvPr/>
        </p:nvGrpSpPr>
        <p:grpSpPr>
          <a:xfrm>
            <a:off x="1426966" y="2821543"/>
            <a:ext cx="4017068" cy="1505672"/>
            <a:chOff x="3850633" y="255966"/>
            <a:chExt cx="4017068" cy="1505672"/>
          </a:xfrm>
        </p:grpSpPr>
        <p:sp>
          <p:nvSpPr>
            <p:cNvPr id="4" name="TextBox 4"/>
            <p:cNvSpPr txBox="1"/>
            <p:nvPr/>
          </p:nvSpPr>
          <p:spPr>
            <a:xfrm>
              <a:off x="3850633" y="255966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184390" y="529674"/>
              <a:ext cx="2683311" cy="1044946"/>
              <a:chOff x="0" y="0"/>
              <a:chExt cx="1499443" cy="58391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Freeform 22"/>
            <p:cNvSpPr/>
            <p:nvPr/>
          </p:nvSpPr>
          <p:spPr>
            <a:xfrm flipH="1">
              <a:off x="3912970" y="1132156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3"/>
                  </a:lnTo>
                  <a:lnTo>
                    <a:pt x="3024000" y="775243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24"/>
            <p:cNvSpPr/>
            <p:nvPr/>
          </p:nvSpPr>
          <p:spPr>
            <a:xfrm>
              <a:off x="4045147" y="349988"/>
              <a:ext cx="1200541" cy="1315334"/>
            </a:xfrm>
            <a:custGeom>
              <a:avLst/>
              <a:gdLst/>
              <a:ahLst/>
              <a:cxnLst/>
              <a:rect l="l" t="t" r="r" b="b"/>
              <a:pathLst>
                <a:path w="1871955" h="2050946">
                  <a:moveTo>
                    <a:pt x="0" y="0"/>
                  </a:moveTo>
                  <a:lnTo>
                    <a:pt x="1871955" y="0"/>
                  </a:lnTo>
                  <a:lnTo>
                    <a:pt x="1871955" y="2050946"/>
                  </a:lnTo>
                  <a:lnTo>
                    <a:pt x="0" y="2050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6106358" y="639630"/>
              <a:ext cx="1516948" cy="861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 the</a:t>
              </a:r>
            </a:p>
            <a:p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guitar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B377724-FC58-8D9D-C629-163F46481E66}"/>
              </a:ext>
            </a:extLst>
          </p:cNvPr>
          <p:cNvGrpSpPr/>
          <p:nvPr/>
        </p:nvGrpSpPr>
        <p:grpSpPr>
          <a:xfrm>
            <a:off x="6471958" y="2857643"/>
            <a:ext cx="4017068" cy="1505672"/>
            <a:chOff x="3850633" y="1882967"/>
            <a:chExt cx="4017068" cy="1505672"/>
          </a:xfrm>
        </p:grpSpPr>
        <p:sp>
          <p:nvSpPr>
            <p:cNvPr id="7" name="TextBox 7"/>
            <p:cNvSpPr txBox="1"/>
            <p:nvPr/>
          </p:nvSpPr>
          <p:spPr>
            <a:xfrm>
              <a:off x="3850633" y="1882967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9"/>
            <p:cNvGrpSpPr/>
            <p:nvPr/>
          </p:nvGrpSpPr>
          <p:grpSpPr>
            <a:xfrm>
              <a:off x="5184390" y="2108349"/>
              <a:ext cx="2683311" cy="1044946"/>
              <a:chOff x="0" y="0"/>
              <a:chExt cx="1499443" cy="58391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Freeform 23"/>
            <p:cNvSpPr/>
            <p:nvPr/>
          </p:nvSpPr>
          <p:spPr>
            <a:xfrm flipH="1">
              <a:off x="3912970" y="2734049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4"/>
                  </a:lnTo>
                  <a:lnTo>
                    <a:pt x="3024000" y="775244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5"/>
            <p:cNvSpPr/>
            <p:nvPr/>
          </p:nvSpPr>
          <p:spPr>
            <a:xfrm>
              <a:off x="4198255" y="2004522"/>
              <a:ext cx="1112222" cy="1263889"/>
            </a:xfrm>
            <a:custGeom>
              <a:avLst/>
              <a:gdLst/>
              <a:ahLst/>
              <a:cxnLst/>
              <a:rect l="l" t="t" r="r" b="b"/>
              <a:pathLst>
                <a:path w="1734243" h="1970730">
                  <a:moveTo>
                    <a:pt x="0" y="0"/>
                  </a:moveTo>
                  <a:lnTo>
                    <a:pt x="1734243" y="0"/>
                  </a:lnTo>
                  <a:lnTo>
                    <a:pt x="1734243" y="1970730"/>
                  </a:lnTo>
                  <a:lnTo>
                    <a:pt x="0" y="1970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5652792" y="2218304"/>
              <a:ext cx="1970514" cy="8617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 the</a:t>
              </a:r>
            </a:p>
            <a:p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tennis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5525820-D1EB-0369-83AF-9FA530621977}"/>
              </a:ext>
            </a:extLst>
          </p:cNvPr>
          <p:cNvGrpSpPr/>
          <p:nvPr/>
        </p:nvGrpSpPr>
        <p:grpSpPr>
          <a:xfrm>
            <a:off x="1426966" y="4787428"/>
            <a:ext cx="4017068" cy="1505672"/>
            <a:chOff x="3850633" y="3509968"/>
            <a:chExt cx="4017068" cy="1505672"/>
          </a:xfrm>
        </p:grpSpPr>
        <p:sp>
          <p:nvSpPr>
            <p:cNvPr id="10" name="TextBox 10"/>
            <p:cNvSpPr txBox="1"/>
            <p:nvPr/>
          </p:nvSpPr>
          <p:spPr>
            <a:xfrm>
              <a:off x="3850633" y="3509968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5184390" y="3829872"/>
              <a:ext cx="2683311" cy="1044946"/>
              <a:chOff x="0" y="0"/>
              <a:chExt cx="1499443" cy="58391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0" name="Freeform 30"/>
            <p:cNvSpPr/>
            <p:nvPr/>
          </p:nvSpPr>
          <p:spPr>
            <a:xfrm flipH="1">
              <a:off x="3912970" y="4352103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4"/>
                  </a:lnTo>
                  <a:lnTo>
                    <a:pt x="3024000" y="775244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37"/>
            <p:cNvSpPr/>
            <p:nvPr/>
          </p:nvSpPr>
          <p:spPr>
            <a:xfrm>
              <a:off x="4191328" y="3617664"/>
              <a:ext cx="1095929" cy="1285204"/>
            </a:xfrm>
            <a:custGeom>
              <a:avLst/>
              <a:gdLst/>
              <a:ahLst/>
              <a:cxnLst/>
              <a:rect l="l" t="t" r="r" b="b"/>
              <a:pathLst>
                <a:path w="1708837" h="2003966">
                  <a:moveTo>
                    <a:pt x="0" y="0"/>
                  </a:moveTo>
                  <a:lnTo>
                    <a:pt x="1708837" y="0"/>
                  </a:lnTo>
                  <a:lnTo>
                    <a:pt x="1708837" y="2003966"/>
                  </a:lnTo>
                  <a:lnTo>
                    <a:pt x="0" y="20039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6106358" y="3961171"/>
              <a:ext cx="1516948" cy="861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 the</a:t>
              </a:r>
            </a:p>
            <a:p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piano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EAF5678-0653-FE77-3504-00697A2C8310}"/>
              </a:ext>
            </a:extLst>
          </p:cNvPr>
          <p:cNvGrpSpPr/>
          <p:nvPr/>
        </p:nvGrpSpPr>
        <p:grpSpPr>
          <a:xfrm>
            <a:off x="6462723" y="4783692"/>
            <a:ext cx="4017068" cy="1505672"/>
            <a:chOff x="3850633" y="5136969"/>
            <a:chExt cx="4017068" cy="1505672"/>
          </a:xfrm>
        </p:grpSpPr>
        <p:sp>
          <p:nvSpPr>
            <p:cNvPr id="13" name="TextBox 13"/>
            <p:cNvSpPr txBox="1"/>
            <p:nvPr/>
          </p:nvSpPr>
          <p:spPr>
            <a:xfrm>
              <a:off x="3850633" y="5136969"/>
              <a:ext cx="1454537" cy="1505672"/>
            </a:xfrm>
            <a:prstGeom prst="rect">
              <a:avLst/>
            </a:prstGeom>
          </p:spPr>
          <p:txBody>
            <a:bodyPr lIns="32580" tIns="32580" rIns="32580" bIns="32580" rtlCol="0" anchor="ctr"/>
            <a:lstStyle/>
            <a:p>
              <a:pPr algn="ctr">
                <a:lnSpc>
                  <a:spcPts val="1257"/>
                </a:lnSpc>
                <a:spcBef>
                  <a:spcPct val="0"/>
                </a:spcBef>
              </a:pPr>
              <a:endParaRPr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2" name="Group 32"/>
            <p:cNvGrpSpPr/>
            <p:nvPr/>
          </p:nvGrpSpPr>
          <p:grpSpPr>
            <a:xfrm>
              <a:off x="5184390" y="5408546"/>
              <a:ext cx="2683311" cy="1044946"/>
              <a:chOff x="0" y="0"/>
              <a:chExt cx="1499443" cy="583919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1499443" cy="583919"/>
              </a:xfrm>
              <a:custGeom>
                <a:avLst/>
                <a:gdLst/>
                <a:ahLst/>
                <a:cxnLst/>
                <a:rect l="l" t="t" r="r" b="b"/>
                <a:pathLst>
                  <a:path w="1499443" h="583919">
                    <a:moveTo>
                      <a:pt x="68464" y="0"/>
                    </a:moveTo>
                    <a:lnTo>
                      <a:pt x="1430979" y="0"/>
                    </a:lnTo>
                    <a:cubicBezTo>
                      <a:pt x="1468791" y="0"/>
                      <a:pt x="1499443" y="30652"/>
                      <a:pt x="1499443" y="68464"/>
                    </a:cubicBezTo>
                    <a:lnTo>
                      <a:pt x="1499443" y="515455"/>
                    </a:lnTo>
                    <a:cubicBezTo>
                      <a:pt x="1499443" y="533613"/>
                      <a:pt x="1492230" y="551027"/>
                      <a:pt x="1479390" y="563866"/>
                    </a:cubicBezTo>
                    <a:cubicBezTo>
                      <a:pt x="1466551" y="576706"/>
                      <a:pt x="1449137" y="583919"/>
                      <a:pt x="1430979" y="583919"/>
                    </a:cubicBezTo>
                    <a:lnTo>
                      <a:pt x="68464" y="583919"/>
                    </a:lnTo>
                    <a:cubicBezTo>
                      <a:pt x="50306" y="583919"/>
                      <a:pt x="32892" y="576706"/>
                      <a:pt x="20053" y="563866"/>
                    </a:cubicBezTo>
                    <a:cubicBezTo>
                      <a:pt x="7213" y="551027"/>
                      <a:pt x="0" y="533613"/>
                      <a:pt x="0" y="515455"/>
                    </a:cubicBezTo>
                    <a:lnTo>
                      <a:pt x="0" y="68464"/>
                    </a:lnTo>
                    <a:cubicBezTo>
                      <a:pt x="0" y="50306"/>
                      <a:pt x="7213" y="32892"/>
                      <a:pt x="20053" y="20053"/>
                    </a:cubicBezTo>
                    <a:cubicBezTo>
                      <a:pt x="32892" y="7213"/>
                      <a:pt x="50306" y="0"/>
                      <a:pt x="68464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2580" tIns="32580" rIns="32580" bIns="32580" rtlCol="0" anchor="ctr"/>
              <a:lstStyle/>
              <a:p>
                <a:pPr algn="ctr">
                  <a:lnSpc>
                    <a:spcPts val="1257"/>
                  </a:lnSpc>
                </a:pPr>
                <a:endParaRPr sz="28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Freeform 35"/>
            <p:cNvSpPr/>
            <p:nvPr/>
          </p:nvSpPr>
          <p:spPr>
            <a:xfrm flipH="1">
              <a:off x="3912970" y="5953996"/>
              <a:ext cx="1939382" cy="497187"/>
            </a:xfrm>
            <a:custGeom>
              <a:avLst/>
              <a:gdLst/>
              <a:ahLst/>
              <a:cxnLst/>
              <a:rect l="l" t="t" r="r" b="b"/>
              <a:pathLst>
                <a:path w="3024000" h="775244">
                  <a:moveTo>
                    <a:pt x="3024000" y="0"/>
                  </a:moveTo>
                  <a:lnTo>
                    <a:pt x="0" y="0"/>
                  </a:lnTo>
                  <a:lnTo>
                    <a:pt x="0" y="775244"/>
                  </a:lnTo>
                  <a:lnTo>
                    <a:pt x="3024000" y="775244"/>
                  </a:lnTo>
                  <a:lnTo>
                    <a:pt x="302400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36"/>
            <p:cNvSpPr/>
            <p:nvPr/>
          </p:nvSpPr>
          <p:spPr>
            <a:xfrm>
              <a:off x="4198255" y="5233791"/>
              <a:ext cx="1227389" cy="1313354"/>
            </a:xfrm>
            <a:custGeom>
              <a:avLst/>
              <a:gdLst/>
              <a:ahLst/>
              <a:cxnLst/>
              <a:rect l="l" t="t" r="r" b="b"/>
              <a:pathLst>
                <a:path w="1913818" h="2047860">
                  <a:moveTo>
                    <a:pt x="0" y="0"/>
                  </a:moveTo>
                  <a:lnTo>
                    <a:pt x="1913819" y="0"/>
                  </a:lnTo>
                  <a:lnTo>
                    <a:pt x="1913819" y="2047860"/>
                  </a:lnTo>
                  <a:lnTo>
                    <a:pt x="0" y="20478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28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106358" y="5518502"/>
              <a:ext cx="1633974" cy="8617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play the</a:t>
              </a:r>
            </a:p>
            <a:p>
              <a:r>
                <a:rPr lang="en-US" sz="2800" b="1">
                  <a:solidFill>
                    <a:srgbClr val="43754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football</a:t>
              </a:r>
            </a:p>
          </p:txBody>
        </p:sp>
      </p:grpSp>
      <p:sp>
        <p:nvSpPr>
          <p:cNvPr id="48" name="Freeform 26">
            <a:extLst>
              <a:ext uri="{FF2B5EF4-FFF2-40B4-BE49-F238E27FC236}">
                <a16:creationId xmlns:a16="http://schemas.microsoft.com/office/drawing/2014/main" id="{A06689CF-006B-F23A-D4EE-A8AD801C0557}"/>
              </a:ext>
            </a:extLst>
          </p:cNvPr>
          <p:cNvSpPr/>
          <p:nvPr/>
        </p:nvSpPr>
        <p:spPr>
          <a:xfrm>
            <a:off x="-835723" y="3707119"/>
            <a:ext cx="1752058" cy="3602072"/>
          </a:xfrm>
          <a:custGeom>
            <a:avLst/>
            <a:gdLst/>
            <a:ahLst/>
            <a:cxnLst/>
            <a:rect l="l" t="t" r="r" b="b"/>
            <a:pathLst>
              <a:path w="1763766" h="2207936">
                <a:moveTo>
                  <a:pt x="0" y="0"/>
                </a:moveTo>
                <a:lnTo>
                  <a:pt x="1763765" y="0"/>
                </a:lnTo>
                <a:lnTo>
                  <a:pt x="1763765" y="2207936"/>
                </a:lnTo>
                <a:lnTo>
                  <a:pt x="0" y="2207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09" b="-17034"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16">
            <a:extLst>
              <a:ext uri="{FF2B5EF4-FFF2-40B4-BE49-F238E27FC236}">
                <a16:creationId xmlns:a16="http://schemas.microsoft.com/office/drawing/2014/main" id="{34D564E3-B9A8-B1F6-D6D7-A44CCB8269BA}"/>
              </a:ext>
            </a:extLst>
          </p:cNvPr>
          <p:cNvSpPr/>
          <p:nvPr/>
        </p:nvSpPr>
        <p:spPr>
          <a:xfrm>
            <a:off x="1788384" y="654200"/>
            <a:ext cx="8700642" cy="1413411"/>
          </a:xfrm>
          <a:custGeom>
            <a:avLst/>
            <a:gdLst/>
            <a:ahLst/>
            <a:cxnLst/>
            <a:rect l="l" t="t" r="r" b="b"/>
            <a:pathLst>
              <a:path w="1499443" h="583919">
                <a:moveTo>
                  <a:pt x="68464" y="0"/>
                </a:moveTo>
                <a:lnTo>
                  <a:pt x="1430979" y="0"/>
                </a:lnTo>
                <a:cubicBezTo>
                  <a:pt x="1468791" y="0"/>
                  <a:pt x="1499443" y="30652"/>
                  <a:pt x="1499443" y="68464"/>
                </a:cubicBezTo>
                <a:lnTo>
                  <a:pt x="1499443" y="515455"/>
                </a:lnTo>
                <a:cubicBezTo>
                  <a:pt x="1499443" y="533613"/>
                  <a:pt x="1492230" y="551027"/>
                  <a:pt x="1479390" y="563866"/>
                </a:cubicBezTo>
                <a:cubicBezTo>
                  <a:pt x="1466551" y="576706"/>
                  <a:pt x="1449137" y="583919"/>
                  <a:pt x="1430979" y="583919"/>
                </a:cubicBezTo>
                <a:lnTo>
                  <a:pt x="68464" y="583919"/>
                </a:lnTo>
                <a:cubicBezTo>
                  <a:pt x="50306" y="583919"/>
                  <a:pt x="32892" y="576706"/>
                  <a:pt x="20053" y="563866"/>
                </a:cubicBezTo>
                <a:cubicBezTo>
                  <a:pt x="7213" y="551027"/>
                  <a:pt x="0" y="533613"/>
                  <a:pt x="0" y="515455"/>
                </a:cubicBezTo>
                <a:lnTo>
                  <a:pt x="0" y="68464"/>
                </a:lnTo>
                <a:cubicBezTo>
                  <a:pt x="0" y="50306"/>
                  <a:pt x="7213" y="32892"/>
                  <a:pt x="20053" y="20053"/>
                </a:cubicBezTo>
                <a:cubicBezTo>
                  <a:pt x="32892" y="7213"/>
                  <a:pt x="50306" y="0"/>
                  <a:pt x="68464" y="0"/>
                </a:cubicBezTo>
                <a:close/>
              </a:path>
            </a:pathLst>
          </a:custGeom>
          <a:solidFill>
            <a:srgbClr val="FFFFFF"/>
          </a:solidFill>
        </p:spPr>
        <p:txBody>
          <a:bodyPr anchor="ctr"/>
          <a:lstStyle/>
          <a:p>
            <a:pPr algn="ctr" defTabSz="914377">
              <a:defRPr/>
            </a:pP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She can ___________ and sing.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1" name="Picture 50" descr="A monkey sitting on the ground&#10;&#10;Description automatically generated">
            <a:extLst>
              <a:ext uri="{FF2B5EF4-FFF2-40B4-BE49-F238E27FC236}">
                <a16:creationId xmlns:a16="http://schemas.microsoft.com/office/drawing/2014/main" id="{B5FA9E7D-BFE4-ACEF-2219-96C16422DE3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5008" y="675102"/>
            <a:ext cx="1325073" cy="141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6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3">
            <a:extLst>
              <a:ext uri="{FF2B5EF4-FFF2-40B4-BE49-F238E27FC236}">
                <a16:creationId xmlns:a16="http://schemas.microsoft.com/office/drawing/2014/main" id="{9927534D-7A93-5855-1E73-5BE750262745}"/>
              </a:ext>
            </a:extLst>
          </p:cNvPr>
          <p:cNvSpPr/>
          <p:nvPr/>
        </p:nvSpPr>
        <p:spPr>
          <a:xfrm>
            <a:off x="0" y="3358"/>
            <a:ext cx="12192000" cy="6854641"/>
          </a:xfrm>
          <a:custGeom>
            <a:avLst/>
            <a:gdLst/>
            <a:ahLst/>
            <a:cxnLst/>
            <a:rect l="l" t="t" r="r" b="b"/>
            <a:pathLst>
              <a:path w="2510692" h="784966">
                <a:moveTo>
                  <a:pt x="0" y="0"/>
                </a:moveTo>
                <a:lnTo>
                  <a:pt x="2510692" y="0"/>
                </a:lnTo>
                <a:lnTo>
                  <a:pt x="2510692" y="784966"/>
                </a:lnTo>
                <a:lnTo>
                  <a:pt x="0" y="784966"/>
                </a:lnTo>
                <a:lnTo>
                  <a:pt x="0" y="0"/>
                </a:lnTo>
              </a:path>
            </a:pathLst>
          </a:custGeom>
          <a:solidFill>
            <a:srgbClr val="D5E697"/>
          </a:solid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26">
            <a:extLst>
              <a:ext uri="{FF2B5EF4-FFF2-40B4-BE49-F238E27FC236}">
                <a16:creationId xmlns:a16="http://schemas.microsoft.com/office/drawing/2014/main" id="{BC0B1F9D-700C-498E-D993-252ACD849ED7}"/>
              </a:ext>
            </a:extLst>
          </p:cNvPr>
          <p:cNvSpPr/>
          <p:nvPr/>
        </p:nvSpPr>
        <p:spPr>
          <a:xfrm>
            <a:off x="10397073" y="7771"/>
            <a:ext cx="3334117" cy="6854642"/>
          </a:xfrm>
          <a:custGeom>
            <a:avLst/>
            <a:gdLst/>
            <a:ahLst/>
            <a:cxnLst/>
            <a:rect l="l" t="t" r="r" b="b"/>
            <a:pathLst>
              <a:path w="1763766" h="2207936">
                <a:moveTo>
                  <a:pt x="0" y="0"/>
                </a:moveTo>
                <a:lnTo>
                  <a:pt x="1763765" y="0"/>
                </a:lnTo>
                <a:lnTo>
                  <a:pt x="1763765" y="2207936"/>
                </a:lnTo>
                <a:lnTo>
                  <a:pt x="0" y="2207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09" b="-17034"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26">
            <a:extLst>
              <a:ext uri="{FF2B5EF4-FFF2-40B4-BE49-F238E27FC236}">
                <a16:creationId xmlns:a16="http://schemas.microsoft.com/office/drawing/2014/main" id="{A06689CF-006B-F23A-D4EE-A8AD801C0557}"/>
              </a:ext>
            </a:extLst>
          </p:cNvPr>
          <p:cNvSpPr/>
          <p:nvPr/>
        </p:nvSpPr>
        <p:spPr>
          <a:xfrm>
            <a:off x="-835723" y="3707119"/>
            <a:ext cx="1752058" cy="3602072"/>
          </a:xfrm>
          <a:custGeom>
            <a:avLst/>
            <a:gdLst/>
            <a:ahLst/>
            <a:cxnLst/>
            <a:rect l="l" t="t" r="r" b="b"/>
            <a:pathLst>
              <a:path w="1763766" h="2207936">
                <a:moveTo>
                  <a:pt x="0" y="0"/>
                </a:moveTo>
                <a:lnTo>
                  <a:pt x="1763765" y="0"/>
                </a:lnTo>
                <a:lnTo>
                  <a:pt x="1763765" y="2207936"/>
                </a:lnTo>
                <a:lnTo>
                  <a:pt x="0" y="2207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09" b="-17034"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 descr="A monkey sitting on the ground&#10;&#10;Description automatically generated">
            <a:extLst>
              <a:ext uri="{FF2B5EF4-FFF2-40B4-BE49-F238E27FC236}">
                <a16:creationId xmlns:a16="http://schemas.microsoft.com/office/drawing/2014/main" id="{B5FA9E7D-BFE4-ACEF-2219-96C16422D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654" y="4094744"/>
            <a:ext cx="1325073" cy="1413411"/>
          </a:xfrm>
          <a:prstGeom prst="rect">
            <a:avLst/>
          </a:prstGeom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2595C7B5-1CAF-6FAF-F145-9DC4FD7B4855}"/>
              </a:ext>
            </a:extLst>
          </p:cNvPr>
          <p:cNvSpPr/>
          <p:nvPr/>
        </p:nvSpPr>
        <p:spPr>
          <a:xfrm flipH="1">
            <a:off x="7355163" y="1340169"/>
            <a:ext cx="1112222" cy="1263889"/>
          </a:xfrm>
          <a:custGeom>
            <a:avLst/>
            <a:gdLst/>
            <a:ahLst/>
            <a:cxnLst/>
            <a:rect l="l" t="t" r="r" b="b"/>
            <a:pathLst>
              <a:path w="1734243" h="1970730">
                <a:moveTo>
                  <a:pt x="0" y="0"/>
                </a:moveTo>
                <a:lnTo>
                  <a:pt x="1734243" y="0"/>
                </a:lnTo>
                <a:lnTo>
                  <a:pt x="1734243" y="1970730"/>
                </a:lnTo>
                <a:lnTo>
                  <a:pt x="0" y="19707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24">
            <a:extLst>
              <a:ext uri="{FF2B5EF4-FFF2-40B4-BE49-F238E27FC236}">
                <a16:creationId xmlns:a16="http://schemas.microsoft.com/office/drawing/2014/main" id="{8CF13EEC-6D98-E2D3-710E-5A056E5B068D}"/>
              </a:ext>
            </a:extLst>
          </p:cNvPr>
          <p:cNvSpPr/>
          <p:nvPr/>
        </p:nvSpPr>
        <p:spPr>
          <a:xfrm>
            <a:off x="3033451" y="1405273"/>
            <a:ext cx="1200541" cy="1315334"/>
          </a:xfrm>
          <a:custGeom>
            <a:avLst/>
            <a:gdLst/>
            <a:ahLst/>
            <a:cxnLst/>
            <a:rect l="l" t="t" r="r" b="b"/>
            <a:pathLst>
              <a:path w="1871955" h="2050946">
                <a:moveTo>
                  <a:pt x="0" y="0"/>
                </a:moveTo>
                <a:lnTo>
                  <a:pt x="1871955" y="0"/>
                </a:lnTo>
                <a:lnTo>
                  <a:pt x="1871955" y="2050946"/>
                </a:lnTo>
                <a:lnTo>
                  <a:pt x="0" y="205094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36">
            <a:extLst>
              <a:ext uri="{FF2B5EF4-FFF2-40B4-BE49-F238E27FC236}">
                <a16:creationId xmlns:a16="http://schemas.microsoft.com/office/drawing/2014/main" id="{FEC13935-C60B-1390-F97D-5E7C6021F9F0}"/>
              </a:ext>
            </a:extLst>
          </p:cNvPr>
          <p:cNvSpPr/>
          <p:nvPr/>
        </p:nvSpPr>
        <p:spPr>
          <a:xfrm flipH="1">
            <a:off x="7853691" y="4616262"/>
            <a:ext cx="1227389" cy="1313354"/>
          </a:xfrm>
          <a:custGeom>
            <a:avLst/>
            <a:gdLst/>
            <a:ahLst/>
            <a:cxnLst/>
            <a:rect l="l" t="t" r="r" b="b"/>
            <a:pathLst>
              <a:path w="1913818" h="2047860">
                <a:moveTo>
                  <a:pt x="0" y="0"/>
                </a:moveTo>
                <a:lnTo>
                  <a:pt x="1913819" y="0"/>
                </a:lnTo>
                <a:lnTo>
                  <a:pt x="1913819" y="2047860"/>
                </a:lnTo>
                <a:lnTo>
                  <a:pt x="0" y="20478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37">
            <a:extLst>
              <a:ext uri="{FF2B5EF4-FFF2-40B4-BE49-F238E27FC236}">
                <a16:creationId xmlns:a16="http://schemas.microsoft.com/office/drawing/2014/main" id="{2E5325F4-3A90-178F-3056-4D641918422E}"/>
              </a:ext>
            </a:extLst>
          </p:cNvPr>
          <p:cNvSpPr/>
          <p:nvPr/>
        </p:nvSpPr>
        <p:spPr>
          <a:xfrm>
            <a:off x="2107190" y="4795060"/>
            <a:ext cx="1095929" cy="1285204"/>
          </a:xfrm>
          <a:custGeom>
            <a:avLst/>
            <a:gdLst/>
            <a:ahLst/>
            <a:cxnLst/>
            <a:rect l="l" t="t" r="r" b="b"/>
            <a:pathLst>
              <a:path w="1708837" h="2003966">
                <a:moveTo>
                  <a:pt x="0" y="0"/>
                </a:moveTo>
                <a:lnTo>
                  <a:pt x="1708837" y="0"/>
                </a:lnTo>
                <a:lnTo>
                  <a:pt x="1708837" y="2003966"/>
                </a:lnTo>
                <a:lnTo>
                  <a:pt x="0" y="20039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A2EAE7-4C24-BC83-AFCC-56B0C52E013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7592" y="2608472"/>
            <a:ext cx="3493256" cy="317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8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F29344E-1A40-5FF3-A800-3A77C631DFA3}"/>
              </a:ext>
            </a:extLst>
          </p:cNvPr>
          <p:cNvGrpSpPr/>
          <p:nvPr/>
        </p:nvGrpSpPr>
        <p:grpSpPr>
          <a:xfrm>
            <a:off x="1356469" y="4265030"/>
            <a:ext cx="8925877" cy="1479224"/>
            <a:chOff x="398918" y="1151179"/>
            <a:chExt cx="8925877" cy="1479224"/>
          </a:xfrm>
        </p:grpSpPr>
        <p:sp>
          <p:nvSpPr>
            <p:cNvPr id="6" name="MsPham-0936082789">
              <a:extLst>
                <a:ext uri="{FF2B5EF4-FFF2-40B4-BE49-F238E27FC236}">
                  <a16:creationId xmlns:a16="http://schemas.microsoft.com/office/drawing/2014/main" id="{4E30FA7C-8BA2-2CA2-F09E-48A3818941B2}"/>
                </a:ext>
              </a:extLst>
            </p:cNvPr>
            <p:cNvSpPr txBox="1"/>
            <p:nvPr/>
          </p:nvSpPr>
          <p:spPr>
            <a:xfrm>
              <a:off x="7857727" y="1984072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MsPham</a:t>
              </a:r>
            </a:p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0936092789</a:t>
              </a:r>
            </a:p>
          </p:txBody>
        </p:sp>
        <p:pic>
          <p:nvPicPr>
            <p:cNvPr id="7" name="MsPham-0936082789">
              <a:extLst>
                <a:ext uri="{FF2B5EF4-FFF2-40B4-BE49-F238E27FC236}">
                  <a16:creationId xmlns:a16="http://schemas.microsoft.com/office/drawing/2014/main" id="{35A79312-9186-E65B-B5BE-D8682768FD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918" y="1151179"/>
              <a:ext cx="845189" cy="845189"/>
            </a:xfrm>
            <a:prstGeom prst="ellipse">
              <a:avLst/>
            </a:prstGeom>
            <a:ln>
              <a:solidFill>
                <a:srgbClr val="F2631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A3BD572-D939-F29B-B1A5-7CCEE2744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09" r="24152" b="5381"/>
          <a:stretch/>
        </p:blipFill>
        <p:spPr>
          <a:xfrm>
            <a:off x="760683" y="1827448"/>
            <a:ext cx="2541317" cy="4559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77258E-5263-C7AE-91CE-59F48038BB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64" t="21222" b="20831"/>
          <a:stretch/>
        </p:blipFill>
        <p:spPr>
          <a:xfrm>
            <a:off x="6583680" y="3428999"/>
            <a:ext cx="5930264" cy="3764281"/>
          </a:xfrm>
          <a:prstGeom prst="rect">
            <a:avLst/>
          </a:prstGeom>
        </p:spPr>
      </p:pic>
      <p:sp>
        <p:nvSpPr>
          <p:cNvPr id="4" name="MsPham-0936082789">
            <a:extLst>
              <a:ext uri="{FF2B5EF4-FFF2-40B4-BE49-F238E27FC236}">
                <a16:creationId xmlns:a16="http://schemas.microsoft.com/office/drawing/2014/main" id="{8FC627B0-4BF4-6A45-5A8A-05063C9B8269}"/>
              </a:ext>
            </a:extLst>
          </p:cNvPr>
          <p:cNvSpPr txBox="1"/>
          <p:nvPr/>
        </p:nvSpPr>
        <p:spPr>
          <a:xfrm>
            <a:off x="872772" y="1002020"/>
            <a:ext cx="11218614" cy="26468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600" b="1">
                <a:ln w="19050">
                  <a:solidFill>
                    <a:schemeClr val="bg1"/>
                  </a:solidFill>
                </a:ln>
                <a:solidFill>
                  <a:srgbClr val="FF4B5C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.VnAristote" panose="020B7200000000000000" pitchFamily="34" charset="0"/>
                <a:cs typeface="Atma Bold" panose="020B0604020202020204" charset="0"/>
              </a:rPr>
              <a:t>Warm-up</a:t>
            </a:r>
            <a:endParaRPr lang="en-US" sz="11500" b="1" dirty="0">
              <a:ln w="19050">
                <a:solidFill>
                  <a:schemeClr val="bg1"/>
                </a:solidFill>
              </a:ln>
              <a:solidFill>
                <a:srgbClr val="FF4B5C"/>
              </a:solidFill>
              <a:effectLst>
                <a:outerShdw blurRad="12700" dist="38100" dir="2700000" algn="tl" rotWithShape="0">
                  <a:schemeClr val="bg1"/>
                </a:outerShdw>
              </a:effectLst>
              <a:latin typeface=".VnAristote" panose="020B7200000000000000" pitchFamily="34" charset="0"/>
              <a:cs typeface="Atma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6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C77A3F3-284E-2A05-96A4-BDC3E1FC7225}"/>
              </a:ext>
            </a:extLst>
          </p:cNvPr>
          <p:cNvGrpSpPr/>
          <p:nvPr/>
        </p:nvGrpSpPr>
        <p:grpSpPr>
          <a:xfrm>
            <a:off x="5597358" y="2120788"/>
            <a:ext cx="1467068" cy="1590950"/>
            <a:chOff x="129052" y="1151179"/>
            <a:chExt cx="1467068" cy="1590950"/>
          </a:xfrm>
        </p:grpSpPr>
        <p:sp>
          <p:nvSpPr>
            <p:cNvPr id="7" name="MsPham-0936082789">
              <a:extLst>
                <a:ext uri="{FF2B5EF4-FFF2-40B4-BE49-F238E27FC236}">
                  <a16:creationId xmlns:a16="http://schemas.microsoft.com/office/drawing/2014/main" id="{48C8F1DC-C1B9-47A1-C8DE-4A632E6E7B70}"/>
                </a:ext>
              </a:extLst>
            </p:cNvPr>
            <p:cNvSpPr txBox="1"/>
            <p:nvPr/>
          </p:nvSpPr>
          <p:spPr>
            <a:xfrm>
              <a:off x="129052" y="2095798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MsPham</a:t>
              </a:r>
            </a:p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0936092789</a:t>
              </a:r>
            </a:p>
          </p:txBody>
        </p:sp>
        <p:pic>
          <p:nvPicPr>
            <p:cNvPr id="28" name="MsPham-0936082789">
              <a:extLst>
                <a:ext uri="{FF2B5EF4-FFF2-40B4-BE49-F238E27FC236}">
                  <a16:creationId xmlns:a16="http://schemas.microsoft.com/office/drawing/2014/main" id="{A6837EE7-00ED-1037-54C4-069B4D78B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918" y="1151179"/>
              <a:ext cx="845189" cy="845189"/>
            </a:xfrm>
            <a:prstGeom prst="ellipse">
              <a:avLst/>
            </a:prstGeom>
            <a:ln>
              <a:solidFill>
                <a:srgbClr val="F2631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MsPham-0936082789">
            <a:extLst>
              <a:ext uri="{FF2B5EF4-FFF2-40B4-BE49-F238E27FC236}">
                <a16:creationId xmlns:a16="http://schemas.microsoft.com/office/drawing/2014/main" id="{BE0FC411-6187-24BA-93D4-164211DD9EF4}"/>
              </a:ext>
            </a:extLst>
          </p:cNvPr>
          <p:cNvSpPr txBox="1">
            <a:spLocks/>
          </p:cNvSpPr>
          <p:nvPr/>
        </p:nvSpPr>
        <p:spPr>
          <a:xfrm>
            <a:off x="1436821" y="377264"/>
            <a:ext cx="4857371" cy="548640"/>
          </a:xfrm>
          <a:prstGeom prst="flowChartProcess">
            <a:avLst/>
          </a:prstGeom>
          <a:noFill/>
          <a:ln w="19050">
            <a:solidFill>
              <a:schemeClr val="bg1"/>
            </a:solidFill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182889" algn="l"/>
            <a:r>
              <a:rPr lang="en-US" sz="2933">
                <a:solidFill>
                  <a:srgbClr val="C45C67"/>
                </a:solidFill>
                <a:latin typeface="Arial" panose="020B0604020202020204" pitchFamily="34" charset="0"/>
              </a:rPr>
              <a:t>Let’s write.</a:t>
            </a:r>
            <a:endParaRPr lang="en-US" sz="2933" dirty="0">
              <a:solidFill>
                <a:srgbClr val="C45C67"/>
              </a:solidFill>
              <a:latin typeface="Arial" panose="020B0604020202020204" pitchFamily="34" charset="0"/>
            </a:endParaRP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2443AFA-CEDE-F59A-770A-178B6FE6E0AD}"/>
              </a:ext>
            </a:extLst>
          </p:cNvPr>
          <p:cNvSpPr txBox="1"/>
          <p:nvPr/>
        </p:nvSpPr>
        <p:spPr>
          <a:xfrm>
            <a:off x="888182" y="377264"/>
            <a:ext cx="548640" cy="548640"/>
          </a:xfrm>
          <a:prstGeom prst="ellipse">
            <a:avLst/>
          </a:prstGeom>
          <a:solidFill>
            <a:srgbClr val="C45C67"/>
          </a:solidFill>
          <a:ln w="19050">
            <a:solidFill>
              <a:srgbClr val="D4888F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5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4CA26-5031-CD17-2A24-4657FE4452B3}"/>
              </a:ext>
            </a:extLst>
          </p:cNvPr>
          <p:cNvSpPr txBox="1"/>
          <p:nvPr/>
        </p:nvSpPr>
        <p:spPr>
          <a:xfrm>
            <a:off x="859410" y="1672226"/>
            <a:ext cx="10473179" cy="45368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Dear Joe,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My school is in _______________. There are _______________ classrooms. My favourite subject is _______________. I like it because I _______________. I love sports. Our last sports day was in _______________.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Bye!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3D18279-7F6A-755F-5FC1-6A16FC96EB58}"/>
              </a:ext>
            </a:extLst>
          </p:cNvPr>
          <p:cNvSpPr txBox="1">
            <a:spLocks/>
          </p:cNvSpPr>
          <p:nvPr/>
        </p:nvSpPr>
        <p:spPr>
          <a:xfrm>
            <a:off x="3768558" y="1408792"/>
            <a:ext cx="1828800" cy="4453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VN" sz="2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city</a:t>
            </a:r>
            <a:endParaRPr lang="en-VN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78E73CB-9363-13F3-99DD-4E312577B349}"/>
              </a:ext>
            </a:extLst>
          </p:cNvPr>
          <p:cNvSpPr txBox="1">
            <a:spLocks/>
          </p:cNvSpPr>
          <p:nvPr/>
        </p:nvSpPr>
        <p:spPr>
          <a:xfrm>
            <a:off x="3768558" y="2374844"/>
            <a:ext cx="1828800" cy="445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VN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town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BD0A9F0-0527-91FF-E9F9-CDD88C1D5477}"/>
              </a:ext>
            </a:extLst>
          </p:cNvPr>
          <p:cNvSpPr txBox="1">
            <a:spLocks/>
          </p:cNvSpPr>
          <p:nvPr/>
        </p:nvSpPr>
        <p:spPr>
          <a:xfrm>
            <a:off x="3768558" y="1891956"/>
            <a:ext cx="1828800" cy="445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VN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village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FB0CC12-A450-3D46-8B0F-530793776D46}"/>
              </a:ext>
            </a:extLst>
          </p:cNvPr>
          <p:cNvSpPr txBox="1">
            <a:spLocks/>
          </p:cNvSpPr>
          <p:nvPr/>
        </p:nvSpPr>
        <p:spPr>
          <a:xfrm>
            <a:off x="3768558" y="925904"/>
            <a:ext cx="1828800" cy="445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VN" sz="2000" b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mountains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B328D57-5CA3-ED3B-2D28-23DB230787DF}"/>
              </a:ext>
            </a:extLst>
          </p:cNvPr>
          <p:cNvSpPr txBox="1">
            <a:spLocks/>
          </p:cNvSpPr>
          <p:nvPr/>
        </p:nvSpPr>
        <p:spPr>
          <a:xfrm>
            <a:off x="8724322" y="2374844"/>
            <a:ext cx="1828800" cy="445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number</a:t>
            </a:r>
            <a:endParaRPr lang="en-VN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667045F-2AFB-1175-9C21-1D75615C2932}"/>
              </a:ext>
            </a:extLst>
          </p:cNvPr>
          <p:cNvSpPr txBox="1">
            <a:spLocks/>
          </p:cNvSpPr>
          <p:nvPr/>
        </p:nvSpPr>
        <p:spPr>
          <a:xfrm>
            <a:off x="6834433" y="1459497"/>
            <a:ext cx="1385166" cy="445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</a:t>
            </a:r>
            <a:endParaRPr lang="en-VN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98B9A32-CB3F-DDEF-4231-43E1624313F9}"/>
              </a:ext>
            </a:extLst>
          </p:cNvPr>
          <p:cNvSpPr txBox="1">
            <a:spLocks/>
          </p:cNvSpPr>
          <p:nvPr/>
        </p:nvSpPr>
        <p:spPr>
          <a:xfrm>
            <a:off x="8613936" y="1459497"/>
            <a:ext cx="1385166" cy="445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fifteen</a:t>
            </a:r>
            <a:endParaRPr lang="en-VN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E46B7B44-E425-EB83-A824-753B5CFCBF1A}"/>
              </a:ext>
            </a:extLst>
          </p:cNvPr>
          <p:cNvSpPr txBox="1">
            <a:spLocks/>
          </p:cNvSpPr>
          <p:nvPr/>
        </p:nvSpPr>
        <p:spPr>
          <a:xfrm>
            <a:off x="10393440" y="1459497"/>
            <a:ext cx="1385166" cy="445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twenty</a:t>
            </a:r>
            <a:endParaRPr lang="en-VN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DDB1CE29-3B96-4AC3-D406-948D07928A03}"/>
              </a:ext>
            </a:extLst>
          </p:cNvPr>
          <p:cNvSpPr txBox="1">
            <a:spLocks/>
          </p:cNvSpPr>
          <p:nvPr/>
        </p:nvSpPr>
        <p:spPr>
          <a:xfrm>
            <a:off x="7225460" y="3083370"/>
            <a:ext cx="1828800" cy="4450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5000" b="1" i="0" u="none" strike="noStrike" cap="none">
                <a:solidFill>
                  <a:schemeClr val="accent2"/>
                </a:solidFill>
                <a:latin typeface="Gabriela"/>
                <a:ea typeface="Gabriela"/>
                <a:cs typeface="Gabriela"/>
                <a:sym typeface="Gabriel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subject</a:t>
            </a:r>
            <a:endParaRPr lang="en-VN" sz="2000" b="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12F72634-F551-5E3C-2A19-C624FE894ADB}"/>
              </a:ext>
            </a:extLst>
          </p:cNvPr>
          <p:cNvSpPr txBox="1">
            <a:spLocks/>
          </p:cNvSpPr>
          <p:nvPr/>
        </p:nvSpPr>
        <p:spPr>
          <a:xfrm>
            <a:off x="6712413" y="4707243"/>
            <a:ext cx="12631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2000" b="0" i="0" u="none" strike="noStrike" cap="none">
                <a:solidFill>
                  <a:srgbClr val="0070C0"/>
                </a:solidFill>
                <a:latin typeface="Arial" panose="020B0604020202020204" pitchFamily="34" charset="0"/>
                <a:ea typeface="Gabriela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m</a:t>
            </a:r>
            <a:r>
              <a:rPr lang="en-VN"/>
              <a:t>aths</a:t>
            </a:r>
            <a:endParaRPr lang="en-VN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1BEB4341-EF46-7C46-B433-9F49F3D0103C}"/>
              </a:ext>
            </a:extLst>
          </p:cNvPr>
          <p:cNvSpPr txBox="1">
            <a:spLocks/>
          </p:cNvSpPr>
          <p:nvPr/>
        </p:nvSpPr>
        <p:spPr>
          <a:xfrm>
            <a:off x="9471667" y="4685799"/>
            <a:ext cx="12631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2000" b="0" i="0" u="none" strike="noStrike" cap="none">
                <a:solidFill>
                  <a:srgbClr val="0070C0"/>
                </a:solidFill>
                <a:latin typeface="Arial" panose="020B0604020202020204" pitchFamily="34" charset="0"/>
                <a:ea typeface="Gabriela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a</a:t>
            </a:r>
            <a:r>
              <a:rPr lang="en-VN" dirty="0"/>
              <a:t>rt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68960F32-64DE-DC62-7E2A-27C99A098F7E}"/>
              </a:ext>
            </a:extLst>
          </p:cNvPr>
          <p:cNvSpPr txBox="1">
            <a:spLocks/>
          </p:cNvSpPr>
          <p:nvPr/>
        </p:nvSpPr>
        <p:spPr>
          <a:xfrm>
            <a:off x="8043329" y="4685799"/>
            <a:ext cx="12631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2000" b="0" i="0" u="none" strike="noStrike" cap="none">
                <a:solidFill>
                  <a:srgbClr val="0070C0"/>
                </a:solidFill>
                <a:latin typeface="Arial" panose="020B0604020202020204" pitchFamily="34" charset="0"/>
                <a:ea typeface="Gabriela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m</a:t>
            </a:r>
            <a:r>
              <a:rPr lang="en-VN" dirty="0"/>
              <a:t>usic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90055759-8D08-6AA2-39F0-0F671EDAC305}"/>
              </a:ext>
            </a:extLst>
          </p:cNvPr>
          <p:cNvSpPr txBox="1">
            <a:spLocks/>
          </p:cNvSpPr>
          <p:nvPr/>
        </p:nvSpPr>
        <p:spPr>
          <a:xfrm>
            <a:off x="10817431" y="4685799"/>
            <a:ext cx="12631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2000" b="0" i="0" u="none" strike="noStrike" cap="none">
                <a:solidFill>
                  <a:srgbClr val="0070C0"/>
                </a:solidFill>
                <a:latin typeface="Arial" panose="020B0604020202020204" pitchFamily="34" charset="0"/>
                <a:ea typeface="Gabriela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VN" dirty="0"/>
              <a:t>English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8C84C2F7-E6E1-0BDC-B6A1-3C27B7C6BDFC}"/>
              </a:ext>
            </a:extLst>
          </p:cNvPr>
          <p:cNvSpPr txBox="1">
            <a:spLocks/>
          </p:cNvSpPr>
          <p:nvPr/>
        </p:nvSpPr>
        <p:spPr>
          <a:xfrm>
            <a:off x="2657475" y="3798631"/>
            <a:ext cx="293988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2000" b="0" i="0" u="none" strike="noStrike" cap="none">
                <a:solidFill>
                  <a:srgbClr val="0070C0"/>
                </a:solidFill>
                <a:latin typeface="Arial" panose="020B0604020202020204" pitchFamily="34" charset="0"/>
                <a:ea typeface="Gabriela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want to be a……… </a:t>
            </a:r>
            <a:endParaRPr lang="en-VN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903E292B-7104-4CF1-315D-4552E0897F79}"/>
              </a:ext>
            </a:extLst>
          </p:cNvPr>
          <p:cNvSpPr txBox="1">
            <a:spLocks/>
          </p:cNvSpPr>
          <p:nvPr/>
        </p:nvSpPr>
        <p:spPr>
          <a:xfrm>
            <a:off x="2457450" y="4343892"/>
            <a:ext cx="2047875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2000" b="0" i="0" u="none" strike="noStrike" cap="none">
                <a:solidFill>
                  <a:srgbClr val="0070C0"/>
                </a:solidFill>
                <a:latin typeface="Arial" panose="020B0604020202020204" pitchFamily="34" charset="0"/>
                <a:ea typeface="Gabriela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a month </a:t>
            </a:r>
            <a:endParaRPr lang="en-VN" dirty="0"/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6C730C04-7C35-7511-8CFD-B883B32EF1E0}"/>
              </a:ext>
            </a:extLst>
          </p:cNvPr>
          <p:cNvSpPr txBox="1">
            <a:spLocks/>
          </p:cNvSpPr>
          <p:nvPr/>
        </p:nvSpPr>
        <p:spPr>
          <a:xfrm>
            <a:off x="4571491" y="4974226"/>
            <a:ext cx="1392889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2000" b="0" i="0" u="none" strike="noStrike" cap="none">
                <a:solidFill>
                  <a:srgbClr val="0070C0"/>
                </a:solidFill>
                <a:latin typeface="Arial" panose="020B0604020202020204" pitchFamily="34" charset="0"/>
                <a:ea typeface="Gabriela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May</a:t>
            </a:r>
            <a:endParaRPr lang="en-VN" dirty="0"/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3F53297D-5DAF-9772-44A3-B3CAE1822A53}"/>
              </a:ext>
            </a:extLst>
          </p:cNvPr>
          <p:cNvSpPr txBox="1">
            <a:spLocks/>
          </p:cNvSpPr>
          <p:nvPr/>
        </p:nvSpPr>
        <p:spPr>
          <a:xfrm>
            <a:off x="4585546" y="5526471"/>
            <a:ext cx="1392889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2000" b="0" i="0" u="none" strike="noStrike" cap="none">
                <a:solidFill>
                  <a:srgbClr val="0070C0"/>
                </a:solidFill>
                <a:latin typeface="Arial" panose="020B0604020202020204" pitchFamily="34" charset="0"/>
                <a:ea typeface="Gabriela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October</a:t>
            </a:r>
            <a:endParaRPr lang="en-VN" dirty="0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78771470-1541-F77D-CE5B-89BAB93DDECB}"/>
              </a:ext>
            </a:extLst>
          </p:cNvPr>
          <p:cNvSpPr txBox="1">
            <a:spLocks/>
          </p:cNvSpPr>
          <p:nvPr/>
        </p:nvSpPr>
        <p:spPr>
          <a:xfrm>
            <a:off x="987508" y="5741258"/>
            <a:ext cx="293988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briela"/>
              <a:buNone/>
              <a:defRPr sz="2000" b="0" i="0" u="none" strike="noStrike" cap="none">
                <a:solidFill>
                  <a:srgbClr val="0070C0"/>
                </a:solidFill>
                <a:latin typeface="Arial" panose="020B0604020202020204" pitchFamily="34" charset="0"/>
                <a:ea typeface="Gabriela"/>
                <a:cs typeface="Arial" panose="020B0604020202020204" pitchFamily="34" charset="0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/>
              <a:t>Your name</a:t>
            </a:r>
            <a:endParaRPr lang="en-VN" dirty="0"/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D104894-776B-EFFC-9EC3-9AE0CF821FF6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7344008" y="3528462"/>
            <a:ext cx="816998" cy="1178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956F738-347D-DF1F-E42F-B41E0738DBCD}"/>
              </a:ext>
            </a:extLst>
          </p:cNvPr>
          <p:cNvCxnSpPr>
            <a:cxnSpLocks/>
            <a:stCxn id="33" idx="2"/>
            <a:endCxn id="36" idx="0"/>
          </p:cNvCxnSpPr>
          <p:nvPr/>
        </p:nvCxnSpPr>
        <p:spPr>
          <a:xfrm>
            <a:off x="8139860" y="3528462"/>
            <a:ext cx="535064" cy="1157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77C78C4C-167A-593B-DB1A-F6581BBF915C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8139860" y="3528462"/>
            <a:ext cx="1420733" cy="11680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F4221B35-0BB2-25DA-181F-87FA0533AD75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8139860" y="3528462"/>
            <a:ext cx="3070731" cy="1178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C51EF3B-A1FA-64EA-6B02-C4E98E99C01B}"/>
              </a:ext>
            </a:extLst>
          </p:cNvPr>
          <p:cNvCxnSpPr>
            <a:cxnSpLocks/>
            <a:stCxn id="41" idx="2"/>
            <a:endCxn id="43" idx="1"/>
          </p:cNvCxnSpPr>
          <p:nvPr/>
        </p:nvCxnSpPr>
        <p:spPr>
          <a:xfrm>
            <a:off x="3481388" y="4801092"/>
            <a:ext cx="1104158" cy="953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97B008D-D4E0-3BCB-1A26-A32EB7306EAC}"/>
              </a:ext>
            </a:extLst>
          </p:cNvPr>
          <p:cNvCxnSpPr>
            <a:cxnSpLocks/>
            <a:stCxn id="41" idx="2"/>
            <a:endCxn id="42" idx="1"/>
          </p:cNvCxnSpPr>
          <p:nvPr/>
        </p:nvCxnSpPr>
        <p:spPr>
          <a:xfrm>
            <a:off x="3481388" y="4801092"/>
            <a:ext cx="1090103" cy="401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F0899EF-6C96-BE12-E1E9-0BA26ADAAD6D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7570591" y="1904589"/>
            <a:ext cx="2068131" cy="470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F2045A2-FC72-503F-3E1B-46348470EFFF}"/>
              </a:ext>
            </a:extLst>
          </p:cNvPr>
          <p:cNvCxnSpPr>
            <a:cxnSpLocks/>
            <a:stCxn id="27" idx="0"/>
            <a:endCxn id="30" idx="2"/>
          </p:cNvCxnSpPr>
          <p:nvPr/>
        </p:nvCxnSpPr>
        <p:spPr>
          <a:xfrm flipH="1" flipV="1">
            <a:off x="9306519" y="1904589"/>
            <a:ext cx="332203" cy="470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6F1D6CE3-B107-82E7-100B-F9F599EB1CA4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9638722" y="1904589"/>
            <a:ext cx="1403725" cy="470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07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25" grpId="0" animBg="1"/>
      <p:bldP spid="27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/>
      <p:bldP spid="41" grpId="0" animBg="1"/>
      <p:bldP spid="42" grpId="0" animBg="1"/>
      <p:bldP spid="43" grpId="0" animBg="1"/>
      <p:bldP spid="4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BE0FC411-6187-24BA-93D4-164211DD9EF4}"/>
              </a:ext>
            </a:extLst>
          </p:cNvPr>
          <p:cNvSpPr txBox="1">
            <a:spLocks/>
          </p:cNvSpPr>
          <p:nvPr/>
        </p:nvSpPr>
        <p:spPr>
          <a:xfrm>
            <a:off x="1436821" y="377264"/>
            <a:ext cx="4857371" cy="548640"/>
          </a:xfrm>
          <a:prstGeom prst="flowChartProcess">
            <a:avLst/>
          </a:prstGeom>
          <a:noFill/>
          <a:ln w="19050">
            <a:solidFill>
              <a:schemeClr val="bg1"/>
            </a:solidFill>
          </a:ln>
          <a:effectLst/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1" i="0" u="none" strike="noStrike" cap="none">
                <a:solidFill>
                  <a:schemeClr val="bg1"/>
                </a:solidFill>
                <a:latin typeface=".VnBlack" panose="020B7200000000000000" pitchFamily="34" charset="0"/>
                <a:ea typeface="Arial"/>
                <a:cs typeface="Arial" panose="020B060402020202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marL="182889" algn="l"/>
            <a:r>
              <a:rPr lang="en-US" sz="2933">
                <a:solidFill>
                  <a:srgbClr val="C45C67"/>
                </a:solidFill>
                <a:latin typeface="Arial" panose="020B0604020202020204" pitchFamily="34" charset="0"/>
              </a:rPr>
              <a:t>Let’s read about you.</a:t>
            </a:r>
            <a:endParaRPr lang="en-US" sz="2933" dirty="0">
              <a:solidFill>
                <a:srgbClr val="C45C67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4CA26-5031-CD17-2A24-4657FE4452B3}"/>
              </a:ext>
            </a:extLst>
          </p:cNvPr>
          <p:cNvSpPr txBox="1"/>
          <p:nvPr/>
        </p:nvSpPr>
        <p:spPr>
          <a:xfrm>
            <a:off x="859410" y="1672226"/>
            <a:ext cx="10473179" cy="45368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Dear Joe,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My school is in _______________. There are _______________ classrooms. My favourite subject is _______________. I like it because I _______________. I love sports. Our last sports day was in _______________.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Bye!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62130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spham-0936082789">
            <a:extLst>
              <a:ext uri="{FF2B5EF4-FFF2-40B4-BE49-F238E27FC236}">
                <a16:creationId xmlns:a16="http://schemas.microsoft.com/office/drawing/2014/main" id="{FD55A76F-4343-D1D8-3F3C-29135F255A56}"/>
              </a:ext>
            </a:extLst>
          </p:cNvPr>
          <p:cNvSpPr txBox="1"/>
          <p:nvPr/>
        </p:nvSpPr>
        <p:spPr>
          <a:xfrm>
            <a:off x="549107" y="816873"/>
            <a:ext cx="11093786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 gửi quý thầy cô!</a:t>
            </a: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bài giảng </a:t>
            </a:r>
            <a:r>
              <a:rPr lang="en-US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Anh 1 - 4 Global </a:t>
            </a: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 được biên soạn bởi MsPham, là công sức lao động và là tâm huyết của MsPham. Vì vậy, khi đăng kí nhận bài giảng, quý thầy cô được tùy ý chỉnh sửa cho phù hợp mục đích giảng dạy của mình. 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 nhiên, mọi hình thức chia sẻ, trao đổi, mua bán, cho tặng bộ bài giảng này đều vi phạm và là ăn cắp.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 mong thầy cô cùng mình giữ gìn sự cao quý của nghề giáo và cùng nhau tôn trọng công sức của đồng nghiệp.</a:t>
            </a:r>
          </a:p>
          <a:p>
            <a:pPr algn="just">
              <a:spcBef>
                <a:spcPts val="1200"/>
              </a:spcBef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Trân trọng! </a:t>
            </a:r>
          </a:p>
          <a:p>
            <a:pPr algn="just"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MsPham – 0936082789</a:t>
            </a:r>
          </a:p>
        </p:txBody>
      </p:sp>
      <p:sp>
        <p:nvSpPr>
          <p:cNvPr id="17" name="MsPham-0936082789">
            <a:extLst>
              <a:ext uri="{FF2B5EF4-FFF2-40B4-BE49-F238E27FC236}">
                <a16:creationId xmlns:a16="http://schemas.microsoft.com/office/drawing/2014/main" id="{539FC8AF-4C6B-7BB2-C771-4222F55324A2}"/>
              </a:ext>
            </a:extLst>
          </p:cNvPr>
          <p:cNvSpPr/>
          <p:nvPr/>
        </p:nvSpPr>
        <p:spPr>
          <a:xfrm>
            <a:off x="-66855" y="0"/>
            <a:ext cx="12192001" cy="6858000"/>
          </a:xfrm>
          <a:prstGeom prst="rect">
            <a:avLst/>
          </a:prstGeom>
          <a:solidFill>
            <a:srgbClr val="FFF6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45C67"/>
              </a:solidFill>
            </a:endParaRPr>
          </a:p>
        </p:txBody>
      </p:sp>
      <p:pic>
        <p:nvPicPr>
          <p:cNvPr id="18" name="MsPham-0936082789">
            <a:extLst>
              <a:ext uri="{FF2B5EF4-FFF2-40B4-BE49-F238E27FC236}">
                <a16:creationId xmlns:a16="http://schemas.microsoft.com/office/drawing/2014/main" id="{5E9AAB4C-74BA-7CEB-52FC-1C0CFEC24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036380" y="-1410485"/>
            <a:ext cx="3491267" cy="4192570"/>
          </a:xfrm>
          <a:prstGeom prst="rect">
            <a:avLst/>
          </a:prstGeom>
        </p:spPr>
      </p:pic>
      <p:pic>
        <p:nvPicPr>
          <p:cNvPr id="19" name="MsPham-0936082789">
            <a:extLst>
              <a:ext uri="{FF2B5EF4-FFF2-40B4-BE49-F238E27FC236}">
                <a16:creationId xmlns:a16="http://schemas.microsoft.com/office/drawing/2014/main" id="{D6DBBA54-B15F-3E7F-DC6E-47F465A45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70932" y="4075916"/>
            <a:ext cx="3491267" cy="4192570"/>
          </a:xfrm>
          <a:prstGeom prst="rect">
            <a:avLst/>
          </a:prstGeom>
        </p:spPr>
      </p:pic>
      <p:pic>
        <p:nvPicPr>
          <p:cNvPr id="20" name="MsPham-0936082789">
            <a:extLst>
              <a:ext uri="{FF2B5EF4-FFF2-40B4-BE49-F238E27FC236}">
                <a16:creationId xmlns:a16="http://schemas.microsoft.com/office/drawing/2014/main" id="{9B0CB835-D8F7-510F-027B-395857919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508484">
            <a:off x="36005" y="6045200"/>
            <a:ext cx="2970000" cy="2743200"/>
          </a:xfrm>
          <a:prstGeom prst="rect">
            <a:avLst/>
          </a:prstGeom>
        </p:spPr>
      </p:pic>
      <p:pic>
        <p:nvPicPr>
          <p:cNvPr id="21" name="MsPham-0936082789">
            <a:extLst>
              <a:ext uri="{FF2B5EF4-FFF2-40B4-BE49-F238E27FC236}">
                <a16:creationId xmlns:a16="http://schemas.microsoft.com/office/drawing/2014/main" id="{B539C22C-2106-6771-362B-E38E5D25AA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360410" y="1007728"/>
            <a:ext cx="2032217" cy="622025"/>
          </a:xfrm>
          <a:prstGeom prst="rect">
            <a:avLst/>
          </a:prstGeom>
        </p:spPr>
      </p:pic>
      <p:pic>
        <p:nvPicPr>
          <p:cNvPr id="3" name="MsPham-093608278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37236" y="810228"/>
            <a:ext cx="10517530" cy="5082654"/>
          </a:xfrm>
          <a:prstGeom prst="rect">
            <a:avLst/>
          </a:prstGeom>
        </p:spPr>
      </p:pic>
      <p:sp>
        <p:nvSpPr>
          <p:cNvPr id="4" name="MsPham-0936082789"/>
          <p:cNvSpPr txBox="1"/>
          <p:nvPr/>
        </p:nvSpPr>
        <p:spPr>
          <a:xfrm>
            <a:off x="1313005" y="2333620"/>
            <a:ext cx="9725305" cy="18620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1500" b="1">
                <a:ln w="19050">
                  <a:solidFill>
                    <a:schemeClr val="bg1"/>
                  </a:solidFill>
                </a:ln>
                <a:solidFill>
                  <a:srgbClr val="FF4B5C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.VnCooper" panose="020B7200000000000000" pitchFamily="34" charset="0"/>
                <a:cs typeface="Atma Bold" panose="020B0604020202020204" charset="0"/>
              </a:defRPr>
            </a:lvl1pPr>
          </a:lstStyle>
          <a:p>
            <a:r>
              <a:rPr lang="en-US"/>
              <a:t>Thank you</a:t>
            </a:r>
          </a:p>
        </p:txBody>
      </p:sp>
      <p:pic>
        <p:nvPicPr>
          <p:cNvPr id="6" name="MsPham-093608278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50423">
            <a:off x="4731574" y="4132815"/>
            <a:ext cx="2728854" cy="948277"/>
          </a:xfrm>
          <a:prstGeom prst="rect">
            <a:avLst/>
          </a:prstGeom>
        </p:spPr>
      </p:pic>
      <p:sp>
        <p:nvSpPr>
          <p:cNvPr id="9" name="MsPham-0936082789"/>
          <p:cNvSpPr txBox="1"/>
          <p:nvPr/>
        </p:nvSpPr>
        <p:spPr>
          <a:xfrm>
            <a:off x="4659250" y="4402907"/>
            <a:ext cx="2873500" cy="329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sz="1933">
                <a:solidFill>
                  <a:srgbClr val="C45C67"/>
                </a:solidFill>
                <a:latin typeface="Poppins" panose="00000500000000000000" pitchFamily="2" charset="0"/>
              </a:rPr>
              <a:t>For enjoying!</a:t>
            </a:r>
          </a:p>
        </p:txBody>
      </p:sp>
      <p:pic>
        <p:nvPicPr>
          <p:cNvPr id="25" name="MsPham-0936082789">
            <a:hlinkClick r:id="rId12"/>
            <a:extLst>
              <a:ext uri="{FF2B5EF4-FFF2-40B4-BE49-F238E27FC236}">
                <a16:creationId xmlns:a16="http://schemas.microsoft.com/office/drawing/2014/main" id="{67895645-E38D-5017-4D8E-031EC0955CA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2" y="5576192"/>
            <a:ext cx="1468182" cy="93269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34F948B-1E0F-C246-B170-64FCA7DA1A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49937" y="455287"/>
            <a:ext cx="2372886" cy="818646"/>
          </a:xfrm>
          <a:prstGeom prst="rect">
            <a:avLst/>
          </a:prstGeom>
          <a:effectLst>
            <a:glow rad="12700">
              <a:srgbClr val="C7CAC5"/>
            </a:glow>
          </a:effectLst>
        </p:spPr>
      </p:pic>
    </p:spTree>
    <p:extLst>
      <p:ext uri="{BB962C8B-B14F-4D97-AF65-F5344CB8AC3E}">
        <p14:creationId xmlns:p14="http://schemas.microsoft.com/office/powerpoint/2010/main" val="422862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spham-0936082789">
            <a:extLst>
              <a:ext uri="{FF2B5EF4-FFF2-40B4-BE49-F238E27FC236}">
                <a16:creationId xmlns:a16="http://schemas.microsoft.com/office/drawing/2014/main" id="{A15E82AF-E4A5-00F1-7B2C-9CB1ADC88362}"/>
              </a:ext>
            </a:extLst>
          </p:cNvPr>
          <p:cNvSpPr txBox="1"/>
          <p:nvPr/>
        </p:nvSpPr>
        <p:spPr>
          <a:xfrm>
            <a:off x="549107" y="816873"/>
            <a:ext cx="11093786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spcAft>
                <a:spcPts val="1200"/>
              </a:spcAft>
            </a:pPr>
            <a:r>
              <a:rPr lang="en-US"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Mến gửi quý thầy cô!</a:t>
            </a:r>
          </a:p>
          <a:p>
            <a:pPr marL="457200" indent="-4572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 bài giảng </a:t>
            </a:r>
            <a:r>
              <a:rPr lang="en-US" sz="2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 Anh 1 - 4 Global </a:t>
            </a: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 được biên soạn bởi MsPham, là công sức lao động và là tâm huyết của MsPham. Vì vậy, khi đăng kí nhận bài giảng, quý thầy cô được tùy ý chỉnh sửa cho phù hợp mục đích giảng dạy của mình. 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 nhiên, mọi hình thức chia sẻ, trao đổi, mua bán, cho tặng bộ bài giảng này đều vi phạm và là ăn cắp. </a:t>
            </a:r>
          </a:p>
          <a:p>
            <a:pPr marL="342900" indent="-342900" algn="just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 mong thầy cô cùng mình giữ gìn sự cao quý của nghề giáo và cùng nhau tôn trọng công sức của đồng nghiệp.</a:t>
            </a:r>
          </a:p>
          <a:p>
            <a:pPr algn="just">
              <a:spcBef>
                <a:spcPts val="1200"/>
              </a:spcBef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Trân trọng! </a:t>
            </a:r>
          </a:p>
          <a:p>
            <a:pPr algn="just">
              <a:spcAft>
                <a:spcPts val="600"/>
              </a:spcAft>
            </a:pP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MsPham – 0936082789</a:t>
            </a:r>
          </a:p>
        </p:txBody>
      </p:sp>
    </p:spTree>
    <p:extLst>
      <p:ext uri="{BB962C8B-B14F-4D97-AF65-F5344CB8AC3E}">
        <p14:creationId xmlns:p14="http://schemas.microsoft.com/office/powerpoint/2010/main" val="809356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81002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Circle odd one out</a:t>
            </a:r>
            <a:endParaRPr lang="en-US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9979" y="56645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purple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pink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37595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red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orange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2321" y="1806713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English</a:t>
            </a:r>
            <a:endParaRPr lang="en-US" sz="4000" b="1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3" name="Picture 2" descr="A group of yellow stars with different faces&#10;&#10;Description automatically generated">
            <a:extLst>
              <a:ext uri="{FF2B5EF4-FFF2-40B4-BE49-F238E27FC236}">
                <a16:creationId xmlns:a16="http://schemas.microsoft.com/office/drawing/2014/main" id="{17F6172F-1F7E-3AEB-910C-CC79D6ED6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105" y="2248008"/>
            <a:ext cx="2853055" cy="399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90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81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6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Circle odd one out</a:t>
            </a:r>
            <a:endParaRPr lang="en-US" sz="6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9979" y="56645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January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October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37595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Maths</a:t>
            </a:r>
            <a:endParaRPr lang="en-US" sz="4000" b="1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November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2321" y="1806713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April</a:t>
            </a:r>
          </a:p>
        </p:txBody>
      </p:sp>
      <p:pic>
        <p:nvPicPr>
          <p:cNvPr id="2" name="Picture 1" descr="A group of yellow stars with different faces&#10;&#10;Description automatically generated">
            <a:extLst>
              <a:ext uri="{FF2B5EF4-FFF2-40B4-BE49-F238E27FC236}">
                <a16:creationId xmlns:a16="http://schemas.microsoft.com/office/drawing/2014/main" id="{A4C4A801-FFF6-0327-D39D-E08932B51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432" y="2546353"/>
            <a:ext cx="2853055" cy="3995629"/>
          </a:xfrm>
          <a:prstGeom prst="rect">
            <a:avLst/>
          </a:prstGeom>
        </p:spPr>
      </p:pic>
      <p:pic>
        <p:nvPicPr>
          <p:cNvPr id="3" name="Picture 2" descr="A group of yellow stars with different faces&#10;&#10;Description automatically generated">
            <a:extLst>
              <a:ext uri="{FF2B5EF4-FFF2-40B4-BE49-F238E27FC236}">
                <a16:creationId xmlns:a16="http://schemas.microsoft.com/office/drawing/2014/main" id="{91E529A9-B59D-BB26-FB50-A60B92A82D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3" t="16518" r="21222" b="50205"/>
          <a:stretch/>
        </p:blipFill>
        <p:spPr>
          <a:xfrm>
            <a:off x="7786462" y="3098443"/>
            <a:ext cx="1551940" cy="13296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625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7235" y="457201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Circle odd one out</a:t>
            </a:r>
            <a:endParaRPr lang="en-US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9979" y="56645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August</a:t>
            </a:r>
            <a:endParaRPr lang="en-US" sz="4000" b="1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Sunday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37595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Saturday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Monday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2321" y="1806713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Friday</a:t>
            </a:r>
          </a:p>
        </p:txBody>
      </p:sp>
      <p:pic>
        <p:nvPicPr>
          <p:cNvPr id="2" name="Picture 1" descr="A group of yellow stars with different faces&#10;&#10;Description automatically generated">
            <a:extLst>
              <a:ext uri="{FF2B5EF4-FFF2-40B4-BE49-F238E27FC236}">
                <a16:creationId xmlns:a16="http://schemas.microsoft.com/office/drawing/2014/main" id="{12FE6225-236F-9E81-EF80-5EC28ADC4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432" y="2546353"/>
            <a:ext cx="2853055" cy="3995629"/>
          </a:xfrm>
          <a:prstGeom prst="rect">
            <a:avLst/>
          </a:prstGeom>
        </p:spPr>
      </p:pic>
      <p:pic>
        <p:nvPicPr>
          <p:cNvPr id="3" name="Picture 2" descr="A group of yellow stars with different faces&#10;&#10;Description automatically generated">
            <a:extLst>
              <a:ext uri="{FF2B5EF4-FFF2-40B4-BE49-F238E27FC236}">
                <a16:creationId xmlns:a16="http://schemas.microsoft.com/office/drawing/2014/main" id="{1E865ADB-1117-11F1-7B99-B85C6CDAE9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3" t="16518" r="21222" b="50205"/>
          <a:stretch/>
        </p:blipFill>
        <p:spPr>
          <a:xfrm>
            <a:off x="7870181" y="3078835"/>
            <a:ext cx="1551940" cy="13296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59313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109" y="381002"/>
            <a:ext cx="103806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Circle odd one out</a:t>
            </a:r>
            <a:endParaRPr lang="en-US" sz="4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5663485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fly a kite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ride a bike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5200" y="37595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swim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singer</a:t>
            </a:r>
            <a:endParaRPr lang="en-US" sz="4000" b="1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2321" y="1806713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dance</a:t>
            </a:r>
            <a:endParaRPr lang="en-US" sz="4000" b="1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pic>
        <p:nvPicPr>
          <p:cNvPr id="2" name="Picture 1" descr="A group of yellow stars with different faces&#10;&#10;Description automatically generated">
            <a:extLst>
              <a:ext uri="{FF2B5EF4-FFF2-40B4-BE49-F238E27FC236}">
                <a16:creationId xmlns:a16="http://schemas.microsoft.com/office/drawing/2014/main" id="{9A7AD421-CA33-16D4-E439-E1C2DDE7E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432" y="2546353"/>
            <a:ext cx="2853055" cy="3995629"/>
          </a:xfrm>
          <a:prstGeom prst="rect">
            <a:avLst/>
          </a:prstGeom>
        </p:spPr>
      </p:pic>
      <p:pic>
        <p:nvPicPr>
          <p:cNvPr id="3" name="Picture 2" descr="A group of yellow stars with different faces&#10;&#10;Description automatically generated">
            <a:extLst>
              <a:ext uri="{FF2B5EF4-FFF2-40B4-BE49-F238E27FC236}">
                <a16:creationId xmlns:a16="http://schemas.microsoft.com/office/drawing/2014/main" id="{EC89B126-E88F-22D8-27F4-1354C19121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3" t="16518" r="21222" b="50205"/>
          <a:stretch/>
        </p:blipFill>
        <p:spPr>
          <a:xfrm>
            <a:off x="8068144" y="2289274"/>
            <a:ext cx="1551940" cy="1329690"/>
          </a:xfrm>
          <a:prstGeom prst="ellipse">
            <a:avLst/>
          </a:prstGeom>
        </p:spPr>
      </p:pic>
      <p:pic>
        <p:nvPicPr>
          <p:cNvPr id="10" name="Picture 9" descr="A group of yellow stars with different faces&#10;&#10;Description automatically generated">
            <a:extLst>
              <a:ext uri="{FF2B5EF4-FFF2-40B4-BE49-F238E27FC236}">
                <a16:creationId xmlns:a16="http://schemas.microsoft.com/office/drawing/2014/main" id="{8418B69F-F022-CF08-330E-0BA8578E4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3" t="16518" r="21222" b="50205"/>
          <a:stretch/>
        </p:blipFill>
        <p:spPr>
          <a:xfrm>
            <a:off x="10357835" y="2250030"/>
            <a:ext cx="1551940" cy="13296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15596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57201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Circle odd one out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9979" y="56645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05200" y="471152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>
                <a:solidFill>
                  <a:prstClr val="black"/>
                </a:solidFill>
                <a:latin typeface="Calibri"/>
                <a:cs typeface="Arial"/>
                <a:sym typeface="Arial"/>
              </a:rPr>
              <a:t>painter</a:t>
            </a:r>
            <a:endParaRPr lang="en-US" sz="4000" b="1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75955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music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05200" y="277155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art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2321" y="1806713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4000" b="1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English</a:t>
            </a:r>
          </a:p>
        </p:txBody>
      </p:sp>
      <p:pic>
        <p:nvPicPr>
          <p:cNvPr id="2" name="Picture 1" descr="A group of yellow stars with different faces&#10;&#10;Description automatically generated">
            <a:extLst>
              <a:ext uri="{FF2B5EF4-FFF2-40B4-BE49-F238E27FC236}">
                <a16:creationId xmlns:a16="http://schemas.microsoft.com/office/drawing/2014/main" id="{08630C3D-99E4-6338-2F3D-FE210A7C80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432" y="2546353"/>
            <a:ext cx="2853055" cy="3995629"/>
          </a:xfrm>
          <a:prstGeom prst="rect">
            <a:avLst/>
          </a:prstGeom>
        </p:spPr>
      </p:pic>
      <p:pic>
        <p:nvPicPr>
          <p:cNvPr id="3" name="Picture 2" descr="A group of yellow stars with different faces&#10;&#10;Description automatically generated">
            <a:extLst>
              <a:ext uri="{FF2B5EF4-FFF2-40B4-BE49-F238E27FC236}">
                <a16:creationId xmlns:a16="http://schemas.microsoft.com/office/drawing/2014/main" id="{C617E295-37A9-0E62-5B7C-E6314AF843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3" t="16518" r="21222" b="50205"/>
          <a:stretch/>
        </p:blipFill>
        <p:spPr>
          <a:xfrm>
            <a:off x="8068144" y="2289274"/>
            <a:ext cx="1551940" cy="1329690"/>
          </a:xfrm>
          <a:prstGeom prst="ellipse">
            <a:avLst/>
          </a:prstGeom>
        </p:spPr>
      </p:pic>
      <p:pic>
        <p:nvPicPr>
          <p:cNvPr id="10" name="Picture 9" descr="A group of yellow stars with different faces&#10;&#10;Description automatically generated">
            <a:extLst>
              <a:ext uri="{FF2B5EF4-FFF2-40B4-BE49-F238E27FC236}">
                <a16:creationId xmlns:a16="http://schemas.microsoft.com/office/drawing/2014/main" id="{D8C4CD98-7114-2A1F-7A46-EEB3ABEFA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3" t="16518" r="21222" b="50205"/>
          <a:stretch/>
        </p:blipFill>
        <p:spPr>
          <a:xfrm>
            <a:off x="10357835" y="2250030"/>
            <a:ext cx="1551940" cy="13296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00840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4BE7C9-D614-ED2F-A1DE-BE7534248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362" y="1667510"/>
            <a:ext cx="79152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7B06A76-818B-E23F-D559-C23EB6B2C8E4}"/>
              </a:ext>
            </a:extLst>
          </p:cNvPr>
          <p:cNvGrpSpPr/>
          <p:nvPr/>
        </p:nvGrpSpPr>
        <p:grpSpPr>
          <a:xfrm>
            <a:off x="1356469" y="4265030"/>
            <a:ext cx="8925877" cy="1479224"/>
            <a:chOff x="398918" y="1151179"/>
            <a:chExt cx="8925877" cy="1479224"/>
          </a:xfrm>
        </p:grpSpPr>
        <p:sp>
          <p:nvSpPr>
            <p:cNvPr id="6" name="MsPham-0936082789">
              <a:extLst>
                <a:ext uri="{FF2B5EF4-FFF2-40B4-BE49-F238E27FC236}">
                  <a16:creationId xmlns:a16="http://schemas.microsoft.com/office/drawing/2014/main" id="{C216A200-284E-6FDE-FE4F-A054A0DBEACD}"/>
                </a:ext>
              </a:extLst>
            </p:cNvPr>
            <p:cNvSpPr txBox="1"/>
            <p:nvPr/>
          </p:nvSpPr>
          <p:spPr>
            <a:xfrm>
              <a:off x="7857727" y="1984072"/>
              <a:ext cx="14670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MsPham</a:t>
              </a:r>
            </a:p>
            <a:p>
              <a:pPr algn="ctr"/>
              <a:r>
                <a:rPr lang="en-US" b="1">
                  <a:latin typeface="Arial" panose="020B0604020202020204" pitchFamily="34" charset="0"/>
                  <a:cs typeface="Arial" panose="020B0604020202020204" pitchFamily="34" charset="0"/>
                </a:rPr>
                <a:t>0936092789</a:t>
              </a:r>
            </a:p>
          </p:txBody>
        </p:sp>
        <p:pic>
          <p:nvPicPr>
            <p:cNvPr id="7" name="MsPham-0936082789">
              <a:extLst>
                <a:ext uri="{FF2B5EF4-FFF2-40B4-BE49-F238E27FC236}">
                  <a16:creationId xmlns:a16="http://schemas.microsoft.com/office/drawing/2014/main" id="{97012712-4377-0793-25DF-E0F85E3F9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918" y="1151179"/>
              <a:ext cx="845189" cy="845189"/>
            </a:xfrm>
            <a:prstGeom prst="ellipse">
              <a:avLst/>
            </a:prstGeom>
            <a:ln>
              <a:solidFill>
                <a:srgbClr val="F2631F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A3BD572-D939-F29B-B1A5-7CCEE27440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09" r="24152" b="5381"/>
          <a:stretch/>
        </p:blipFill>
        <p:spPr>
          <a:xfrm>
            <a:off x="760683" y="1827448"/>
            <a:ext cx="2541317" cy="4559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77258E-5263-C7AE-91CE-59F48038BB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64" t="21222" b="20831"/>
          <a:stretch/>
        </p:blipFill>
        <p:spPr>
          <a:xfrm>
            <a:off x="6583680" y="3428999"/>
            <a:ext cx="5930264" cy="3764281"/>
          </a:xfrm>
          <a:prstGeom prst="rect">
            <a:avLst/>
          </a:prstGeom>
        </p:spPr>
      </p:pic>
      <p:sp>
        <p:nvSpPr>
          <p:cNvPr id="4" name="MsPham-0936082789">
            <a:extLst>
              <a:ext uri="{FF2B5EF4-FFF2-40B4-BE49-F238E27FC236}">
                <a16:creationId xmlns:a16="http://schemas.microsoft.com/office/drawing/2014/main" id="{8FC627B0-4BF4-6A45-5A8A-05063C9B8269}"/>
              </a:ext>
            </a:extLst>
          </p:cNvPr>
          <p:cNvSpPr txBox="1"/>
          <p:nvPr/>
        </p:nvSpPr>
        <p:spPr>
          <a:xfrm>
            <a:off x="872772" y="1002020"/>
            <a:ext cx="11218614" cy="26468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600" b="1">
                <a:ln w="19050">
                  <a:solidFill>
                    <a:schemeClr val="bg1"/>
                  </a:solidFill>
                </a:ln>
                <a:solidFill>
                  <a:srgbClr val="FF4B5C"/>
                </a:solidFill>
                <a:effectLst>
                  <a:outerShdw blurRad="12700" dist="38100" dir="2700000" algn="tl" rotWithShape="0">
                    <a:schemeClr val="bg1"/>
                  </a:outerShdw>
                </a:effectLst>
                <a:latin typeface=".VnAristote" panose="020B7200000000000000" pitchFamily="34" charset="0"/>
                <a:cs typeface="Atma Bold" panose="020B0604020202020204" charset="0"/>
              </a:rPr>
              <a:t>Practice</a:t>
            </a:r>
            <a:endParaRPr lang="en-US" sz="11500" b="1" dirty="0">
              <a:ln w="19050">
                <a:solidFill>
                  <a:schemeClr val="bg1"/>
                </a:solidFill>
              </a:ln>
              <a:solidFill>
                <a:srgbClr val="FF4B5C"/>
              </a:solidFill>
              <a:effectLst>
                <a:outerShdw blurRad="12700" dist="38100" dir="2700000" algn="tl" rotWithShape="0">
                  <a:schemeClr val="bg1"/>
                </a:outerShdw>
              </a:effectLst>
              <a:latin typeface=".VnAristote" panose="020B7200000000000000" pitchFamily="34" charset="0"/>
              <a:cs typeface="Atma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8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658</Words>
  <Application>Microsoft Office PowerPoint</Application>
  <PresentationFormat>Widescreen</PresentationFormat>
  <Paragraphs>142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Wingdings</vt:lpstr>
      <vt:lpstr>Poppins</vt:lpstr>
      <vt:lpstr>Calibri Light</vt:lpstr>
      <vt:lpstr>Cooper Black</vt:lpstr>
      <vt:lpstr>.VnBlack</vt:lpstr>
      <vt:lpstr>.VnAristote</vt:lpstr>
      <vt:lpstr>Arial</vt:lpstr>
      <vt:lpstr>Gabriela</vt:lpstr>
      <vt:lpstr>Open Sans Extrabold</vt:lpstr>
      <vt:lpstr>Calibri</vt:lpstr>
      <vt:lpstr>.VnCooper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Huyen</dc:creator>
  <cp:lastModifiedBy>Pham Huyen</cp:lastModifiedBy>
  <cp:revision>112</cp:revision>
  <dcterms:created xsi:type="dcterms:W3CDTF">2022-07-18T07:54:40Z</dcterms:created>
  <dcterms:modified xsi:type="dcterms:W3CDTF">2023-08-27T03:44:16Z</dcterms:modified>
</cp:coreProperties>
</file>