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8" r:id="rId2"/>
    <p:sldId id="488" r:id="rId3"/>
    <p:sldId id="473" r:id="rId4"/>
    <p:sldId id="1196" r:id="rId5"/>
    <p:sldId id="1272" r:id="rId6"/>
    <p:sldId id="1273" r:id="rId7"/>
    <p:sldId id="1274" r:id="rId8"/>
    <p:sldId id="1275" r:id="rId9"/>
    <p:sldId id="1276" r:id="rId10"/>
    <p:sldId id="1278" r:id="rId11"/>
    <p:sldId id="1277" r:id="rId12"/>
    <p:sldId id="269" r:id="rId13"/>
    <p:sldId id="556" r:id="rId14"/>
    <p:sldId id="555" r:id="rId15"/>
    <p:sldId id="550" r:id="rId16"/>
    <p:sldId id="1265" r:id="rId17"/>
    <p:sldId id="1264" r:id="rId18"/>
    <p:sldId id="1271" r:id="rId19"/>
    <p:sldId id="1259" r:id="rId20"/>
  </p:sldIdLst>
  <p:sldSz cx="18288000" cy="10287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Cooper" panose="020B7200000000000000" pitchFamily="34" charset="0"/>
      <p:regular r:id="rId26"/>
    </p:embeddedFont>
    <p:embeddedFont>
      <p:font typeface=".VnVogue" panose="020B72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oper Black" panose="0208090404030B020404" pitchFamily="18" charset="0"/>
      <p:regular r:id="rId36"/>
    </p:embeddedFont>
    <p:embeddedFont>
      <p:font typeface="Jumble" panose="02000503000000020004" pitchFamily="2" charset="0"/>
      <p:regular r:id="rId37"/>
    </p:embeddedFont>
    <p:embeddedFont>
      <p:font typeface="Kirang Haerang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D4"/>
    <a:srgbClr val="FFB4E3"/>
    <a:srgbClr val="8ABCEF"/>
    <a:srgbClr val="FFCB44"/>
    <a:srgbClr val="FAFAFA"/>
    <a:srgbClr val="040000"/>
    <a:srgbClr val="CC0099"/>
    <a:srgbClr val="F15A12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>
        <p:scale>
          <a:sx n="33" d="100"/>
          <a:sy n="33" d="100"/>
        </p:scale>
        <p:origin x="1397" y="7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2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0.png"/><Relationship Id="rId3" Type="http://schemas.openxmlformats.org/officeDocument/2006/relationships/image" Target="../media/image31.png"/><Relationship Id="rId21" Type="http://schemas.openxmlformats.org/officeDocument/2006/relationships/image" Target="../media/image47.jpe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9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svg"/><Relationship Id="rId7" Type="http://schemas.openxmlformats.org/officeDocument/2006/relationships/image" Target="../media/image6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17.pn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1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7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58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0A39AB-933C-DE33-7AA5-988D3E5404B6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8BC3F2D-4945-32F4-8254-D1CA9776CD36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64230A6-E99A-92D9-441D-B7D46D4418CA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980CCC88-F2BE-A7D9-342A-F16A95991A63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9202522" y="601797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B4B9B-BA19-6E99-CD5D-E35404C713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43846" y="5741969"/>
            <a:ext cx="2571456" cy="22120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3596F72-7C10-1029-980D-7D20E8C664AA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 fifteen.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5FB5BF-27E9-ED22-D0FE-4BB400181B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46291" y="2787944"/>
            <a:ext cx="3582359" cy="1884321"/>
          </a:xfrm>
          <a:prstGeom prst="rect">
            <a:avLst/>
          </a:prstGeom>
        </p:spPr>
      </p:pic>
      <p:pic>
        <p:nvPicPr>
          <p:cNvPr id="9" name="Picture 8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888326B7-39E9-A34B-3A46-9C26857A9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663811" y="3089029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903682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28187-070D-E988-77E4-2D60CAF63DA9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2334D3F2-E6EF-A552-7373-81676FEA637A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FDC24769-2E85-ADF2-776D-CEA19E4E1818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AB73AE8E-1240-4D66-1E38-A0C2DBEF8052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9202522" y="288095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3ACA7-4536-B54A-7101-8DCBE69130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36019" y="2651185"/>
            <a:ext cx="2571456" cy="221200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BE25111-0035-E95B-C904-75207BE80A30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four o’clock.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2EF28-8B11-2FCA-D343-22C18E5E0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42387" y="5694478"/>
            <a:ext cx="2571456" cy="2212005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560E7A58-59AB-B6FD-3AAF-7B4520DF1D8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328255" y="6350231"/>
            <a:ext cx="1166446" cy="11664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1628963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474734-2848-F3FD-6BA4-0D9BB77C1492}"/>
              </a:ext>
            </a:extLst>
          </p:cNvPr>
          <p:cNvSpPr/>
          <p:nvPr/>
        </p:nvSpPr>
        <p:spPr>
          <a:xfrm>
            <a:off x="1" y="0"/>
            <a:ext cx="18288002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1903746" y="1894946"/>
            <a:ext cx="1509484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  <a:spcBef>
                <a:spcPct val="0"/>
              </a:spcBef>
            </a:pPr>
            <a:r>
              <a:rPr lang="en-US" sz="12000">
                <a:ln w="19050">
                  <a:solidFill>
                    <a:schemeClr val="bg1"/>
                  </a:solidFill>
                </a:ln>
                <a:solidFill>
                  <a:srgbClr val="AB2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B0604020202020204" pitchFamily="2" charset="0"/>
              </a:rPr>
              <a:t>Welldone!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236812" y="7908133"/>
            <a:ext cx="9814379" cy="1350170"/>
            <a:chOff x="0" y="0"/>
            <a:chExt cx="5238500" cy="7206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8500" cy="720663"/>
            </a:xfrm>
            <a:custGeom>
              <a:avLst/>
              <a:gdLst/>
              <a:ahLst/>
              <a:cxnLst/>
              <a:rect l="l" t="t" r="r" b="b"/>
              <a:pathLst>
                <a:path w="5238500" h="720663">
                  <a:moveTo>
                    <a:pt x="5114040" y="720663"/>
                  </a:moveTo>
                  <a:lnTo>
                    <a:pt x="124460" y="720663"/>
                  </a:lnTo>
                  <a:cubicBezTo>
                    <a:pt x="55880" y="720663"/>
                    <a:pt x="0" y="664783"/>
                    <a:pt x="0" y="5962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41" y="0"/>
                  </a:lnTo>
                  <a:cubicBezTo>
                    <a:pt x="5182620" y="0"/>
                    <a:pt x="5238500" y="55880"/>
                    <a:pt x="5238500" y="124460"/>
                  </a:cubicBezTo>
                  <a:lnTo>
                    <a:pt x="5238500" y="596203"/>
                  </a:lnTo>
                  <a:cubicBezTo>
                    <a:pt x="5238500" y="664783"/>
                    <a:pt x="5182620" y="720663"/>
                    <a:pt x="5114041" y="720663"/>
                  </a:cubicBezTo>
                  <a:close/>
                </a:path>
              </a:pathLst>
            </a:custGeom>
            <a:solidFill>
              <a:srgbClr val="FFB4E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142"/>
          <a:stretch>
            <a:fillRect/>
          </a:stretch>
        </p:blipFill>
        <p:spPr>
          <a:xfrm>
            <a:off x="5367182" y="3455375"/>
            <a:ext cx="7553639" cy="4452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36808" y="8226504"/>
            <a:ext cx="9814379" cy="651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4200" spc="210">
                <a:solidFill>
                  <a:srgbClr val="2E2562"/>
                </a:solidFill>
                <a:latin typeface="Arial" panose="020B0604020202020204" pitchFamily="34" charset="0"/>
              </a:rPr>
              <a:t>Do you have any questions for us?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5400000">
            <a:off x="66931" y="7513697"/>
            <a:ext cx="2706374" cy="28402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10800000">
            <a:off x="15709178" y="7580627"/>
            <a:ext cx="2578823" cy="27063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67053" y="5143501"/>
            <a:ext cx="1063076" cy="10298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8581" y="5143501"/>
            <a:ext cx="1063076" cy="10298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435"/>
          <a:stretch>
            <a:fillRect/>
          </a:stretch>
        </p:blipFill>
        <p:spPr>
          <a:xfrm rot="5400000">
            <a:off x="15519315" y="-499038"/>
            <a:ext cx="1240947" cy="22390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1115"/>
          <a:stretch>
            <a:fillRect/>
          </a:stretch>
        </p:blipFill>
        <p:spPr>
          <a:xfrm rot="-10800000">
            <a:off x="1028701" y="1"/>
            <a:ext cx="2166605" cy="1362491"/>
          </a:xfrm>
          <a:prstGeom prst="rect">
            <a:avLst/>
          </a:prstGeom>
        </p:spPr>
      </p:pic>
      <p:sp>
        <p:nvSpPr>
          <p:cNvPr id="1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757608-93EA-1213-FD64-3B81600947B5}"/>
              </a:ext>
            </a:extLst>
          </p:cNvPr>
          <p:cNvSpPr/>
          <p:nvPr/>
        </p:nvSpPr>
        <p:spPr>
          <a:xfrm>
            <a:off x="15193364" y="8456936"/>
            <a:ext cx="1622930" cy="729272"/>
          </a:xfrm>
          <a:prstGeom prst="roundRect">
            <a:avLst/>
          </a:prstGeom>
          <a:solidFill>
            <a:srgbClr val="AB25AE"/>
          </a:solidFill>
          <a:ln w="38100">
            <a:solidFill>
              <a:srgbClr val="FFDDF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>
              <a:lnSpc>
                <a:spcPts val="5700"/>
              </a:lnSpc>
            </a:pPr>
            <a:r>
              <a:rPr lang="en-US" sz="3600" b="1">
                <a:solidFill>
                  <a:schemeClr val="bg1"/>
                </a:solidFill>
                <a:latin typeface="Jumble" panose="02000503000000020004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3321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30333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7F54148-B13C-CF4C-D22E-63AFB66A3633}"/>
              </a:ext>
            </a:extLst>
          </p:cNvPr>
          <p:cNvSpPr txBox="1">
            <a:spLocks/>
          </p:cNvSpPr>
          <p:nvPr/>
        </p:nvSpPr>
        <p:spPr>
          <a:xfrm>
            <a:off x="11125200" y="1790700"/>
            <a:ext cx="4416226" cy="359358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F09D48A-3C19-4DBD-500F-9C0762B51628}"/>
              </a:ext>
            </a:extLst>
          </p:cNvPr>
          <p:cNvSpPr txBox="1">
            <a:spLocks/>
          </p:cNvSpPr>
          <p:nvPr/>
        </p:nvSpPr>
        <p:spPr>
          <a:xfrm>
            <a:off x="11130271" y="5959138"/>
            <a:ext cx="4416226" cy="359358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3660974" y="1790700"/>
            <a:ext cx="4416226" cy="359358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3666045" y="5959138"/>
            <a:ext cx="4416226" cy="359358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40A2CF-12D4-EEFA-3FBE-CDF01F64F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33" y="2019300"/>
            <a:ext cx="3751768" cy="3227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9CFCD-A7CD-B83A-252B-BEEB5C0BA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232" y="2019300"/>
            <a:ext cx="3751768" cy="3227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1EE038-23C6-B4DB-7BA0-4D4A93878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833" y="6089171"/>
            <a:ext cx="3751768" cy="3227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38AA49-D82A-2083-4962-8E114FCF1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8232" y="6089171"/>
            <a:ext cx="3751768" cy="322732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760314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274291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763042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277019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1FF8D95-C9C6-C921-96A8-241369D11ADD}"/>
              </a:ext>
            </a:extLst>
          </p:cNvPr>
          <p:cNvSpPr txBox="1">
            <a:spLocks/>
          </p:cNvSpPr>
          <p:nvPr/>
        </p:nvSpPr>
        <p:spPr>
          <a:xfrm>
            <a:off x="14627027" y="445770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D024D1B-6D3B-680E-E4CC-330B61C970D5}"/>
              </a:ext>
            </a:extLst>
          </p:cNvPr>
          <p:cNvSpPr txBox="1">
            <a:spLocks/>
          </p:cNvSpPr>
          <p:nvPr/>
        </p:nvSpPr>
        <p:spPr>
          <a:xfrm>
            <a:off x="14632098" y="8626138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6AE0164-4BD9-CDAF-CF95-19F483E0CBD3}"/>
              </a:ext>
            </a:extLst>
          </p:cNvPr>
          <p:cNvSpPr txBox="1">
            <a:spLocks/>
          </p:cNvSpPr>
          <p:nvPr/>
        </p:nvSpPr>
        <p:spPr>
          <a:xfrm>
            <a:off x="7162801" y="445770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D18EA05-B364-1BA3-09AB-15758A5CD047}"/>
              </a:ext>
            </a:extLst>
          </p:cNvPr>
          <p:cNvSpPr txBox="1">
            <a:spLocks/>
          </p:cNvSpPr>
          <p:nvPr/>
        </p:nvSpPr>
        <p:spPr>
          <a:xfrm>
            <a:off x="7167872" y="8626138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2AB5430-B31B-14BB-724B-0E51BA3C539D}"/>
              </a:ext>
            </a:extLst>
          </p:cNvPr>
          <p:cNvSpPr txBox="1">
            <a:spLocks/>
          </p:cNvSpPr>
          <p:nvPr/>
        </p:nvSpPr>
        <p:spPr>
          <a:xfrm>
            <a:off x="1447800" y="3692658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67513A2-6BF2-ECCE-6575-F2B632B6A3ED}"/>
              </a:ext>
            </a:extLst>
          </p:cNvPr>
          <p:cNvSpPr txBox="1">
            <a:spLocks/>
          </p:cNvSpPr>
          <p:nvPr/>
        </p:nvSpPr>
        <p:spPr>
          <a:xfrm>
            <a:off x="1447800" y="6815649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5101B9-190D-1BE6-7E3B-2AB5C99DD27F}"/>
              </a:ext>
            </a:extLst>
          </p:cNvPr>
          <p:cNvSpPr/>
          <p:nvPr/>
        </p:nvSpPr>
        <p:spPr>
          <a:xfrm>
            <a:off x="14680080" y="4507970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D6F70D0-5B78-0DE2-5626-93D6A611AD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7" y="343510"/>
            <a:ext cx="973324" cy="973324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7223189-4437-3AD4-61ED-7DB693AFA8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3617476"/>
            <a:ext cx="973324" cy="973324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09B6AEA-2EE0-0A3B-701B-3D3CB9636F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6740467"/>
            <a:ext cx="973324" cy="973324"/>
          </a:xfrm>
          <a:prstGeom prst="rect">
            <a:avLst/>
          </a:prstGeom>
        </p:spPr>
      </p:pic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E8E62D-9789-374C-96C6-EBB0C112C289}"/>
              </a:ext>
            </a:extLst>
          </p:cNvPr>
          <p:cNvSpPr/>
          <p:nvPr/>
        </p:nvSpPr>
        <p:spPr>
          <a:xfrm>
            <a:off x="14680080" y="8684245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460BE2F-B2CF-7501-636D-5790EB2F6214}"/>
              </a:ext>
            </a:extLst>
          </p:cNvPr>
          <p:cNvSpPr txBox="1">
            <a:spLocks/>
          </p:cNvSpPr>
          <p:nvPr/>
        </p:nvSpPr>
        <p:spPr>
          <a:xfrm>
            <a:off x="9829800" y="1361123"/>
            <a:ext cx="6858000" cy="2835357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7E0D6A0-9A1F-E30A-D864-8AD4E28E52D7}"/>
              </a:ext>
            </a:extLst>
          </p:cNvPr>
          <p:cNvSpPr txBox="1">
            <a:spLocks/>
          </p:cNvSpPr>
          <p:nvPr/>
        </p:nvSpPr>
        <p:spPr>
          <a:xfrm>
            <a:off x="9829800" y="5600700"/>
            <a:ext cx="6858000" cy="2835357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32A2BD92-984E-526A-FB03-5A7ABA94F1EC}"/>
              </a:ext>
            </a:extLst>
          </p:cNvPr>
          <p:cNvSpPr txBox="1">
            <a:spLocks/>
          </p:cNvSpPr>
          <p:nvPr/>
        </p:nvSpPr>
        <p:spPr>
          <a:xfrm>
            <a:off x="2365574" y="1361123"/>
            <a:ext cx="6858000" cy="2835357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AC2CCF0-C113-3D4F-A285-B35E18F46C47}"/>
              </a:ext>
            </a:extLst>
          </p:cNvPr>
          <p:cNvSpPr txBox="1">
            <a:spLocks/>
          </p:cNvSpPr>
          <p:nvPr/>
        </p:nvSpPr>
        <p:spPr>
          <a:xfrm>
            <a:off x="2365574" y="5600700"/>
            <a:ext cx="6858000" cy="2835357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10210800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A7585-7F28-EEB8-F164-9C014354B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3"/>
          <a:stretch/>
        </p:blipFill>
        <p:spPr>
          <a:xfrm>
            <a:off x="3204334" y="1463040"/>
            <a:ext cx="5253867" cy="2613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86CE-00E4-B600-A23A-7A717313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375" y="1442645"/>
            <a:ext cx="5120711" cy="269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FA0059-F3A9-3E21-1D05-E3352DEA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19" y="5646420"/>
            <a:ext cx="5226682" cy="2749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33BD1-9C3C-CDAF-83C5-AAE092DAA9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92"/>
          <a:stretch/>
        </p:blipFill>
        <p:spPr>
          <a:xfrm>
            <a:off x="10726224" y="5817129"/>
            <a:ext cx="5226682" cy="252677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DADF6E4-F647-246D-771E-107511D4B2A1}"/>
              </a:ext>
            </a:extLst>
          </p:cNvPr>
          <p:cNvSpPr txBox="1">
            <a:spLocks/>
          </p:cNvSpPr>
          <p:nvPr/>
        </p:nvSpPr>
        <p:spPr>
          <a:xfrm>
            <a:off x="2464914" y="145848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22CA0A-AD49-155B-E002-D9A565E7E7F3}"/>
              </a:ext>
            </a:extLst>
          </p:cNvPr>
          <p:cNvSpPr txBox="1">
            <a:spLocks/>
          </p:cNvSpPr>
          <p:nvPr/>
        </p:nvSpPr>
        <p:spPr>
          <a:xfrm>
            <a:off x="9978891" y="145848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A344DFC-BF4C-66D2-4FFD-9EF9837A0BCA}"/>
              </a:ext>
            </a:extLst>
          </p:cNvPr>
          <p:cNvSpPr txBox="1">
            <a:spLocks/>
          </p:cNvSpPr>
          <p:nvPr/>
        </p:nvSpPr>
        <p:spPr>
          <a:xfrm>
            <a:off x="2462571" y="572311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16A4D63-D4B3-9ED5-E6F7-6EF34076286A}"/>
              </a:ext>
            </a:extLst>
          </p:cNvPr>
          <p:cNvSpPr txBox="1">
            <a:spLocks/>
          </p:cNvSpPr>
          <p:nvPr/>
        </p:nvSpPr>
        <p:spPr>
          <a:xfrm>
            <a:off x="9976548" y="572311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8C24E88-826B-7684-064B-EC886FC47E5E}"/>
              </a:ext>
            </a:extLst>
          </p:cNvPr>
          <p:cNvSpPr txBox="1">
            <a:spLocks/>
          </p:cNvSpPr>
          <p:nvPr/>
        </p:nvSpPr>
        <p:spPr>
          <a:xfrm>
            <a:off x="2691171" y="4237320"/>
            <a:ext cx="6452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 o’clock.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3AFA279-31AA-E96B-FA7C-48D166B44DF6}"/>
              </a:ext>
            </a:extLst>
          </p:cNvPr>
          <p:cNvSpPr txBox="1">
            <a:spLocks/>
          </p:cNvSpPr>
          <p:nvPr/>
        </p:nvSpPr>
        <p:spPr>
          <a:xfrm>
            <a:off x="10210800" y="4229700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_______?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one fifteen.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6B39A54-FA49-43FD-AB29-803F9B12FF63}"/>
              </a:ext>
            </a:extLst>
          </p:cNvPr>
          <p:cNvSpPr txBox="1">
            <a:spLocks/>
          </p:cNvSpPr>
          <p:nvPr/>
        </p:nvSpPr>
        <p:spPr>
          <a:xfrm>
            <a:off x="4509653" y="4802086"/>
            <a:ext cx="1464426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DB9B45C-E2D2-2CF7-BC70-6475969FDD9C}"/>
              </a:ext>
            </a:extLst>
          </p:cNvPr>
          <p:cNvSpPr txBox="1">
            <a:spLocks/>
          </p:cNvSpPr>
          <p:nvPr/>
        </p:nvSpPr>
        <p:spPr>
          <a:xfrm>
            <a:off x="2691171" y="8484360"/>
            <a:ext cx="661194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 is it?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_______.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4E766BD-F982-DE47-B509-DC308B1B5F3F}"/>
              </a:ext>
            </a:extLst>
          </p:cNvPr>
          <p:cNvSpPr txBox="1">
            <a:spLocks/>
          </p:cNvSpPr>
          <p:nvPr/>
        </p:nvSpPr>
        <p:spPr>
          <a:xfrm>
            <a:off x="10210800" y="8484360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 is it?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________________.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F0598FB-47C6-5827-1E61-199EBF14A152}"/>
              </a:ext>
            </a:extLst>
          </p:cNvPr>
          <p:cNvSpPr txBox="1">
            <a:spLocks/>
          </p:cNvSpPr>
          <p:nvPr/>
        </p:nvSpPr>
        <p:spPr>
          <a:xfrm>
            <a:off x="13563600" y="407670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C0EDFB8-0844-4BB4-D11F-DE06F1EC411D}"/>
              </a:ext>
            </a:extLst>
          </p:cNvPr>
          <p:cNvSpPr txBox="1">
            <a:spLocks/>
          </p:cNvSpPr>
          <p:nvPr/>
        </p:nvSpPr>
        <p:spPr>
          <a:xfrm>
            <a:off x="3832165" y="8343900"/>
            <a:ext cx="28194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C362334-FB71-9032-D136-4A17CCB9D648}"/>
              </a:ext>
            </a:extLst>
          </p:cNvPr>
          <p:cNvSpPr txBox="1">
            <a:spLocks/>
          </p:cNvSpPr>
          <p:nvPr/>
        </p:nvSpPr>
        <p:spPr>
          <a:xfrm>
            <a:off x="5410200" y="9068295"/>
            <a:ext cx="265176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E9114D7-53F0-7DD7-665A-9483BA783BCD}"/>
              </a:ext>
            </a:extLst>
          </p:cNvPr>
          <p:cNvSpPr txBox="1">
            <a:spLocks/>
          </p:cNvSpPr>
          <p:nvPr/>
        </p:nvSpPr>
        <p:spPr>
          <a:xfrm>
            <a:off x="11009590" y="8343900"/>
            <a:ext cx="28194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CF3366A7-6B2F-54D7-FA76-B76C2B4A9E6A}"/>
              </a:ext>
            </a:extLst>
          </p:cNvPr>
          <p:cNvSpPr txBox="1">
            <a:spLocks/>
          </p:cNvSpPr>
          <p:nvPr/>
        </p:nvSpPr>
        <p:spPr>
          <a:xfrm>
            <a:off x="11854505" y="9068295"/>
            <a:ext cx="3537895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</a:p>
        </p:txBody>
      </p:sp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595F1-5DC3-4343-2FFA-AA1F983AC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/>
          <a:stretch/>
        </p:blipFill>
        <p:spPr>
          <a:xfrm>
            <a:off x="1030378" y="1638300"/>
            <a:ext cx="16227244" cy="8001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-24247"/>
            <a:ext cx="18288002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4" b="-2447"/>
          <a:stretch/>
        </p:blipFill>
        <p:spPr>
          <a:xfrm>
            <a:off x="16095517" y="9258300"/>
            <a:ext cx="2192486" cy="474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755A1-ABE6-8575-6615-3BCB57F1F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40" t="32327"/>
          <a:stretch/>
        </p:blipFill>
        <p:spPr>
          <a:xfrm>
            <a:off x="-1" y="1"/>
            <a:ext cx="3695036" cy="33211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6231"/>
          <a:stretch>
            <a:fillRect/>
          </a:stretch>
        </p:blipFill>
        <p:spPr>
          <a:xfrm rot="-10800000">
            <a:off x="1" y="6225227"/>
            <a:ext cx="1886072" cy="3507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58446" y="4771663"/>
            <a:ext cx="2618976" cy="1640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997272" y="97003"/>
            <a:ext cx="2387730" cy="2193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532" r="3001" b="64850"/>
          <a:stretch>
            <a:fillRect/>
          </a:stretch>
        </p:blipFill>
        <p:spPr>
          <a:xfrm>
            <a:off x="2558988" y="8144892"/>
            <a:ext cx="13170024" cy="2142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6246" y="1648840"/>
            <a:ext cx="1205192" cy="118328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9C8C6D30-5E9F-4FB4-564F-28F95DB3D4B6}"/>
              </a:ext>
            </a:extLst>
          </p:cNvPr>
          <p:cNvSpPr txBox="1"/>
          <p:nvPr/>
        </p:nvSpPr>
        <p:spPr>
          <a:xfrm>
            <a:off x="1505867" y="2237307"/>
            <a:ext cx="15276266" cy="7171418"/>
          </a:xfrm>
          <a:prstGeom prst="rect">
            <a:avLst/>
          </a:prstGeom>
        </p:spPr>
        <p:txBody>
          <a:bodyPr lIns="0" tIns="0" rIns="0" bIns="0" rtlCol="0" anchor="b">
            <a:prstTxWarp prst="textArchUp">
              <a:avLst>
                <a:gd name="adj" fmla="val 10081174"/>
              </a:avLst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AB25A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umble" panose="020B0604020202020204" pitchFamily="2" charset="0"/>
              </a:rPr>
              <a:t>What time is it?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ED8E13E-61A3-EDFE-28E7-116D6BF735A2}"/>
              </a:ext>
            </a:extLst>
          </p:cNvPr>
          <p:cNvSpPr/>
          <p:nvPr/>
        </p:nvSpPr>
        <p:spPr>
          <a:xfrm>
            <a:off x="12469044" y="6203840"/>
            <a:ext cx="2210200" cy="3550522"/>
          </a:xfrm>
          <a:custGeom>
            <a:avLst/>
            <a:gdLst/>
            <a:ahLst/>
            <a:cxnLst/>
            <a:rect l="l" t="t" r="r" b="b"/>
            <a:pathLst>
              <a:path w="3362913" h="5402270">
                <a:moveTo>
                  <a:pt x="0" y="0"/>
                </a:moveTo>
                <a:lnTo>
                  <a:pt x="3362913" y="0"/>
                </a:lnTo>
                <a:lnTo>
                  <a:pt x="3362913" y="5402270"/>
                </a:lnTo>
                <a:lnTo>
                  <a:pt x="0" y="5402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5DA0E739-22EB-028C-9D14-1B4140046F61}"/>
              </a:ext>
            </a:extLst>
          </p:cNvPr>
          <p:cNvSpPr/>
          <p:nvPr/>
        </p:nvSpPr>
        <p:spPr>
          <a:xfrm flipH="1">
            <a:off x="3295416" y="6004917"/>
            <a:ext cx="2466941" cy="3766323"/>
          </a:xfrm>
          <a:custGeom>
            <a:avLst/>
            <a:gdLst/>
            <a:ahLst/>
            <a:cxnLst/>
            <a:rect l="l" t="t" r="r" b="b"/>
            <a:pathLst>
              <a:path w="3753556" h="5730620">
                <a:moveTo>
                  <a:pt x="3753556" y="0"/>
                </a:moveTo>
                <a:lnTo>
                  <a:pt x="0" y="0"/>
                </a:lnTo>
                <a:lnTo>
                  <a:pt x="0" y="5730620"/>
                </a:lnTo>
                <a:lnTo>
                  <a:pt x="3753556" y="5730620"/>
                </a:lnTo>
                <a:lnTo>
                  <a:pt x="375355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F24727-4F81-B53D-397E-8B6BC126DE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8367" y="2832120"/>
            <a:ext cx="5677946" cy="5687186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71D3DA-F011-4B1B-9157-BFDCEC35EA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2858" y="8002649"/>
            <a:ext cx="3019158" cy="1492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0A39AB-933C-DE33-7AA5-988D3E5404B6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8BC3F2D-4945-32F4-8254-D1CA9776CD36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64230A6-E99A-92D9-441D-B7D46D4418CA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980CCC88-F2BE-A7D9-342A-F16A95991A63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9202522" y="601797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four forty-five.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9D566C-5AF2-9777-4BD9-C75E4EFED6D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8092"/>
          <a:stretch/>
        </p:blipFill>
        <p:spPr>
          <a:xfrm>
            <a:off x="12241439" y="5963538"/>
            <a:ext cx="3582359" cy="1731845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C0F94909-DC95-6A0F-9B19-8D8DB3E8AE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05045" y="2501874"/>
            <a:ext cx="2869827" cy="2468669"/>
          </a:xfrm>
          <a:prstGeom prst="rect">
            <a:avLst/>
          </a:prstGeom>
        </p:spPr>
      </p:pic>
      <p:pic>
        <p:nvPicPr>
          <p:cNvPr id="27" name="Picture 26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38644817-3833-8F2D-E00F-90352D5BA06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929869" y="3135206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852824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28187-070D-E988-77E4-2D60CAF63DA9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2334D3F2-E6EF-A552-7373-81676FEA637A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FDC24769-2E85-ADF2-776D-CEA19E4E1818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AB73AE8E-1240-4D66-1E38-A0C2DBEF8052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9202522" y="288095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F82C8F-4441-FE8B-FF5E-A8A1B98E07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36019" y="2651185"/>
            <a:ext cx="2571456" cy="2212005"/>
          </a:xfrm>
          <a:prstGeom prst="rect">
            <a:avLst/>
          </a:prstGeom>
        </p:spPr>
      </p:pic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A7AB7E5-AA1D-389D-F16E-6A476C0231C2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 o’clock.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885EE59-9934-3705-A653-B701EAC089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53132" y="5645951"/>
            <a:ext cx="2571456" cy="2212005"/>
          </a:xfrm>
          <a:prstGeom prst="rect">
            <a:avLst/>
          </a:prstGeom>
        </p:spPr>
      </p:pic>
      <p:pic>
        <p:nvPicPr>
          <p:cNvPr id="36" name="Picture 35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E53FFD0A-B8F1-DBEA-719E-CD91891E8F4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328255" y="6350231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28187-070D-E988-77E4-2D60CAF63DA9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2334D3F2-E6EF-A552-7373-81676FEA637A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FDC24769-2E85-ADF2-776D-CEA19E4E1818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AB73AE8E-1240-4D66-1E38-A0C2DBEF8052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9202522" y="288095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3159D-0943-F3B5-D9AE-FA64202842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95202" y="2794077"/>
            <a:ext cx="3582359" cy="188432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CBBEDF3-6D65-5DB0-1024-700CB3A179B0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thirty.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02A353-B0A7-B17A-0101-9F5B5383E0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20107" y="5718800"/>
            <a:ext cx="2571456" cy="2212005"/>
          </a:xfrm>
          <a:prstGeom prst="rect">
            <a:avLst/>
          </a:prstGeom>
        </p:spPr>
      </p:pic>
      <p:pic>
        <p:nvPicPr>
          <p:cNvPr id="7" name="Picture 6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B3D8FB76-A36C-81E9-98F1-AA94F3E9D2D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328255" y="6350231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9989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0A39AB-933C-DE33-7AA5-988D3E5404B6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8BC3F2D-4945-32F4-8254-D1CA9776CD36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64230A6-E99A-92D9-441D-B7D46D4418CA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980CCC88-F2BE-A7D9-342A-F16A95991A63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9202522" y="601797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4B31E-4703-C68F-CD6A-54C69831E1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57454" y="5929155"/>
            <a:ext cx="3509726" cy="184611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A1243BD-7525-AFEB-E19B-354095BEFD0E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one fifteen.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10ED0BF1-AF33-B5EB-ADAF-9EDBE1AFD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50936" y="2406946"/>
            <a:ext cx="2869827" cy="2468669"/>
          </a:xfrm>
          <a:prstGeom prst="rect">
            <a:avLst/>
          </a:prstGeom>
        </p:spPr>
      </p:pic>
      <p:pic>
        <p:nvPicPr>
          <p:cNvPr id="9" name="Picture 8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D42FD873-184F-69AF-5E2A-CD71A817248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732079" y="3156508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504576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28187-070D-E988-77E4-2D60CAF63DA9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2334D3F2-E6EF-A552-7373-81676FEA637A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FDC24769-2E85-ADF2-776D-CEA19E4E1818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AB73AE8E-1240-4D66-1E38-A0C2DBEF8052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9202522" y="288095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258CA9-DFB5-6867-351C-71D0FE3FD21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5423"/>
          <a:stretch/>
        </p:blipFill>
        <p:spPr>
          <a:xfrm>
            <a:off x="12287078" y="2834595"/>
            <a:ext cx="3600992" cy="179139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B3BBB0-85D6-C237-3988-9AA1D534E7F6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o’clock.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92C6C341-4DF7-AF01-CA41-D43E403E7B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35667" y="5517442"/>
            <a:ext cx="2869827" cy="2468669"/>
          </a:xfrm>
          <a:prstGeom prst="rect">
            <a:avLst/>
          </a:prstGeom>
        </p:spPr>
      </p:pic>
      <p:pic>
        <p:nvPicPr>
          <p:cNvPr id="7" name="Picture 6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4D88251F-025C-3918-359E-716F3CE335A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328255" y="6350231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389807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0A39AB-933C-DE33-7AA5-988D3E5404B6}"/>
              </a:ext>
            </a:extLst>
          </p:cNvPr>
          <p:cNvGrpSpPr/>
          <p:nvPr/>
        </p:nvGrpSpPr>
        <p:grpSpPr>
          <a:xfrm>
            <a:off x="1" y="0"/>
            <a:ext cx="18288002" cy="10287000"/>
            <a:chOff x="1" y="0"/>
            <a:chExt cx="18288002" cy="1028700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8BC3F2D-4945-32F4-8254-D1CA9776CD36}"/>
                </a:ext>
              </a:extLst>
            </p:cNvPr>
            <p:cNvSpPr/>
            <p:nvPr/>
          </p:nvSpPr>
          <p:spPr>
            <a:xfrm>
              <a:off x="1" y="0"/>
              <a:ext cx="18288002" cy="10287000"/>
            </a:xfrm>
            <a:prstGeom prst="rect">
              <a:avLst/>
            </a:prstGeom>
            <a:solidFill>
              <a:srgbClr val="FF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64230A6-E99A-92D9-441D-B7D46D4418CA}"/>
                </a:ext>
              </a:extLst>
            </p:cNvPr>
            <p:cNvSpPr/>
            <p:nvPr/>
          </p:nvSpPr>
          <p:spPr>
            <a:xfrm>
              <a:off x="10973843" y="2597696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980CCC88-F2BE-A7D9-342A-F16A95991A63}"/>
                </a:ext>
              </a:extLst>
            </p:cNvPr>
            <p:cNvSpPr/>
            <p:nvPr/>
          </p:nvSpPr>
          <p:spPr>
            <a:xfrm>
              <a:off x="10968345" y="5715040"/>
              <a:ext cx="6076421" cy="22046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5315302" y="-22174"/>
            <a:ext cx="2972699" cy="2494868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13653166" y="5674340"/>
            <a:ext cx="1050875" cy="8218796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14086382" y="1"/>
            <a:ext cx="2009933" cy="95252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858" y="8062597"/>
            <a:ext cx="2097728" cy="1195706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0857" y="1028701"/>
            <a:ext cx="2245503" cy="436853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7023173" y="7795367"/>
            <a:ext cx="834204" cy="872267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14727006" y="7290406"/>
            <a:ext cx="2055501" cy="393769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9702359" y="975612"/>
            <a:ext cx="68066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9202522" y="6017970"/>
            <a:ext cx="726948" cy="146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MsPham-0936082789"/>
          <p:cNvSpPr/>
          <p:nvPr/>
        </p:nvSpPr>
        <p:spPr>
          <a:xfrm rot="21293979">
            <a:off x="1128551" y="1683041"/>
            <a:ext cx="8261484" cy="739431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8100"/>
              </a:spcAft>
            </a:pPr>
            <a:endParaRPr lang="en-US" sz="6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8011" y="8143767"/>
            <a:ext cx="1755800" cy="1033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80BCD-65EB-C3DD-DF0D-2F788B4C21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55743" y="5788884"/>
            <a:ext cx="2571456" cy="22120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E3C94E-53CB-4140-F8A3-5E2454886A6A}"/>
              </a:ext>
            </a:extLst>
          </p:cNvPr>
          <p:cNvSpPr txBox="1"/>
          <p:nvPr/>
        </p:nvSpPr>
        <p:spPr>
          <a:xfrm>
            <a:off x="1385415" y="3594243"/>
            <a:ext cx="772455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four thirty.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183F84-3F40-BD7D-794F-C66C1D5713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896" y="2888366"/>
            <a:ext cx="2700029" cy="1744917"/>
          </a:xfrm>
          <a:prstGeom prst="rect">
            <a:avLst/>
          </a:prstGeom>
        </p:spPr>
      </p:pic>
      <p:pic>
        <p:nvPicPr>
          <p:cNvPr id="9" name="Picture 8" descr="A red button with a white x&#10;&#10;Description automatically generated with medium confidence">
            <a:extLst>
              <a:ext uri="{FF2B5EF4-FFF2-40B4-BE49-F238E27FC236}">
                <a16:creationId xmlns:a16="http://schemas.microsoft.com/office/drawing/2014/main" id="{84CA7ABE-80AD-AE95-42CC-B3189DD3591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5470" r="11108" b="22735"/>
          <a:stretch/>
        </p:blipFill>
        <p:spPr>
          <a:xfrm>
            <a:off x="14929869" y="3147400"/>
            <a:ext cx="1166446" cy="1166446"/>
          </a:xfrm>
          <a:prstGeom prst="ellipse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9195756" y="2609813"/>
            <a:ext cx="7861017" cy="2204678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9207764" y="5727122"/>
            <a:ext cx="7849010" cy="2204678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 </a:t>
              </a:r>
              <a:endPara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45457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302</Words>
  <Application>Microsoft Office PowerPoint</Application>
  <PresentationFormat>Custom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.VnAvant</vt:lpstr>
      <vt:lpstr>Cooper Black</vt:lpstr>
      <vt:lpstr>.VnCooper</vt:lpstr>
      <vt:lpstr>Jumble</vt:lpstr>
      <vt:lpstr>.VnVogue</vt:lpstr>
      <vt:lpstr>Kirang Haerang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224</cp:revision>
  <dcterms:created xsi:type="dcterms:W3CDTF">2006-08-16T00:00:00Z</dcterms:created>
  <dcterms:modified xsi:type="dcterms:W3CDTF">2023-06-03T02:27:53Z</dcterms:modified>
  <dc:identifier>DAFhFAq5cvQ</dc:identifier>
</cp:coreProperties>
</file>