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8" r:id="rId2"/>
    <p:sldId id="563" r:id="rId3"/>
    <p:sldId id="1274" r:id="rId4"/>
    <p:sldId id="557" r:id="rId5"/>
    <p:sldId id="565" r:id="rId6"/>
    <p:sldId id="315" r:id="rId7"/>
    <p:sldId id="362" r:id="rId8"/>
    <p:sldId id="366" r:id="rId9"/>
    <p:sldId id="558" r:id="rId10"/>
    <p:sldId id="1266" r:id="rId11"/>
    <p:sldId id="559" r:id="rId12"/>
    <p:sldId id="560" r:id="rId13"/>
    <p:sldId id="1267" r:id="rId14"/>
    <p:sldId id="1269" r:id="rId15"/>
    <p:sldId id="1270" r:id="rId16"/>
    <p:sldId id="1271" r:id="rId17"/>
    <p:sldId id="1272" r:id="rId18"/>
    <p:sldId id="1273" r:id="rId19"/>
    <p:sldId id="270" r:id="rId20"/>
    <p:sldId id="268" r:id="rId21"/>
    <p:sldId id="1249" r:id="rId22"/>
    <p:sldId id="1252" r:id="rId23"/>
    <p:sldId id="1251" r:id="rId24"/>
    <p:sldId id="1250" r:id="rId25"/>
    <p:sldId id="1265" r:id="rId26"/>
    <p:sldId id="1253" r:id="rId27"/>
    <p:sldId id="1264" r:id="rId28"/>
    <p:sldId id="271" r:id="rId29"/>
    <p:sldId id="1268" r:id="rId30"/>
    <p:sldId id="576" r:id="rId31"/>
    <p:sldId id="484" r:id="rId32"/>
    <p:sldId id="1259" r:id="rId33"/>
  </p:sldIdLst>
  <p:sldSz cx="18288000" cy="10287000"/>
  <p:notesSz cx="6858000" cy="9144000"/>
  <p:embeddedFontLst>
    <p:embeddedFont>
      <p:font typeface=".VnAvant" panose="020B7200000000000000" pitchFamily="34" charset="0"/>
      <p:regular r:id="rId35"/>
      <p:bold r:id="rId36"/>
      <p:italic r:id="rId37"/>
      <p:boldItalic r:id="rId38"/>
    </p:embeddedFont>
    <p:embeddedFont>
      <p:font typeface=".VnCooper" panose="020B7200000000000000" pitchFamily="34" charset="0"/>
      <p:regular r:id="rId39"/>
    </p:embeddedFont>
    <p:embeddedFont>
      <p:font typeface="Bodoni MT Black" panose="02070A03080606020203" pitchFamily="18" charset="0"/>
      <p:bold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omic Sans MS" panose="030F0702030302020204" pitchFamily="66" charset="0"/>
      <p:regular r:id="rId50"/>
      <p:bold r:id="rId51"/>
      <p:italic r:id="rId52"/>
      <p:boldItalic r:id="rId53"/>
    </p:embeddedFont>
    <p:embeddedFont>
      <p:font typeface="Cooper Black" panose="0208090404030B020404" pitchFamily="18" charset="0"/>
      <p:regular r:id="rId54"/>
    </p:embeddedFont>
    <p:embeddedFont>
      <p:font typeface="Impact" panose="020B0806030902050204" pitchFamily="34" charset="0"/>
      <p:regular r:id="rId55"/>
    </p:embeddedFont>
    <p:embeddedFont>
      <p:font typeface="Kirang Haerang" panose="020B0604020202020204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3D8D42"/>
    <a:srgbClr val="040000"/>
    <a:srgbClr val="CC0099"/>
    <a:srgbClr val="F15A12"/>
    <a:srgbClr val="FFCB44"/>
    <a:srgbClr val="FFFF00"/>
    <a:srgbClr val="FFFF66"/>
    <a:srgbClr val="8ABCE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5033" autoAdjust="0"/>
  </p:normalViewPr>
  <p:slideViewPr>
    <p:cSldViewPr>
      <p:cViewPr varScale="1">
        <p:scale>
          <a:sx n="55" d="100"/>
          <a:sy n="55" d="100"/>
        </p:scale>
        <p:origin x="658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41A5E-A65F-426B-8857-D8B78B259B08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1A444-A86E-4007-93F3-B6F01567D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9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quả bóng để chọn câu trả lời đúng, sai quả bóng sẽ nổ. Đúng dc cộng điểm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1A444-A86E-4007-93F3-B6F01567D2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74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939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706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BB145FF-9B95-A08C-C18F-A7FDC6F6E84E}"/>
              </a:ext>
            </a:extLst>
          </p:cNvPr>
          <p:cNvGrpSpPr/>
          <p:nvPr userDrawn="1"/>
        </p:nvGrpSpPr>
        <p:grpSpPr>
          <a:xfrm>
            <a:off x="0" y="-63359"/>
            <a:ext cx="18546250" cy="10669944"/>
            <a:chOff x="0" y="-63359"/>
            <a:chExt cx="18546250" cy="1066994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F09C7DE-1701-17DF-8C84-4B1AB17D641C}"/>
                </a:ext>
              </a:extLst>
            </p:cNvPr>
            <p:cNvGrpSpPr/>
            <p:nvPr/>
          </p:nvGrpSpPr>
          <p:grpSpPr>
            <a:xfrm>
              <a:off x="0" y="0"/>
              <a:ext cx="18288000" cy="10298441"/>
              <a:chOff x="0" y="0"/>
              <a:chExt cx="18288000" cy="10298441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C25D1A4-3893-4A01-4BBD-15D3381C9642}"/>
                  </a:ext>
                </a:extLst>
              </p:cNvPr>
              <p:cNvSpPr/>
              <p:nvPr/>
            </p:nvSpPr>
            <p:spPr>
              <a:xfrm>
                <a:off x="0" y="0"/>
                <a:ext cx="18288000" cy="10287000"/>
              </a:xfrm>
              <a:prstGeom prst="rect">
                <a:avLst/>
              </a:prstGeom>
              <a:solidFill>
                <a:srgbClr val="8AB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0B8F0855-ED29-6812-644C-B1A60AB7838B}"/>
                  </a:ext>
                </a:extLst>
              </p:cNvPr>
              <p:cNvSpPr/>
              <p:nvPr/>
            </p:nvSpPr>
            <p:spPr>
              <a:xfrm>
                <a:off x="317090" y="372907"/>
                <a:ext cx="17653820" cy="9925534"/>
              </a:xfrm>
              <a:custGeom>
                <a:avLst/>
                <a:gdLst>
                  <a:gd name="connsiteX0" fmla="*/ 0 w 17653820"/>
                  <a:gd name="connsiteY0" fmla="*/ 490123 h 9925534"/>
                  <a:gd name="connsiteX1" fmla="*/ 490123 w 17653820"/>
                  <a:gd name="connsiteY1" fmla="*/ 0 h 9925534"/>
                  <a:gd name="connsiteX2" fmla="*/ 851384 w 17653820"/>
                  <a:gd name="connsiteY2" fmla="*/ 0 h 9925534"/>
                  <a:gd name="connsiteX3" fmla="*/ 1879588 w 17653820"/>
                  <a:gd name="connsiteY3" fmla="*/ 0 h 9925534"/>
                  <a:gd name="connsiteX4" fmla="*/ 2741055 w 17653820"/>
                  <a:gd name="connsiteY4" fmla="*/ 0 h 9925534"/>
                  <a:gd name="connsiteX5" fmla="*/ 3769259 w 17653820"/>
                  <a:gd name="connsiteY5" fmla="*/ 0 h 9925534"/>
                  <a:gd name="connsiteX6" fmla="*/ 4630727 w 17653820"/>
                  <a:gd name="connsiteY6" fmla="*/ 0 h 9925534"/>
                  <a:gd name="connsiteX7" fmla="*/ 5158724 w 17653820"/>
                  <a:gd name="connsiteY7" fmla="*/ 0 h 9925534"/>
                  <a:gd name="connsiteX8" fmla="*/ 5853456 w 17653820"/>
                  <a:gd name="connsiteY8" fmla="*/ 0 h 9925534"/>
                  <a:gd name="connsiteX9" fmla="*/ 6381452 w 17653820"/>
                  <a:gd name="connsiteY9" fmla="*/ 0 h 9925534"/>
                  <a:gd name="connsiteX10" fmla="*/ 7242920 w 17653820"/>
                  <a:gd name="connsiteY10" fmla="*/ 0 h 9925534"/>
                  <a:gd name="connsiteX11" fmla="*/ 7437446 w 17653820"/>
                  <a:gd name="connsiteY11" fmla="*/ 0 h 9925534"/>
                  <a:gd name="connsiteX12" fmla="*/ 8298913 w 17653820"/>
                  <a:gd name="connsiteY12" fmla="*/ 0 h 9925534"/>
                  <a:gd name="connsiteX13" fmla="*/ 9160381 w 17653820"/>
                  <a:gd name="connsiteY13" fmla="*/ 0 h 9925534"/>
                  <a:gd name="connsiteX14" fmla="*/ 9688378 w 17653820"/>
                  <a:gd name="connsiteY14" fmla="*/ 0 h 9925534"/>
                  <a:gd name="connsiteX15" fmla="*/ 10383110 w 17653820"/>
                  <a:gd name="connsiteY15" fmla="*/ 0 h 9925534"/>
                  <a:gd name="connsiteX16" fmla="*/ 10577635 w 17653820"/>
                  <a:gd name="connsiteY16" fmla="*/ 0 h 9925534"/>
                  <a:gd name="connsiteX17" fmla="*/ 11605839 w 17653820"/>
                  <a:gd name="connsiteY17" fmla="*/ 0 h 9925534"/>
                  <a:gd name="connsiteX18" fmla="*/ 12467307 w 17653820"/>
                  <a:gd name="connsiteY18" fmla="*/ 0 h 9925534"/>
                  <a:gd name="connsiteX19" fmla="*/ 13495511 w 17653820"/>
                  <a:gd name="connsiteY19" fmla="*/ 0 h 9925534"/>
                  <a:gd name="connsiteX20" fmla="*/ 13690036 w 17653820"/>
                  <a:gd name="connsiteY20" fmla="*/ 0 h 9925534"/>
                  <a:gd name="connsiteX21" fmla="*/ 14551504 w 17653820"/>
                  <a:gd name="connsiteY21" fmla="*/ 0 h 9925534"/>
                  <a:gd name="connsiteX22" fmla="*/ 15412972 w 17653820"/>
                  <a:gd name="connsiteY22" fmla="*/ 0 h 9925534"/>
                  <a:gd name="connsiteX23" fmla="*/ 15607497 w 17653820"/>
                  <a:gd name="connsiteY23" fmla="*/ 0 h 9925534"/>
                  <a:gd name="connsiteX24" fmla="*/ 17163697 w 17653820"/>
                  <a:gd name="connsiteY24" fmla="*/ 0 h 9925534"/>
                  <a:gd name="connsiteX25" fmla="*/ 17653820 w 17653820"/>
                  <a:gd name="connsiteY25" fmla="*/ 490123 h 9925534"/>
                  <a:gd name="connsiteX26" fmla="*/ 17653820 w 17653820"/>
                  <a:gd name="connsiteY26" fmla="*/ 1267675 h 9925534"/>
                  <a:gd name="connsiteX27" fmla="*/ 17653820 w 17653820"/>
                  <a:gd name="connsiteY27" fmla="*/ 1955774 h 9925534"/>
                  <a:gd name="connsiteX28" fmla="*/ 17653820 w 17653820"/>
                  <a:gd name="connsiteY28" fmla="*/ 2375514 h 9925534"/>
                  <a:gd name="connsiteX29" fmla="*/ 17653820 w 17653820"/>
                  <a:gd name="connsiteY29" fmla="*/ 3242519 h 9925534"/>
                  <a:gd name="connsiteX30" fmla="*/ 17653820 w 17653820"/>
                  <a:gd name="connsiteY30" fmla="*/ 3662260 h 9925534"/>
                  <a:gd name="connsiteX31" fmla="*/ 17653820 w 17653820"/>
                  <a:gd name="connsiteY31" fmla="*/ 4260906 h 9925534"/>
                  <a:gd name="connsiteX32" fmla="*/ 17653820 w 17653820"/>
                  <a:gd name="connsiteY32" fmla="*/ 4859552 h 9925534"/>
                  <a:gd name="connsiteX33" fmla="*/ 17653820 w 17653820"/>
                  <a:gd name="connsiteY33" fmla="*/ 5279293 h 9925534"/>
                  <a:gd name="connsiteX34" fmla="*/ 17653820 w 17653820"/>
                  <a:gd name="connsiteY34" fmla="*/ 5699033 h 9925534"/>
                  <a:gd name="connsiteX35" fmla="*/ 17653820 w 17653820"/>
                  <a:gd name="connsiteY35" fmla="*/ 6476585 h 9925534"/>
                  <a:gd name="connsiteX36" fmla="*/ 17653820 w 17653820"/>
                  <a:gd name="connsiteY36" fmla="*/ 7254137 h 9925534"/>
                  <a:gd name="connsiteX37" fmla="*/ 17653820 w 17653820"/>
                  <a:gd name="connsiteY37" fmla="*/ 7852783 h 9925534"/>
                  <a:gd name="connsiteX38" fmla="*/ 17653820 w 17653820"/>
                  <a:gd name="connsiteY38" fmla="*/ 8540882 h 9925534"/>
                  <a:gd name="connsiteX39" fmla="*/ 17653820 w 17653820"/>
                  <a:gd name="connsiteY39" fmla="*/ 9435411 h 9925534"/>
                  <a:gd name="connsiteX40" fmla="*/ 17163697 w 17653820"/>
                  <a:gd name="connsiteY40" fmla="*/ 9925534 h 9925534"/>
                  <a:gd name="connsiteX41" fmla="*/ 16802436 w 17653820"/>
                  <a:gd name="connsiteY41" fmla="*/ 9925534 h 9925534"/>
                  <a:gd name="connsiteX42" fmla="*/ 15940968 w 17653820"/>
                  <a:gd name="connsiteY42" fmla="*/ 9925534 h 9925534"/>
                  <a:gd name="connsiteX43" fmla="*/ 15579707 w 17653820"/>
                  <a:gd name="connsiteY43" fmla="*/ 9925534 h 9925534"/>
                  <a:gd name="connsiteX44" fmla="*/ 15385182 w 17653820"/>
                  <a:gd name="connsiteY44" fmla="*/ 9925534 h 9925534"/>
                  <a:gd name="connsiteX45" fmla="*/ 14356979 w 17653820"/>
                  <a:gd name="connsiteY45" fmla="*/ 9925534 h 9925534"/>
                  <a:gd name="connsiteX46" fmla="*/ 14162454 w 17653820"/>
                  <a:gd name="connsiteY46" fmla="*/ 9925534 h 9925534"/>
                  <a:gd name="connsiteX47" fmla="*/ 13300986 w 17653820"/>
                  <a:gd name="connsiteY47" fmla="*/ 9925534 h 9925534"/>
                  <a:gd name="connsiteX48" fmla="*/ 12939725 w 17653820"/>
                  <a:gd name="connsiteY48" fmla="*/ 9925534 h 9925534"/>
                  <a:gd name="connsiteX49" fmla="*/ 11911521 w 17653820"/>
                  <a:gd name="connsiteY49" fmla="*/ 9925534 h 9925534"/>
                  <a:gd name="connsiteX50" fmla="*/ 11216789 w 17653820"/>
                  <a:gd name="connsiteY50" fmla="*/ 9925534 h 9925534"/>
                  <a:gd name="connsiteX51" fmla="*/ 10522057 w 17653820"/>
                  <a:gd name="connsiteY51" fmla="*/ 9925534 h 9925534"/>
                  <a:gd name="connsiteX52" fmla="*/ 9827324 w 17653820"/>
                  <a:gd name="connsiteY52" fmla="*/ 9925534 h 9925534"/>
                  <a:gd name="connsiteX53" fmla="*/ 9632799 w 17653820"/>
                  <a:gd name="connsiteY53" fmla="*/ 9925534 h 9925534"/>
                  <a:gd name="connsiteX54" fmla="*/ 8604596 w 17653820"/>
                  <a:gd name="connsiteY54" fmla="*/ 9925534 h 9925534"/>
                  <a:gd name="connsiteX55" fmla="*/ 7743128 w 17653820"/>
                  <a:gd name="connsiteY55" fmla="*/ 9925534 h 9925534"/>
                  <a:gd name="connsiteX56" fmla="*/ 6881660 w 17653820"/>
                  <a:gd name="connsiteY56" fmla="*/ 9925534 h 9925534"/>
                  <a:gd name="connsiteX57" fmla="*/ 6353663 w 17653820"/>
                  <a:gd name="connsiteY57" fmla="*/ 9925534 h 9925534"/>
                  <a:gd name="connsiteX58" fmla="*/ 5825667 w 17653820"/>
                  <a:gd name="connsiteY58" fmla="*/ 9925534 h 9925534"/>
                  <a:gd name="connsiteX59" fmla="*/ 5464406 w 17653820"/>
                  <a:gd name="connsiteY59" fmla="*/ 9925534 h 9925534"/>
                  <a:gd name="connsiteX60" fmla="*/ 5103145 w 17653820"/>
                  <a:gd name="connsiteY60" fmla="*/ 9925534 h 9925534"/>
                  <a:gd name="connsiteX61" fmla="*/ 4408413 w 17653820"/>
                  <a:gd name="connsiteY61" fmla="*/ 9925534 h 9925534"/>
                  <a:gd name="connsiteX62" fmla="*/ 3380209 w 17653820"/>
                  <a:gd name="connsiteY62" fmla="*/ 9925534 h 9925534"/>
                  <a:gd name="connsiteX63" fmla="*/ 2518741 w 17653820"/>
                  <a:gd name="connsiteY63" fmla="*/ 9925534 h 9925534"/>
                  <a:gd name="connsiteX64" fmla="*/ 1990745 w 17653820"/>
                  <a:gd name="connsiteY64" fmla="*/ 9925534 h 9925534"/>
                  <a:gd name="connsiteX65" fmla="*/ 490123 w 17653820"/>
                  <a:gd name="connsiteY65" fmla="*/ 9925534 h 9925534"/>
                  <a:gd name="connsiteX66" fmla="*/ 0 w 17653820"/>
                  <a:gd name="connsiteY66" fmla="*/ 9435411 h 9925534"/>
                  <a:gd name="connsiteX67" fmla="*/ 0 w 17653820"/>
                  <a:gd name="connsiteY67" fmla="*/ 8657859 h 9925534"/>
                  <a:gd name="connsiteX68" fmla="*/ 0 w 17653820"/>
                  <a:gd name="connsiteY68" fmla="*/ 7880307 h 9925534"/>
                  <a:gd name="connsiteX69" fmla="*/ 0 w 17653820"/>
                  <a:gd name="connsiteY69" fmla="*/ 7102755 h 9925534"/>
                  <a:gd name="connsiteX70" fmla="*/ 0 w 17653820"/>
                  <a:gd name="connsiteY70" fmla="*/ 6325203 h 9925534"/>
                  <a:gd name="connsiteX71" fmla="*/ 0 w 17653820"/>
                  <a:gd name="connsiteY71" fmla="*/ 5458198 h 9925534"/>
                  <a:gd name="connsiteX72" fmla="*/ 0 w 17653820"/>
                  <a:gd name="connsiteY72" fmla="*/ 4591193 h 9925534"/>
                  <a:gd name="connsiteX73" fmla="*/ 0 w 17653820"/>
                  <a:gd name="connsiteY73" fmla="*/ 3813642 h 9925534"/>
                  <a:gd name="connsiteX74" fmla="*/ 0 w 17653820"/>
                  <a:gd name="connsiteY74" fmla="*/ 3304448 h 9925534"/>
                  <a:gd name="connsiteX75" fmla="*/ 0 w 17653820"/>
                  <a:gd name="connsiteY75" fmla="*/ 2795255 h 9925534"/>
                  <a:gd name="connsiteX76" fmla="*/ 0 w 17653820"/>
                  <a:gd name="connsiteY76" fmla="*/ 1928250 h 9925534"/>
                  <a:gd name="connsiteX77" fmla="*/ 0 w 17653820"/>
                  <a:gd name="connsiteY77" fmla="*/ 490123 h 9925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</a:cxnLst>
                <a:rect l="l" t="t" r="r" b="b"/>
                <a:pathLst>
                  <a:path w="17653820" h="9925534" fill="none" extrusionOk="0">
                    <a:moveTo>
                      <a:pt x="0" y="490123"/>
                    </a:moveTo>
                    <a:cubicBezTo>
                      <a:pt x="9430" y="229733"/>
                      <a:pt x="224201" y="29525"/>
                      <a:pt x="490123" y="0"/>
                    </a:cubicBezTo>
                    <a:cubicBezTo>
                      <a:pt x="581749" y="-4907"/>
                      <a:pt x="765237" y="14188"/>
                      <a:pt x="851384" y="0"/>
                    </a:cubicBezTo>
                    <a:cubicBezTo>
                      <a:pt x="937531" y="-14188"/>
                      <a:pt x="1548111" y="27818"/>
                      <a:pt x="1879588" y="0"/>
                    </a:cubicBezTo>
                    <a:cubicBezTo>
                      <a:pt x="2211065" y="-27818"/>
                      <a:pt x="2334958" y="-10236"/>
                      <a:pt x="2741055" y="0"/>
                    </a:cubicBezTo>
                    <a:cubicBezTo>
                      <a:pt x="3147152" y="10236"/>
                      <a:pt x="3362237" y="38325"/>
                      <a:pt x="3769259" y="0"/>
                    </a:cubicBezTo>
                    <a:cubicBezTo>
                      <a:pt x="4176281" y="-38325"/>
                      <a:pt x="4209644" y="30657"/>
                      <a:pt x="4630727" y="0"/>
                    </a:cubicBezTo>
                    <a:cubicBezTo>
                      <a:pt x="5051810" y="-30657"/>
                      <a:pt x="5019551" y="-9749"/>
                      <a:pt x="5158724" y="0"/>
                    </a:cubicBezTo>
                    <a:cubicBezTo>
                      <a:pt x="5297897" y="9749"/>
                      <a:pt x="5543745" y="-27750"/>
                      <a:pt x="5853456" y="0"/>
                    </a:cubicBezTo>
                    <a:cubicBezTo>
                      <a:pt x="6163167" y="27750"/>
                      <a:pt x="6209231" y="-11513"/>
                      <a:pt x="6381452" y="0"/>
                    </a:cubicBezTo>
                    <a:cubicBezTo>
                      <a:pt x="6553673" y="11513"/>
                      <a:pt x="6969316" y="42721"/>
                      <a:pt x="7242920" y="0"/>
                    </a:cubicBezTo>
                    <a:cubicBezTo>
                      <a:pt x="7516524" y="-42721"/>
                      <a:pt x="7367359" y="-6779"/>
                      <a:pt x="7437446" y="0"/>
                    </a:cubicBezTo>
                    <a:cubicBezTo>
                      <a:pt x="7507533" y="6779"/>
                      <a:pt x="8121879" y="-23059"/>
                      <a:pt x="8298913" y="0"/>
                    </a:cubicBezTo>
                    <a:cubicBezTo>
                      <a:pt x="8475947" y="23059"/>
                      <a:pt x="8987735" y="-14909"/>
                      <a:pt x="9160381" y="0"/>
                    </a:cubicBezTo>
                    <a:cubicBezTo>
                      <a:pt x="9333027" y="14909"/>
                      <a:pt x="9448457" y="17840"/>
                      <a:pt x="9688378" y="0"/>
                    </a:cubicBezTo>
                    <a:cubicBezTo>
                      <a:pt x="9928299" y="-17840"/>
                      <a:pt x="10107832" y="19640"/>
                      <a:pt x="10383110" y="0"/>
                    </a:cubicBezTo>
                    <a:cubicBezTo>
                      <a:pt x="10658388" y="-19640"/>
                      <a:pt x="10510786" y="9281"/>
                      <a:pt x="10577635" y="0"/>
                    </a:cubicBezTo>
                    <a:cubicBezTo>
                      <a:pt x="10644484" y="-9281"/>
                      <a:pt x="11338597" y="18850"/>
                      <a:pt x="11605839" y="0"/>
                    </a:cubicBezTo>
                    <a:cubicBezTo>
                      <a:pt x="11873081" y="-18850"/>
                      <a:pt x="12139040" y="33386"/>
                      <a:pt x="12467307" y="0"/>
                    </a:cubicBezTo>
                    <a:cubicBezTo>
                      <a:pt x="12795574" y="-33386"/>
                      <a:pt x="13173303" y="-32229"/>
                      <a:pt x="13495511" y="0"/>
                    </a:cubicBezTo>
                    <a:cubicBezTo>
                      <a:pt x="13817719" y="32229"/>
                      <a:pt x="13599300" y="6915"/>
                      <a:pt x="13690036" y="0"/>
                    </a:cubicBezTo>
                    <a:cubicBezTo>
                      <a:pt x="13780773" y="-6915"/>
                      <a:pt x="14293923" y="-17615"/>
                      <a:pt x="14551504" y="0"/>
                    </a:cubicBezTo>
                    <a:cubicBezTo>
                      <a:pt x="14809085" y="17615"/>
                      <a:pt x="15108412" y="-42858"/>
                      <a:pt x="15412972" y="0"/>
                    </a:cubicBezTo>
                    <a:cubicBezTo>
                      <a:pt x="15717532" y="42858"/>
                      <a:pt x="15540474" y="3633"/>
                      <a:pt x="15607497" y="0"/>
                    </a:cubicBezTo>
                    <a:cubicBezTo>
                      <a:pt x="15674521" y="-3633"/>
                      <a:pt x="16812525" y="68368"/>
                      <a:pt x="17163697" y="0"/>
                    </a:cubicBezTo>
                    <a:cubicBezTo>
                      <a:pt x="17474997" y="-50131"/>
                      <a:pt x="17627329" y="209964"/>
                      <a:pt x="17653820" y="490123"/>
                    </a:cubicBezTo>
                    <a:cubicBezTo>
                      <a:pt x="17677809" y="676649"/>
                      <a:pt x="17624913" y="908697"/>
                      <a:pt x="17653820" y="1267675"/>
                    </a:cubicBezTo>
                    <a:cubicBezTo>
                      <a:pt x="17682727" y="1626653"/>
                      <a:pt x="17678955" y="1799916"/>
                      <a:pt x="17653820" y="1955774"/>
                    </a:cubicBezTo>
                    <a:cubicBezTo>
                      <a:pt x="17628685" y="2111632"/>
                      <a:pt x="17640991" y="2166397"/>
                      <a:pt x="17653820" y="2375514"/>
                    </a:cubicBezTo>
                    <a:cubicBezTo>
                      <a:pt x="17666649" y="2584631"/>
                      <a:pt x="17658505" y="2989381"/>
                      <a:pt x="17653820" y="3242519"/>
                    </a:cubicBezTo>
                    <a:cubicBezTo>
                      <a:pt x="17649135" y="3495657"/>
                      <a:pt x="17647020" y="3506046"/>
                      <a:pt x="17653820" y="3662260"/>
                    </a:cubicBezTo>
                    <a:cubicBezTo>
                      <a:pt x="17660620" y="3818474"/>
                      <a:pt x="17667936" y="4082105"/>
                      <a:pt x="17653820" y="4260906"/>
                    </a:cubicBezTo>
                    <a:cubicBezTo>
                      <a:pt x="17639704" y="4439707"/>
                      <a:pt x="17637833" y="4626852"/>
                      <a:pt x="17653820" y="4859552"/>
                    </a:cubicBezTo>
                    <a:cubicBezTo>
                      <a:pt x="17669807" y="5092252"/>
                      <a:pt x="17666746" y="5106296"/>
                      <a:pt x="17653820" y="5279293"/>
                    </a:cubicBezTo>
                    <a:cubicBezTo>
                      <a:pt x="17640894" y="5452290"/>
                      <a:pt x="17672626" y="5548385"/>
                      <a:pt x="17653820" y="5699033"/>
                    </a:cubicBezTo>
                    <a:cubicBezTo>
                      <a:pt x="17635014" y="5849681"/>
                      <a:pt x="17679867" y="6208316"/>
                      <a:pt x="17653820" y="6476585"/>
                    </a:cubicBezTo>
                    <a:cubicBezTo>
                      <a:pt x="17627773" y="6744854"/>
                      <a:pt x="17662151" y="6982587"/>
                      <a:pt x="17653820" y="7254137"/>
                    </a:cubicBezTo>
                    <a:cubicBezTo>
                      <a:pt x="17645489" y="7525687"/>
                      <a:pt x="17666837" y="7711842"/>
                      <a:pt x="17653820" y="7852783"/>
                    </a:cubicBezTo>
                    <a:cubicBezTo>
                      <a:pt x="17640803" y="7993724"/>
                      <a:pt x="17667921" y="8336346"/>
                      <a:pt x="17653820" y="8540882"/>
                    </a:cubicBezTo>
                    <a:cubicBezTo>
                      <a:pt x="17639719" y="8745418"/>
                      <a:pt x="17650822" y="9078469"/>
                      <a:pt x="17653820" y="9435411"/>
                    </a:cubicBezTo>
                    <a:cubicBezTo>
                      <a:pt x="17650725" y="9661325"/>
                      <a:pt x="17438890" y="9944854"/>
                      <a:pt x="17163697" y="9925534"/>
                    </a:cubicBezTo>
                    <a:cubicBezTo>
                      <a:pt x="17045753" y="9912424"/>
                      <a:pt x="16967862" y="9913833"/>
                      <a:pt x="16802436" y="9925534"/>
                    </a:cubicBezTo>
                    <a:cubicBezTo>
                      <a:pt x="16637010" y="9937235"/>
                      <a:pt x="16342966" y="9965389"/>
                      <a:pt x="15940968" y="9925534"/>
                    </a:cubicBezTo>
                    <a:cubicBezTo>
                      <a:pt x="15538970" y="9885679"/>
                      <a:pt x="15715129" y="9912279"/>
                      <a:pt x="15579707" y="9925534"/>
                    </a:cubicBezTo>
                    <a:cubicBezTo>
                      <a:pt x="15444285" y="9938789"/>
                      <a:pt x="15442549" y="9931878"/>
                      <a:pt x="15385182" y="9925534"/>
                    </a:cubicBezTo>
                    <a:cubicBezTo>
                      <a:pt x="15327816" y="9919190"/>
                      <a:pt x="14615365" y="9927744"/>
                      <a:pt x="14356979" y="9925534"/>
                    </a:cubicBezTo>
                    <a:cubicBezTo>
                      <a:pt x="14098593" y="9923324"/>
                      <a:pt x="14216919" y="9933062"/>
                      <a:pt x="14162454" y="9925534"/>
                    </a:cubicBezTo>
                    <a:cubicBezTo>
                      <a:pt x="14107989" y="9918006"/>
                      <a:pt x="13560055" y="9910631"/>
                      <a:pt x="13300986" y="9925534"/>
                    </a:cubicBezTo>
                    <a:cubicBezTo>
                      <a:pt x="13041917" y="9940437"/>
                      <a:pt x="13038510" y="9935383"/>
                      <a:pt x="12939725" y="9925534"/>
                    </a:cubicBezTo>
                    <a:cubicBezTo>
                      <a:pt x="12840940" y="9915685"/>
                      <a:pt x="12128399" y="9955337"/>
                      <a:pt x="11911521" y="9925534"/>
                    </a:cubicBezTo>
                    <a:cubicBezTo>
                      <a:pt x="11694643" y="9895731"/>
                      <a:pt x="11532859" y="9951542"/>
                      <a:pt x="11216789" y="9925534"/>
                    </a:cubicBezTo>
                    <a:cubicBezTo>
                      <a:pt x="10900719" y="9899526"/>
                      <a:pt x="10854772" y="9905545"/>
                      <a:pt x="10522057" y="9925534"/>
                    </a:cubicBezTo>
                    <a:cubicBezTo>
                      <a:pt x="10189342" y="9945523"/>
                      <a:pt x="9974433" y="9898432"/>
                      <a:pt x="9827324" y="9925534"/>
                    </a:cubicBezTo>
                    <a:cubicBezTo>
                      <a:pt x="9680215" y="9952636"/>
                      <a:pt x="9696868" y="9927028"/>
                      <a:pt x="9632799" y="9925534"/>
                    </a:cubicBezTo>
                    <a:cubicBezTo>
                      <a:pt x="9568731" y="9924040"/>
                      <a:pt x="8925426" y="9957486"/>
                      <a:pt x="8604596" y="9925534"/>
                    </a:cubicBezTo>
                    <a:cubicBezTo>
                      <a:pt x="8283766" y="9893582"/>
                      <a:pt x="7990280" y="9909216"/>
                      <a:pt x="7743128" y="9925534"/>
                    </a:cubicBezTo>
                    <a:cubicBezTo>
                      <a:pt x="7495976" y="9941852"/>
                      <a:pt x="7288627" y="9952071"/>
                      <a:pt x="6881660" y="9925534"/>
                    </a:cubicBezTo>
                    <a:cubicBezTo>
                      <a:pt x="6474693" y="9898997"/>
                      <a:pt x="6482298" y="9934458"/>
                      <a:pt x="6353663" y="9925534"/>
                    </a:cubicBezTo>
                    <a:cubicBezTo>
                      <a:pt x="6225028" y="9916610"/>
                      <a:pt x="5989571" y="9945942"/>
                      <a:pt x="5825667" y="9925534"/>
                    </a:cubicBezTo>
                    <a:cubicBezTo>
                      <a:pt x="5661763" y="9905126"/>
                      <a:pt x="5550090" y="9914419"/>
                      <a:pt x="5464406" y="9925534"/>
                    </a:cubicBezTo>
                    <a:cubicBezTo>
                      <a:pt x="5378722" y="9936649"/>
                      <a:pt x="5193281" y="9912942"/>
                      <a:pt x="5103145" y="9925534"/>
                    </a:cubicBezTo>
                    <a:cubicBezTo>
                      <a:pt x="5013009" y="9938126"/>
                      <a:pt x="4724894" y="9933244"/>
                      <a:pt x="4408413" y="9925534"/>
                    </a:cubicBezTo>
                    <a:cubicBezTo>
                      <a:pt x="4091932" y="9917824"/>
                      <a:pt x="3826677" y="9937508"/>
                      <a:pt x="3380209" y="9925534"/>
                    </a:cubicBezTo>
                    <a:cubicBezTo>
                      <a:pt x="2933741" y="9913560"/>
                      <a:pt x="2919637" y="9893344"/>
                      <a:pt x="2518741" y="9925534"/>
                    </a:cubicBezTo>
                    <a:cubicBezTo>
                      <a:pt x="2117845" y="9957724"/>
                      <a:pt x="2132901" y="9931897"/>
                      <a:pt x="1990745" y="9925534"/>
                    </a:cubicBezTo>
                    <a:cubicBezTo>
                      <a:pt x="1848589" y="9919171"/>
                      <a:pt x="1087742" y="9867189"/>
                      <a:pt x="490123" y="9925534"/>
                    </a:cubicBezTo>
                    <a:cubicBezTo>
                      <a:pt x="222061" y="9919203"/>
                      <a:pt x="55123" y="9670671"/>
                      <a:pt x="0" y="9435411"/>
                    </a:cubicBezTo>
                    <a:cubicBezTo>
                      <a:pt x="-28206" y="9228041"/>
                      <a:pt x="-24735" y="8843249"/>
                      <a:pt x="0" y="8657859"/>
                    </a:cubicBezTo>
                    <a:cubicBezTo>
                      <a:pt x="24735" y="8472469"/>
                      <a:pt x="-17048" y="8176303"/>
                      <a:pt x="0" y="7880307"/>
                    </a:cubicBezTo>
                    <a:cubicBezTo>
                      <a:pt x="17048" y="7584311"/>
                      <a:pt x="15771" y="7300713"/>
                      <a:pt x="0" y="7102755"/>
                    </a:cubicBezTo>
                    <a:cubicBezTo>
                      <a:pt x="-15771" y="6904797"/>
                      <a:pt x="30771" y="6679084"/>
                      <a:pt x="0" y="6325203"/>
                    </a:cubicBezTo>
                    <a:cubicBezTo>
                      <a:pt x="-30771" y="5971322"/>
                      <a:pt x="-10992" y="5683136"/>
                      <a:pt x="0" y="5458198"/>
                    </a:cubicBezTo>
                    <a:cubicBezTo>
                      <a:pt x="10992" y="5233260"/>
                      <a:pt x="12332" y="4798283"/>
                      <a:pt x="0" y="4591193"/>
                    </a:cubicBezTo>
                    <a:cubicBezTo>
                      <a:pt x="-12332" y="4384104"/>
                      <a:pt x="-10347" y="4027614"/>
                      <a:pt x="0" y="3813642"/>
                    </a:cubicBezTo>
                    <a:cubicBezTo>
                      <a:pt x="10347" y="3599670"/>
                      <a:pt x="-20953" y="3489315"/>
                      <a:pt x="0" y="3304448"/>
                    </a:cubicBezTo>
                    <a:cubicBezTo>
                      <a:pt x="20953" y="3119581"/>
                      <a:pt x="21410" y="2957878"/>
                      <a:pt x="0" y="2795255"/>
                    </a:cubicBezTo>
                    <a:cubicBezTo>
                      <a:pt x="-21410" y="2632632"/>
                      <a:pt x="-5600" y="2116260"/>
                      <a:pt x="0" y="1928250"/>
                    </a:cubicBezTo>
                    <a:cubicBezTo>
                      <a:pt x="5600" y="1740240"/>
                      <a:pt x="-54070" y="1146585"/>
                      <a:pt x="0" y="490123"/>
                    </a:cubicBezTo>
                    <a:close/>
                  </a:path>
                  <a:path w="17653820" h="9925534" stroke="0" extrusionOk="0">
                    <a:moveTo>
                      <a:pt x="0" y="490123"/>
                    </a:moveTo>
                    <a:cubicBezTo>
                      <a:pt x="-11668" y="218826"/>
                      <a:pt x="182799" y="-36095"/>
                      <a:pt x="490123" y="0"/>
                    </a:cubicBezTo>
                    <a:cubicBezTo>
                      <a:pt x="576323" y="8949"/>
                      <a:pt x="714271" y="-8947"/>
                      <a:pt x="851384" y="0"/>
                    </a:cubicBezTo>
                    <a:cubicBezTo>
                      <a:pt x="988497" y="8947"/>
                      <a:pt x="1254066" y="12399"/>
                      <a:pt x="1379380" y="0"/>
                    </a:cubicBezTo>
                    <a:cubicBezTo>
                      <a:pt x="1504694" y="-12399"/>
                      <a:pt x="1566498" y="-16580"/>
                      <a:pt x="1740641" y="0"/>
                    </a:cubicBezTo>
                    <a:cubicBezTo>
                      <a:pt x="1914784" y="16580"/>
                      <a:pt x="2347953" y="-34756"/>
                      <a:pt x="2768845" y="0"/>
                    </a:cubicBezTo>
                    <a:cubicBezTo>
                      <a:pt x="3189737" y="34756"/>
                      <a:pt x="3040388" y="-12341"/>
                      <a:pt x="3130106" y="0"/>
                    </a:cubicBezTo>
                    <a:cubicBezTo>
                      <a:pt x="3219824" y="12341"/>
                      <a:pt x="3795996" y="21528"/>
                      <a:pt x="4158309" y="0"/>
                    </a:cubicBezTo>
                    <a:cubicBezTo>
                      <a:pt x="4520622" y="-21528"/>
                      <a:pt x="4809957" y="-43691"/>
                      <a:pt x="5186513" y="0"/>
                    </a:cubicBezTo>
                    <a:cubicBezTo>
                      <a:pt x="5563069" y="43691"/>
                      <a:pt x="5791787" y="-19621"/>
                      <a:pt x="6047981" y="0"/>
                    </a:cubicBezTo>
                    <a:cubicBezTo>
                      <a:pt x="6304175" y="19621"/>
                      <a:pt x="6669709" y="-14519"/>
                      <a:pt x="7076185" y="0"/>
                    </a:cubicBezTo>
                    <a:cubicBezTo>
                      <a:pt x="7482661" y="14519"/>
                      <a:pt x="7262263" y="13388"/>
                      <a:pt x="7437445" y="0"/>
                    </a:cubicBezTo>
                    <a:cubicBezTo>
                      <a:pt x="7612627" y="-13388"/>
                      <a:pt x="8098777" y="20290"/>
                      <a:pt x="8465649" y="0"/>
                    </a:cubicBezTo>
                    <a:cubicBezTo>
                      <a:pt x="8832521" y="-20290"/>
                      <a:pt x="8808818" y="17086"/>
                      <a:pt x="8993646" y="0"/>
                    </a:cubicBezTo>
                    <a:cubicBezTo>
                      <a:pt x="9178474" y="-17086"/>
                      <a:pt x="9271003" y="-4144"/>
                      <a:pt x="9521642" y="0"/>
                    </a:cubicBezTo>
                    <a:cubicBezTo>
                      <a:pt x="9772281" y="4144"/>
                      <a:pt x="9644542" y="-2147"/>
                      <a:pt x="9716167" y="0"/>
                    </a:cubicBezTo>
                    <a:cubicBezTo>
                      <a:pt x="9787793" y="2147"/>
                      <a:pt x="10127392" y="6343"/>
                      <a:pt x="10410900" y="0"/>
                    </a:cubicBezTo>
                    <a:cubicBezTo>
                      <a:pt x="10694408" y="-6343"/>
                      <a:pt x="10879658" y="-3993"/>
                      <a:pt x="11272368" y="0"/>
                    </a:cubicBezTo>
                    <a:cubicBezTo>
                      <a:pt x="11665078" y="3993"/>
                      <a:pt x="11388217" y="-1556"/>
                      <a:pt x="11466893" y="0"/>
                    </a:cubicBezTo>
                    <a:cubicBezTo>
                      <a:pt x="11545569" y="1556"/>
                      <a:pt x="11654101" y="4520"/>
                      <a:pt x="11828153" y="0"/>
                    </a:cubicBezTo>
                    <a:cubicBezTo>
                      <a:pt x="12002205" y="-4520"/>
                      <a:pt x="12309094" y="-38992"/>
                      <a:pt x="12689621" y="0"/>
                    </a:cubicBezTo>
                    <a:cubicBezTo>
                      <a:pt x="13070148" y="38992"/>
                      <a:pt x="13103583" y="22102"/>
                      <a:pt x="13217618" y="0"/>
                    </a:cubicBezTo>
                    <a:cubicBezTo>
                      <a:pt x="13331653" y="-22102"/>
                      <a:pt x="13708380" y="-18815"/>
                      <a:pt x="13912350" y="0"/>
                    </a:cubicBezTo>
                    <a:cubicBezTo>
                      <a:pt x="14116320" y="18815"/>
                      <a:pt x="14464219" y="36083"/>
                      <a:pt x="14773818" y="0"/>
                    </a:cubicBezTo>
                    <a:cubicBezTo>
                      <a:pt x="15083417" y="-36083"/>
                      <a:pt x="14956714" y="-5237"/>
                      <a:pt x="15135079" y="0"/>
                    </a:cubicBezTo>
                    <a:cubicBezTo>
                      <a:pt x="15313444" y="5237"/>
                      <a:pt x="15709990" y="-275"/>
                      <a:pt x="16163283" y="0"/>
                    </a:cubicBezTo>
                    <a:cubicBezTo>
                      <a:pt x="16616576" y="275"/>
                      <a:pt x="16797261" y="-14811"/>
                      <a:pt x="17163697" y="0"/>
                    </a:cubicBezTo>
                    <a:cubicBezTo>
                      <a:pt x="17425144" y="51097"/>
                      <a:pt x="17651643" y="246428"/>
                      <a:pt x="17653820" y="490123"/>
                    </a:cubicBezTo>
                    <a:cubicBezTo>
                      <a:pt x="17675152" y="635086"/>
                      <a:pt x="17675852" y="855934"/>
                      <a:pt x="17653820" y="999316"/>
                    </a:cubicBezTo>
                    <a:cubicBezTo>
                      <a:pt x="17631788" y="1142698"/>
                      <a:pt x="17665855" y="1299704"/>
                      <a:pt x="17653820" y="1508510"/>
                    </a:cubicBezTo>
                    <a:cubicBezTo>
                      <a:pt x="17641785" y="1717316"/>
                      <a:pt x="17678346" y="1985403"/>
                      <a:pt x="17653820" y="2375514"/>
                    </a:cubicBezTo>
                    <a:cubicBezTo>
                      <a:pt x="17629294" y="2765625"/>
                      <a:pt x="17660973" y="2706972"/>
                      <a:pt x="17653820" y="2795255"/>
                    </a:cubicBezTo>
                    <a:cubicBezTo>
                      <a:pt x="17646667" y="2883538"/>
                      <a:pt x="17633482" y="3130828"/>
                      <a:pt x="17653820" y="3214995"/>
                    </a:cubicBezTo>
                    <a:cubicBezTo>
                      <a:pt x="17674158" y="3299162"/>
                      <a:pt x="17669594" y="3451561"/>
                      <a:pt x="17653820" y="3634736"/>
                    </a:cubicBezTo>
                    <a:cubicBezTo>
                      <a:pt x="17638046" y="3817911"/>
                      <a:pt x="17668168" y="4049909"/>
                      <a:pt x="17653820" y="4412288"/>
                    </a:cubicBezTo>
                    <a:cubicBezTo>
                      <a:pt x="17639472" y="4774667"/>
                      <a:pt x="17639302" y="4731821"/>
                      <a:pt x="17653820" y="4921481"/>
                    </a:cubicBezTo>
                    <a:cubicBezTo>
                      <a:pt x="17668338" y="5111141"/>
                      <a:pt x="17671291" y="5481988"/>
                      <a:pt x="17653820" y="5699033"/>
                    </a:cubicBezTo>
                    <a:cubicBezTo>
                      <a:pt x="17636349" y="5916078"/>
                      <a:pt x="17630535" y="6185425"/>
                      <a:pt x="17653820" y="6476585"/>
                    </a:cubicBezTo>
                    <a:cubicBezTo>
                      <a:pt x="17677105" y="6767745"/>
                      <a:pt x="17612241" y="6951910"/>
                      <a:pt x="17653820" y="7343590"/>
                    </a:cubicBezTo>
                    <a:cubicBezTo>
                      <a:pt x="17695399" y="7735270"/>
                      <a:pt x="17630105" y="7708816"/>
                      <a:pt x="17653820" y="7852783"/>
                    </a:cubicBezTo>
                    <a:cubicBezTo>
                      <a:pt x="17677535" y="7996750"/>
                      <a:pt x="17678987" y="8394663"/>
                      <a:pt x="17653820" y="8630335"/>
                    </a:cubicBezTo>
                    <a:cubicBezTo>
                      <a:pt x="17628653" y="8866007"/>
                      <a:pt x="17662518" y="9039536"/>
                      <a:pt x="17653820" y="9435411"/>
                    </a:cubicBezTo>
                    <a:cubicBezTo>
                      <a:pt x="17600227" y="9740563"/>
                      <a:pt x="17397297" y="9926613"/>
                      <a:pt x="17163697" y="9925534"/>
                    </a:cubicBezTo>
                    <a:cubicBezTo>
                      <a:pt x="16746560" y="9939544"/>
                      <a:pt x="16680196" y="9891912"/>
                      <a:pt x="16302229" y="9925534"/>
                    </a:cubicBezTo>
                    <a:cubicBezTo>
                      <a:pt x="15924262" y="9959156"/>
                      <a:pt x="16024669" y="9936947"/>
                      <a:pt x="15940968" y="9925534"/>
                    </a:cubicBezTo>
                    <a:cubicBezTo>
                      <a:pt x="15857267" y="9914121"/>
                      <a:pt x="15812234" y="9925140"/>
                      <a:pt x="15746443" y="9925534"/>
                    </a:cubicBezTo>
                    <a:cubicBezTo>
                      <a:pt x="15680652" y="9925928"/>
                      <a:pt x="15248396" y="9963249"/>
                      <a:pt x="14884975" y="9925534"/>
                    </a:cubicBezTo>
                    <a:cubicBezTo>
                      <a:pt x="14521554" y="9887819"/>
                      <a:pt x="14358421" y="9878364"/>
                      <a:pt x="13856771" y="9925534"/>
                    </a:cubicBezTo>
                    <a:cubicBezTo>
                      <a:pt x="13355121" y="9972704"/>
                      <a:pt x="13299640" y="9880669"/>
                      <a:pt x="12828568" y="9925534"/>
                    </a:cubicBezTo>
                    <a:cubicBezTo>
                      <a:pt x="12357496" y="9970399"/>
                      <a:pt x="12717293" y="9923754"/>
                      <a:pt x="12634043" y="9925534"/>
                    </a:cubicBezTo>
                    <a:cubicBezTo>
                      <a:pt x="12550793" y="9927314"/>
                      <a:pt x="12015884" y="9966632"/>
                      <a:pt x="11605839" y="9925534"/>
                    </a:cubicBezTo>
                    <a:cubicBezTo>
                      <a:pt x="11195794" y="9884436"/>
                      <a:pt x="11232406" y="9950209"/>
                      <a:pt x="11077842" y="9925534"/>
                    </a:cubicBezTo>
                    <a:cubicBezTo>
                      <a:pt x="10923278" y="9900859"/>
                      <a:pt x="10950291" y="9926861"/>
                      <a:pt x="10883317" y="9925534"/>
                    </a:cubicBezTo>
                    <a:cubicBezTo>
                      <a:pt x="10816344" y="9924207"/>
                      <a:pt x="10327762" y="9879215"/>
                      <a:pt x="9855114" y="9925534"/>
                    </a:cubicBezTo>
                    <a:cubicBezTo>
                      <a:pt x="9382466" y="9971853"/>
                      <a:pt x="9428207" y="9892216"/>
                      <a:pt x="9160381" y="9925534"/>
                    </a:cubicBezTo>
                    <a:cubicBezTo>
                      <a:pt x="8892555" y="9958852"/>
                      <a:pt x="8585604" y="9968536"/>
                      <a:pt x="8132178" y="9925534"/>
                    </a:cubicBezTo>
                    <a:cubicBezTo>
                      <a:pt x="7678752" y="9882532"/>
                      <a:pt x="7845828" y="9901038"/>
                      <a:pt x="7604181" y="9925534"/>
                    </a:cubicBezTo>
                    <a:cubicBezTo>
                      <a:pt x="7362534" y="9950030"/>
                      <a:pt x="7477233" y="9916752"/>
                      <a:pt x="7409656" y="9925534"/>
                    </a:cubicBezTo>
                    <a:cubicBezTo>
                      <a:pt x="7342080" y="9934316"/>
                      <a:pt x="7172246" y="9931764"/>
                      <a:pt x="7048395" y="9925534"/>
                    </a:cubicBezTo>
                    <a:cubicBezTo>
                      <a:pt x="6924544" y="9919304"/>
                      <a:pt x="6906226" y="9918980"/>
                      <a:pt x="6853870" y="9925534"/>
                    </a:cubicBezTo>
                    <a:cubicBezTo>
                      <a:pt x="6801515" y="9932088"/>
                      <a:pt x="6516805" y="9951362"/>
                      <a:pt x="6325874" y="9925534"/>
                    </a:cubicBezTo>
                    <a:cubicBezTo>
                      <a:pt x="6134943" y="9899706"/>
                      <a:pt x="5920361" y="9959699"/>
                      <a:pt x="5631142" y="9925534"/>
                    </a:cubicBezTo>
                    <a:cubicBezTo>
                      <a:pt x="5341923" y="9891369"/>
                      <a:pt x="4915031" y="9917984"/>
                      <a:pt x="4602938" y="9925534"/>
                    </a:cubicBezTo>
                    <a:cubicBezTo>
                      <a:pt x="4290845" y="9933084"/>
                      <a:pt x="4470016" y="9921027"/>
                      <a:pt x="4408413" y="9925534"/>
                    </a:cubicBezTo>
                    <a:cubicBezTo>
                      <a:pt x="4346811" y="9930041"/>
                      <a:pt x="4285372" y="9921212"/>
                      <a:pt x="4213888" y="9925534"/>
                    </a:cubicBezTo>
                    <a:cubicBezTo>
                      <a:pt x="4142405" y="9929856"/>
                      <a:pt x="3440808" y="9886363"/>
                      <a:pt x="3185684" y="9925534"/>
                    </a:cubicBezTo>
                    <a:cubicBezTo>
                      <a:pt x="2930560" y="9964705"/>
                      <a:pt x="3063221" y="9922441"/>
                      <a:pt x="2991159" y="9925534"/>
                    </a:cubicBezTo>
                    <a:cubicBezTo>
                      <a:pt x="2919097" y="9928627"/>
                      <a:pt x="2628835" y="9934341"/>
                      <a:pt x="2463163" y="9925534"/>
                    </a:cubicBezTo>
                    <a:cubicBezTo>
                      <a:pt x="2297491" y="9916727"/>
                      <a:pt x="1876093" y="9913543"/>
                      <a:pt x="1601695" y="9925534"/>
                    </a:cubicBezTo>
                    <a:cubicBezTo>
                      <a:pt x="1327297" y="9937525"/>
                      <a:pt x="846070" y="9961913"/>
                      <a:pt x="490123" y="9925534"/>
                    </a:cubicBezTo>
                    <a:cubicBezTo>
                      <a:pt x="201293" y="9898653"/>
                      <a:pt x="20727" y="9703991"/>
                      <a:pt x="0" y="9435411"/>
                    </a:cubicBezTo>
                    <a:cubicBezTo>
                      <a:pt x="-14910" y="9101364"/>
                      <a:pt x="-1353" y="9088712"/>
                      <a:pt x="0" y="8747312"/>
                    </a:cubicBezTo>
                    <a:cubicBezTo>
                      <a:pt x="1353" y="8405912"/>
                      <a:pt x="19031" y="8391806"/>
                      <a:pt x="0" y="8238119"/>
                    </a:cubicBezTo>
                    <a:cubicBezTo>
                      <a:pt x="-19031" y="8084432"/>
                      <a:pt x="-1655" y="7848919"/>
                      <a:pt x="0" y="7728925"/>
                    </a:cubicBezTo>
                    <a:cubicBezTo>
                      <a:pt x="1655" y="7608931"/>
                      <a:pt x="-6069" y="7320287"/>
                      <a:pt x="0" y="7040826"/>
                    </a:cubicBezTo>
                    <a:cubicBezTo>
                      <a:pt x="6069" y="6761365"/>
                      <a:pt x="-29726" y="6529239"/>
                      <a:pt x="0" y="6352727"/>
                    </a:cubicBezTo>
                    <a:cubicBezTo>
                      <a:pt x="29726" y="6176215"/>
                      <a:pt x="12668" y="5916792"/>
                      <a:pt x="0" y="5575175"/>
                    </a:cubicBezTo>
                    <a:cubicBezTo>
                      <a:pt x="-12668" y="5233558"/>
                      <a:pt x="9684" y="5153927"/>
                      <a:pt x="0" y="4976529"/>
                    </a:cubicBezTo>
                    <a:cubicBezTo>
                      <a:pt x="-9684" y="4799131"/>
                      <a:pt x="-31548" y="4532079"/>
                      <a:pt x="0" y="4288430"/>
                    </a:cubicBezTo>
                    <a:cubicBezTo>
                      <a:pt x="31548" y="4044781"/>
                      <a:pt x="16987" y="3807585"/>
                      <a:pt x="0" y="3421425"/>
                    </a:cubicBezTo>
                    <a:cubicBezTo>
                      <a:pt x="-16987" y="3035265"/>
                      <a:pt x="40162" y="2908009"/>
                      <a:pt x="0" y="2554420"/>
                    </a:cubicBezTo>
                    <a:cubicBezTo>
                      <a:pt x="-40162" y="2200831"/>
                      <a:pt x="-10334" y="2116005"/>
                      <a:pt x="0" y="1866321"/>
                    </a:cubicBezTo>
                    <a:cubicBezTo>
                      <a:pt x="10334" y="1616637"/>
                      <a:pt x="-3493" y="850961"/>
                      <a:pt x="0" y="490123"/>
                    </a:cubicBezTo>
                    <a:close/>
                  </a:path>
                </a:pathLst>
              </a:custGeom>
              <a:solidFill>
                <a:srgbClr val="FAFAFA"/>
              </a:solidFill>
              <a:ln w="38100">
                <a:solidFill>
                  <a:srgbClr val="FAFAFA"/>
                </a:solidFill>
                <a:extLst>
                  <a:ext uri="{C807C97D-BFC1-408E-A445-0C87EB9F89A2}">
                    <ask:lineSketchStyleProps xmlns:ask="http://schemas.microsoft.com/office/drawing/2018/sketchyshapes" sd="742643748">
                      <a:prstGeom prst="roundRect">
                        <a:avLst>
                          <a:gd name="adj" fmla="val 4938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387D72C-E8F2-B14E-73A1-01F8657E8361}"/>
                </a:ext>
              </a:extLst>
            </p:cNvPr>
            <p:cNvGrpSpPr/>
            <p:nvPr/>
          </p:nvGrpSpPr>
          <p:grpSpPr>
            <a:xfrm>
              <a:off x="0" y="-63359"/>
              <a:ext cx="18546250" cy="10669944"/>
              <a:chOff x="0" y="-63359"/>
              <a:chExt cx="18546250" cy="10669944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DCAA790D-A3C1-0381-4D4E-2241E035B4BB}"/>
                  </a:ext>
                </a:extLst>
              </p:cNvPr>
              <p:cNvSpPr/>
              <p:nvPr/>
            </p:nvSpPr>
            <p:spPr>
              <a:xfrm>
                <a:off x="381000" y="335281"/>
                <a:ext cx="17526000" cy="9796205"/>
              </a:xfrm>
              <a:solidFill>
                <a:schemeClr val="bg1"/>
              </a:solidFill>
              <a:ln w="38100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14" name="Picture 13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C485EFFE-CB0A-09D4-EFD5-3BDE7941E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650846" y="114176"/>
                <a:ext cx="1584844" cy="546771"/>
              </a:xfrm>
              <a:prstGeom prst="rect">
                <a:avLst/>
              </a:prstGeom>
              <a:effectLst>
                <a:glow rad="25400">
                  <a:schemeClr val="bg1"/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C20E051E-13A3-E941-1EFE-BFE38B9D71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rcRect/>
              <a:stretch>
                <a:fillRect/>
              </a:stretch>
            </p:blipFill>
            <p:spPr>
              <a:xfrm rot="19374540">
                <a:off x="16666222" y="9322300"/>
                <a:ext cx="1279469" cy="1284285"/>
              </a:xfrm>
              <a:prstGeom prst="rect">
                <a:avLst/>
              </a:prstGeom>
            </p:spPr>
          </p:pic>
          <p:pic>
            <p:nvPicPr>
              <p:cNvPr id="27" name="Picture 26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90620BAC-4E57-98EE-2EDB-1A5B3240EA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479" t="31321" r="1107" b="39360"/>
              <a:stretch/>
            </p:blipFill>
            <p:spPr>
              <a:xfrm>
                <a:off x="37974" y="-63359"/>
                <a:ext cx="1115738" cy="1242220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28" name="Picture 16">
                <a:extLst>
                  <a:ext uri="{FF2B5EF4-FFF2-40B4-BE49-F238E27FC236}">
                    <a16:creationId xmlns:a16="http://schemas.microsoft.com/office/drawing/2014/main" id="{BD7C6A76-1169-4AD0-12A9-0EAE964B51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/>
              <a:srcRect b="89618"/>
              <a:stretch/>
            </p:blipFill>
            <p:spPr>
              <a:xfrm>
                <a:off x="0" y="9693396"/>
                <a:ext cx="18485889" cy="596535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9" name="Picture 28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020D0B89-25B5-75C1-17F5-AFC5A1481E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568" t="1795" r="-3982" b="68886"/>
              <a:stretch/>
            </p:blipFill>
            <p:spPr>
              <a:xfrm>
                <a:off x="17267749" y="8820127"/>
                <a:ext cx="1278501" cy="1423434"/>
              </a:xfrm>
              <a:prstGeom prst="rect">
                <a:avLst/>
              </a:prstGeom>
              <a:effectLst>
                <a:outerShdw blurRad="63500" sx="102000" sy="102000" algn="ctr" rotWithShape="0">
                  <a:schemeClr val="bg1"/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0F4489-4715-93F0-1750-F233C8BE0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75" y="9693396"/>
                <a:ext cx="850572" cy="550165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B79CCD44-BEF9-72A1-5DE2-3CA358502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6305" y="179767"/>
                <a:ext cx="385381" cy="359689"/>
              </a:xfrm>
              <a:prstGeom prst="rect">
                <a:avLst/>
              </a:prstGeom>
            </p:spPr>
          </p:pic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12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openxmlformats.org/officeDocument/2006/relationships/image" Target="../media/image3.svg"/><Relationship Id="rId4" Type="http://schemas.openxmlformats.org/officeDocument/2006/relationships/image" Target="../media/image9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31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3.wav"/><Relationship Id="rId11" Type="http://schemas.openxmlformats.org/officeDocument/2006/relationships/image" Target="../media/image30.png"/><Relationship Id="rId5" Type="http://schemas.openxmlformats.org/officeDocument/2006/relationships/audio" Target="../media/audio12.wav"/><Relationship Id="rId10" Type="http://schemas.openxmlformats.org/officeDocument/2006/relationships/audio" Target="../media/audio17.wav"/><Relationship Id="rId4" Type="http://schemas.openxmlformats.org/officeDocument/2006/relationships/audio" Target="../media/audio11.wav"/><Relationship Id="rId9" Type="http://schemas.openxmlformats.org/officeDocument/2006/relationships/audio" Target="../media/audio16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19.wav"/><Relationship Id="rId7" Type="http://schemas.openxmlformats.org/officeDocument/2006/relationships/image" Target="../media/image39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audio" Target="../media/audio21.wav"/><Relationship Id="rId4" Type="http://schemas.openxmlformats.org/officeDocument/2006/relationships/audio" Target="../media/audio20.wav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4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7.wav"/><Relationship Id="rId7" Type="http://schemas.openxmlformats.org/officeDocument/2006/relationships/image" Target="../media/image45.png"/><Relationship Id="rId2" Type="http://schemas.openxmlformats.org/officeDocument/2006/relationships/audio" Target="../media/audio2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7" Type="http://schemas.openxmlformats.org/officeDocument/2006/relationships/image" Target="../media/image44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6.png"/><Relationship Id="rId3" Type="http://schemas.openxmlformats.org/officeDocument/2006/relationships/audio" Target="../media/audio31.wav"/><Relationship Id="rId7" Type="http://schemas.openxmlformats.org/officeDocument/2006/relationships/image" Target="../media/image47.png"/><Relationship Id="rId12" Type="http://schemas.openxmlformats.org/officeDocument/2006/relationships/image" Target="../media/image53.jpeg"/><Relationship Id="rId17" Type="http://schemas.openxmlformats.org/officeDocument/2006/relationships/image" Target="../media/image27.png"/><Relationship Id="rId2" Type="http://schemas.openxmlformats.org/officeDocument/2006/relationships/audio" Target="../media/audio30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3.png"/><Relationship Id="rId18" Type="http://schemas.openxmlformats.org/officeDocument/2006/relationships/image" Target="../media/image58.png"/><Relationship Id="rId3" Type="http://schemas.openxmlformats.org/officeDocument/2006/relationships/audio" Target="../media/audio30.wav"/><Relationship Id="rId7" Type="http://schemas.openxmlformats.org/officeDocument/2006/relationships/image" Target="../media/image47.png"/><Relationship Id="rId12" Type="http://schemas.openxmlformats.org/officeDocument/2006/relationships/image" Target="../media/image26.png"/><Relationship Id="rId17" Type="http://schemas.openxmlformats.org/officeDocument/2006/relationships/image" Target="../media/image57.jpeg"/><Relationship Id="rId2" Type="http://schemas.openxmlformats.org/officeDocument/2006/relationships/audio" Target="../media/audio31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6.png"/><Relationship Id="rId3" Type="http://schemas.openxmlformats.org/officeDocument/2006/relationships/audio" Target="../media/audio30.wav"/><Relationship Id="rId7" Type="http://schemas.openxmlformats.org/officeDocument/2006/relationships/image" Target="../media/image47.png"/><Relationship Id="rId12" Type="http://schemas.openxmlformats.org/officeDocument/2006/relationships/image" Target="../media/image27.png"/><Relationship Id="rId17" Type="http://schemas.openxmlformats.org/officeDocument/2006/relationships/image" Target="../media/image58.png"/><Relationship Id="rId2" Type="http://schemas.openxmlformats.org/officeDocument/2006/relationships/audio" Target="../media/audio31.wav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54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8.png"/><Relationship Id="rId18" Type="http://schemas.openxmlformats.org/officeDocument/2006/relationships/image" Target="../media/image54.png"/><Relationship Id="rId3" Type="http://schemas.openxmlformats.org/officeDocument/2006/relationships/audio" Target="../media/audio31.wav"/><Relationship Id="rId7" Type="http://schemas.openxmlformats.org/officeDocument/2006/relationships/image" Target="../media/image47.png"/><Relationship Id="rId12" Type="http://schemas.openxmlformats.org/officeDocument/2006/relationships/image" Target="../media/image57.jpeg"/><Relationship Id="rId17" Type="http://schemas.openxmlformats.org/officeDocument/2006/relationships/image" Target="../media/image53.jpeg"/><Relationship Id="rId2" Type="http://schemas.openxmlformats.org/officeDocument/2006/relationships/audio" Target="../media/audio30.wav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33.pn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.png"/><Relationship Id="rId3" Type="http://schemas.openxmlformats.org/officeDocument/2006/relationships/audio" Target="../media/audio30.wav"/><Relationship Id="rId7" Type="http://schemas.openxmlformats.org/officeDocument/2006/relationships/image" Target="../media/image47.png"/><Relationship Id="rId12" Type="http://schemas.openxmlformats.org/officeDocument/2006/relationships/image" Target="../media/image59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61.sv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.png"/><Relationship Id="rId3" Type="http://schemas.openxmlformats.org/officeDocument/2006/relationships/audio" Target="../media/audio30.wav"/><Relationship Id="rId7" Type="http://schemas.openxmlformats.org/officeDocument/2006/relationships/image" Target="../media/image47.png"/><Relationship Id="rId12" Type="http://schemas.openxmlformats.org/officeDocument/2006/relationships/image" Target="../media/image62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61.sv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.png"/><Relationship Id="rId3" Type="http://schemas.openxmlformats.org/officeDocument/2006/relationships/audio" Target="../media/audio30.wav"/><Relationship Id="rId7" Type="http://schemas.openxmlformats.org/officeDocument/2006/relationships/image" Target="../media/image47.png"/><Relationship Id="rId12" Type="http://schemas.openxmlformats.org/officeDocument/2006/relationships/image" Target="../media/image63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61.sv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8.png"/><Relationship Id="rId3" Type="http://schemas.openxmlformats.org/officeDocument/2006/relationships/audio" Target="../media/audio31.wav"/><Relationship Id="rId7" Type="http://schemas.openxmlformats.org/officeDocument/2006/relationships/image" Target="../media/image47.png"/><Relationship Id="rId12" Type="http://schemas.openxmlformats.org/officeDocument/2006/relationships/image" Target="../media/image64.png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52.png"/><Relationship Id="rId15" Type="http://schemas.openxmlformats.org/officeDocument/2006/relationships/image" Target="../media/image61.svg"/><Relationship Id="rId10" Type="http://schemas.microsoft.com/office/2007/relationships/hdphoto" Target="../media/hdphoto1.wdp"/><Relationship Id="rId4" Type="http://schemas.openxmlformats.org/officeDocument/2006/relationships/image" Target="../media/image46.png"/><Relationship Id="rId9" Type="http://schemas.openxmlformats.org/officeDocument/2006/relationships/image" Target="../media/image50.png"/><Relationship Id="rId1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54.png"/><Relationship Id="rId5" Type="http://schemas.openxmlformats.org/officeDocument/2006/relationships/image" Target="../media/image57.jpeg"/><Relationship Id="rId10" Type="http://schemas.openxmlformats.org/officeDocument/2006/relationships/image" Target="../media/image53.jpeg"/><Relationship Id="rId4" Type="http://schemas.openxmlformats.org/officeDocument/2006/relationships/image" Target="../media/image56.png"/><Relationship Id="rId9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3.svg"/><Relationship Id="rId5" Type="http://schemas.openxmlformats.org/officeDocument/2006/relationships/image" Target="../media/image4.png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audio" Target="../media/audio4.wav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23.png"/><Relationship Id="rId4" Type="http://schemas.openxmlformats.org/officeDocument/2006/relationships/audio" Target="../media/audio5.wav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7.wav"/><Relationship Id="rId7" Type="http://schemas.openxmlformats.org/officeDocument/2006/relationships/image" Target="../media/image2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ABC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4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3D9D19-11DC-2245-E12A-47013AC2DD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40" r="50162" b="8542"/>
          <a:stretch/>
        </p:blipFill>
        <p:spPr>
          <a:xfrm rot="21306996" flipH="1">
            <a:off x="12169178" y="6741145"/>
            <a:ext cx="2250122" cy="1428273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7363467" y="7705231"/>
            <a:ext cx="2140005" cy="238260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6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8BC2C5C-237E-03E8-BED1-DBD2F07976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8" t="1795" r="-3982" b="68886"/>
          <a:stretch/>
        </p:blipFill>
        <p:spPr>
          <a:xfrm>
            <a:off x="2304957" y="6534296"/>
            <a:ext cx="1921756" cy="2139610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3494133" y="3410469"/>
            <a:ext cx="12355584" cy="24527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Time </a:t>
            </a:r>
            <a:r>
              <a:rPr lang="en-GB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and</a:t>
            </a:r>
            <a:r>
              <a:rPr lang="en-GB" sz="1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 </a:t>
            </a:r>
            <a:endParaRPr lang="en-GB" sz="115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daily routine</a:t>
            </a:r>
            <a:endParaRPr lang="en-US" sz="239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D7354B84-D37D-5603-90DA-D509AFA049AF}"/>
              </a:ext>
            </a:extLst>
          </p:cNvPr>
          <p:cNvSpPr txBox="1">
            <a:spLocks/>
          </p:cNvSpPr>
          <p:nvPr/>
        </p:nvSpPr>
        <p:spPr>
          <a:xfrm>
            <a:off x="6144696" y="1828460"/>
            <a:ext cx="3389600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8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</a:t>
            </a:r>
            <a:endParaRPr lang="en-US" sz="5400" b="1">
              <a:solidFill>
                <a:srgbClr val="F2611C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EB1509BA-5C2B-834A-AD60-04432AEC6FC2}"/>
              </a:ext>
            </a:extLst>
          </p:cNvPr>
          <p:cNvSpPr txBox="1">
            <a:spLocks/>
          </p:cNvSpPr>
          <p:nvPr/>
        </p:nvSpPr>
        <p:spPr>
          <a:xfrm>
            <a:off x="4857280" y="6378967"/>
            <a:ext cx="6049244" cy="525597"/>
          </a:xfrm>
          <a:prstGeom prst="rect">
            <a:avLst/>
          </a:prstGeom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>
                <a:solidFill>
                  <a:srgbClr val="F2611C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2 – Period 1</a:t>
            </a:r>
          </a:p>
        </p:txBody>
      </p:sp>
      <p:pic>
        <p:nvPicPr>
          <p:cNvPr id="22" name="Mspham-0936082789">
            <a:extLst>
              <a:ext uri="{FF2B5EF4-FFF2-40B4-BE49-F238E27FC236}">
                <a16:creationId xmlns:a16="http://schemas.microsoft.com/office/drawing/2014/main" id="{91C46ADC-4F7D-F146-A531-A222CBC150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320130" y="1243884"/>
            <a:ext cx="1613917" cy="1500943"/>
          </a:xfrm>
          <a:prstGeom prst="rect">
            <a:avLst/>
          </a:prstGeom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450382" y="1496865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14148" y="8002550"/>
            <a:ext cx="1719210" cy="1770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B44BE76-925B-B41C-B578-849ACD4B666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537" t="551" r="-370" b="559"/>
          <a:stretch/>
        </p:blipFill>
        <p:spPr>
          <a:xfrm>
            <a:off x="762000" y="2400300"/>
            <a:ext cx="16763999" cy="5486400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69DEB01-2BE1-A9A8-2E4D-277A14072C32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read.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6C9A5A80-7195-9671-20E8-470A4675BC0D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F70EEF9A-B0E6-D398-C3CE-1BD3BC69B5D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74" y="8080917"/>
            <a:ext cx="973324" cy="973324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5E703114-455D-D098-2EF8-8021C2ADB7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00" y="8080917"/>
            <a:ext cx="973324" cy="9733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C04F86C-560F-3F39-2264-608369DF80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1266" t="80404" r="16225" b="7859"/>
          <a:stretch/>
        </p:blipFill>
        <p:spPr>
          <a:xfrm>
            <a:off x="12676908" y="6830292"/>
            <a:ext cx="2078183" cy="65116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E868564-3F96-F0F7-17D2-04EA01E65B2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6171" t="4237" r="10970" b="85524"/>
          <a:stretch/>
        </p:blipFill>
        <p:spPr>
          <a:xfrm>
            <a:off x="10169236" y="2604654"/>
            <a:ext cx="5458691" cy="5680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07E6CF0-3C27-3DDC-54D3-67213296EC7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150" t="88895" r="62092" b="3363"/>
          <a:stretch/>
        </p:blipFill>
        <p:spPr>
          <a:xfrm>
            <a:off x="5347854" y="7301345"/>
            <a:ext cx="1787237" cy="4294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CB1DDD9-89CD-8451-10C2-F5E5C4B624B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233" t="78906" r="52502" b="12603"/>
          <a:stretch/>
        </p:blipFill>
        <p:spPr>
          <a:xfrm>
            <a:off x="5361709" y="6747164"/>
            <a:ext cx="3366656" cy="47105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1EF82C5-37F4-56B0-20DE-6D4498BAB10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718" t="84150" r="76352" b="6610"/>
          <a:stretch/>
        </p:blipFill>
        <p:spPr>
          <a:xfrm>
            <a:off x="1953491" y="7038110"/>
            <a:ext cx="2812474" cy="51261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1CEDDF9-951A-1F94-A49E-83EDCA962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0554" t="4675" r="65136" b="85024"/>
          <a:stretch/>
        </p:blipFill>
        <p:spPr>
          <a:xfrm>
            <a:off x="2590800" y="2628900"/>
            <a:ext cx="4038600" cy="571500"/>
          </a:xfrm>
          <a:prstGeom prst="rect">
            <a:avLst/>
          </a:prstGeom>
        </p:spPr>
      </p:pic>
      <p:pic>
        <p:nvPicPr>
          <p:cNvPr id="38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092D4ADC-71EA-13A8-EDCA-9F5438FF7B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8" y="7093527"/>
            <a:ext cx="637309" cy="63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3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9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9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9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9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ck 19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rack 1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4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DC8361C-0AF6-0D56-4EE5-13B138CD2A16}"/>
              </a:ext>
            </a:extLst>
          </p:cNvPr>
          <p:cNvGrpSpPr/>
          <p:nvPr/>
        </p:nvGrpSpPr>
        <p:grpSpPr>
          <a:xfrm>
            <a:off x="13450294" y="5969265"/>
            <a:ext cx="1939171" cy="1227093"/>
            <a:chOff x="3709758" y="3204070"/>
            <a:chExt cx="1768014" cy="1118785"/>
          </a:xfrm>
        </p:grpSpPr>
        <p:sp>
          <p:nvSpPr>
            <p:cNvPr id="10" name="Mspham-0936082789">
              <a:extLst>
                <a:ext uri="{FF2B5EF4-FFF2-40B4-BE49-F238E27FC236}">
                  <a16:creationId xmlns:a16="http://schemas.microsoft.com/office/drawing/2014/main" id="{91A4BC36-D205-7916-3AFF-344B21823459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1" name="MsPham-0936082789">
              <a:extLst>
                <a:ext uri="{FF2B5EF4-FFF2-40B4-BE49-F238E27FC236}">
                  <a16:creationId xmlns:a16="http://schemas.microsoft.com/office/drawing/2014/main" id="{54D0BF1C-F885-E658-FEA0-5B7C8F1D1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4F9B106-3E95-116B-D3B3-26C14354A31F}"/>
              </a:ext>
            </a:extLst>
          </p:cNvPr>
          <p:cNvGrpSpPr/>
          <p:nvPr/>
        </p:nvGrpSpPr>
        <p:grpSpPr>
          <a:xfrm>
            <a:off x="12420600" y="4451441"/>
            <a:ext cx="4114005" cy="5001162"/>
            <a:chOff x="5638800" y="4381500"/>
            <a:chExt cx="4114005" cy="500116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EEA3CE3-AAB2-0441-2DEC-4A6722BFDC0B}"/>
                </a:ext>
              </a:extLst>
            </p:cNvPr>
            <p:cNvGrpSpPr/>
            <p:nvPr/>
          </p:nvGrpSpPr>
          <p:grpSpPr>
            <a:xfrm>
              <a:off x="5638800" y="4381500"/>
              <a:ext cx="4114005" cy="5001162"/>
              <a:chOff x="1066800" y="934743"/>
              <a:chExt cx="5143132" cy="6252213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1199E26-E217-0B13-99E0-5D0A63DFE06B}"/>
                  </a:ext>
                </a:extLst>
              </p:cNvPr>
              <p:cNvSpPr/>
              <p:nvPr/>
            </p:nvSpPr>
            <p:spPr>
              <a:xfrm>
                <a:off x="1066800" y="952500"/>
                <a:ext cx="5118135" cy="623445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4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FBC6AB6-343E-E53A-2074-FA976434B8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66576" y="934743"/>
                <a:ext cx="1343356" cy="987164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77333C5-2DBB-E9BD-D7C4-03F981549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1968" y="5015139"/>
              <a:ext cx="3538039" cy="4066561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30B8B9-EA3E-7577-9B7C-FC5A86624585}"/>
              </a:ext>
            </a:extLst>
          </p:cNvPr>
          <p:cNvGrpSpPr/>
          <p:nvPr/>
        </p:nvGrpSpPr>
        <p:grpSpPr>
          <a:xfrm>
            <a:off x="1658662" y="370889"/>
            <a:ext cx="13581338" cy="1069133"/>
            <a:chOff x="1105774" y="247259"/>
            <a:chExt cx="9054225" cy="712755"/>
          </a:xfrm>
        </p:grpSpPr>
        <p:sp>
          <p:nvSpPr>
            <p:cNvPr id="18" name="Title 4">
              <a:extLst>
                <a:ext uri="{FF2B5EF4-FFF2-40B4-BE49-F238E27FC236}">
                  <a16:creationId xmlns:a16="http://schemas.microsoft.com/office/drawing/2014/main" id="{F701899D-005E-35FC-77C8-E295DC34D1D5}"/>
                </a:ext>
              </a:extLst>
            </p:cNvPr>
            <p:cNvSpPr txBox="1">
              <a:spLocks/>
            </p:cNvSpPr>
            <p:nvPr/>
          </p:nvSpPr>
          <p:spPr>
            <a:xfrm>
              <a:off x="1817979" y="247259"/>
              <a:ext cx="8342020" cy="7127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pPr algn="l"/>
              <a:r>
                <a:rPr lang="en-US" sz="4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Cách hỏi bạn làm gì vào lúc mấy giờ. </a:t>
              </a:r>
            </a:p>
          </p:txBody>
        </p:sp>
        <p:sp>
          <p:nvSpPr>
            <p:cNvPr id="36" name="Title 4">
              <a:extLst>
                <a:ext uri="{FF2B5EF4-FFF2-40B4-BE49-F238E27FC236}">
                  <a16:creationId xmlns:a16="http://schemas.microsoft.com/office/drawing/2014/main" id="{5E279EF6-21C7-E420-556C-68CB07289054}"/>
                </a:ext>
              </a:extLst>
            </p:cNvPr>
            <p:cNvSpPr txBox="1">
              <a:spLocks/>
            </p:cNvSpPr>
            <p:nvPr/>
          </p:nvSpPr>
          <p:spPr>
            <a:xfrm>
              <a:off x="1105774" y="283596"/>
              <a:ext cx="640080" cy="640080"/>
            </a:xfrm>
            <a:prstGeom prst="ellipse">
              <a:avLst/>
            </a:prstGeom>
            <a:solidFill>
              <a:srgbClr val="FFD002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spcFirstLastPara="1" wrap="square" lIns="137138" tIns="137138" rIns="137138" bIns="137138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48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Freeform 4">
            <a:extLst>
              <a:ext uri="{FF2B5EF4-FFF2-40B4-BE49-F238E27FC236}">
                <a16:creationId xmlns:a16="http://schemas.microsoft.com/office/drawing/2014/main" id="{A44D5816-5819-86EA-E1DA-788BAB520F33}"/>
              </a:ext>
            </a:extLst>
          </p:cNvPr>
          <p:cNvSpPr/>
          <p:nvPr/>
        </p:nvSpPr>
        <p:spPr>
          <a:xfrm>
            <a:off x="4267199" y="1639310"/>
            <a:ext cx="8655557" cy="919401"/>
          </a:xfrm>
          <a:prstGeom prst="wedgeRoundRectCallout">
            <a:avLst>
              <a:gd name="adj1" fmla="val -53407"/>
              <a:gd name="adj2" fmla="val 282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9" name="Rounded Rectangle 25">
            <a:extLst>
              <a:ext uri="{FF2B5EF4-FFF2-40B4-BE49-F238E27FC236}">
                <a16:creationId xmlns:a16="http://schemas.microsoft.com/office/drawing/2014/main" id="{29C4A05B-B512-22D9-26B5-EDED77B74ECA}"/>
              </a:ext>
            </a:extLst>
          </p:cNvPr>
          <p:cNvSpPr/>
          <p:nvPr/>
        </p:nvSpPr>
        <p:spPr>
          <a:xfrm>
            <a:off x="4318286" y="2693991"/>
            <a:ext cx="8604469" cy="919401"/>
          </a:xfrm>
          <a:prstGeom prst="wedgeRoundRectCallout">
            <a:avLst>
              <a:gd name="adj1" fmla="val 54619"/>
              <a:gd name="adj2" fmla="val -48559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+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Rounded Rectangle 57">
            <a:extLst>
              <a:ext uri="{FF2B5EF4-FFF2-40B4-BE49-F238E27FC236}">
                <a16:creationId xmlns:a16="http://schemas.microsoft.com/office/drawing/2014/main" id="{F8D96D58-8020-A83C-46EF-6A689D08BF6C}"/>
              </a:ext>
            </a:extLst>
          </p:cNvPr>
          <p:cNvSpPr/>
          <p:nvPr/>
        </p:nvSpPr>
        <p:spPr>
          <a:xfrm>
            <a:off x="1381031" y="4628967"/>
            <a:ext cx="8972738" cy="76944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Ex</a:t>
            </a:r>
            <a:r>
              <a:rPr lang="en-US" sz="440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54DD8-426F-E388-5AD9-CE5DFCFA6CB4}"/>
              </a:ext>
            </a:extLst>
          </p:cNvPr>
          <p:cNvSpPr txBox="1"/>
          <p:nvPr/>
        </p:nvSpPr>
        <p:spPr>
          <a:xfrm>
            <a:off x="10058400" y="1904748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động)</a:t>
            </a:r>
            <a:endParaRPr lang="en-US" sz="2400">
              <a:solidFill>
                <a:srgbClr val="00B0F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457CC1-112A-1E31-694C-4871EEF07C2F}"/>
              </a:ext>
            </a:extLst>
          </p:cNvPr>
          <p:cNvSpPr txBox="1"/>
          <p:nvPr/>
        </p:nvSpPr>
        <p:spPr>
          <a:xfrm>
            <a:off x="5867400" y="2957882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động)</a:t>
            </a:r>
            <a:endParaRPr lang="en-US" sz="240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D139767-662E-E85A-0058-E7B028AEAB49}"/>
              </a:ext>
            </a:extLst>
          </p:cNvPr>
          <p:cNvSpPr txBox="1"/>
          <p:nvPr/>
        </p:nvSpPr>
        <p:spPr>
          <a:xfrm>
            <a:off x="9906000" y="2977712"/>
            <a:ext cx="2362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CC0099"/>
                </a:solidFill>
                <a:latin typeface="Century Gothic" panose="020B0502020202020204" pitchFamily="34" charset="0"/>
              </a:rPr>
              <a:t>(+ </a:t>
            </a:r>
            <a:r>
              <a:rPr lang="en-US" sz="2400" b="1">
                <a:solidFill>
                  <a:srgbClr val="CC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giờ)</a:t>
            </a:r>
            <a:endParaRPr lang="en-US" sz="2400">
              <a:solidFill>
                <a:srgbClr val="CC0099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CB4A4369-3A32-D188-A07E-AE9049664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4940" y="8070711"/>
            <a:ext cx="2100234" cy="1494792"/>
          </a:xfrm>
          <a:prstGeom prst="rect">
            <a:avLst/>
          </a:prstGeom>
        </p:spPr>
      </p:pic>
      <p:pic>
        <p:nvPicPr>
          <p:cNvPr id="29" name="Mspham-0936082789">
            <a:extLst>
              <a:ext uri="{FF2B5EF4-FFF2-40B4-BE49-F238E27FC236}">
                <a16:creationId xmlns:a16="http://schemas.microsoft.com/office/drawing/2014/main" id="{371828DC-87CB-7867-AB39-9DEB092BC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97063" y="1879043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Mspham-0936082789">
            <a:extLst>
              <a:ext uri="{FF2B5EF4-FFF2-40B4-BE49-F238E27FC236}">
                <a16:creationId xmlns:a16="http://schemas.microsoft.com/office/drawing/2014/main" id="{01862CF4-A2A0-D6E0-0610-DB46604F5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1639310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Mspham-0936082789">
            <a:extLst>
              <a:ext uri="{FF2B5EF4-FFF2-40B4-BE49-F238E27FC236}">
                <a16:creationId xmlns:a16="http://schemas.microsoft.com/office/drawing/2014/main" id="{BCA65189-69D4-E6C7-F7B2-5BD902ABC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78492" y="1609806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Freeform 4">
            <a:extLst>
              <a:ext uri="{FF2B5EF4-FFF2-40B4-BE49-F238E27FC236}">
                <a16:creationId xmlns:a16="http://schemas.microsoft.com/office/drawing/2014/main" id="{527AF97C-190A-C934-959A-DEB915EA137B}"/>
              </a:ext>
            </a:extLst>
          </p:cNvPr>
          <p:cNvSpPr/>
          <p:nvPr/>
        </p:nvSpPr>
        <p:spPr>
          <a:xfrm>
            <a:off x="2304439" y="6413983"/>
            <a:ext cx="9482357" cy="783193"/>
          </a:xfrm>
          <a:prstGeom prst="wedgeRoundRectCallout">
            <a:avLst>
              <a:gd name="adj1" fmla="val -53407"/>
              <a:gd name="adj2" fmla="val 282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have breakfast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pic>
        <p:nvPicPr>
          <p:cNvPr id="41" name="Mspham-0936082789">
            <a:extLst>
              <a:ext uri="{FF2B5EF4-FFF2-40B4-BE49-F238E27FC236}">
                <a16:creationId xmlns:a16="http://schemas.microsoft.com/office/drawing/2014/main" id="{E2936521-3F71-33C1-2460-BF682635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5733" y="6384479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ounded Rectangle 57">
            <a:extLst>
              <a:ext uri="{FF2B5EF4-FFF2-40B4-BE49-F238E27FC236}">
                <a16:creationId xmlns:a16="http://schemas.microsoft.com/office/drawing/2014/main" id="{CE1CDF00-8C63-EE4F-76FE-1D2931A3848F}"/>
              </a:ext>
            </a:extLst>
          </p:cNvPr>
          <p:cNvSpPr/>
          <p:nvPr/>
        </p:nvSpPr>
        <p:spPr>
          <a:xfrm>
            <a:off x="3124200" y="7378844"/>
            <a:ext cx="8229600" cy="783193"/>
          </a:xfrm>
          <a:prstGeom prst="wedgeRoundRectCallout">
            <a:avLst>
              <a:gd name="adj1" fmla="val 64015"/>
              <a:gd name="adj2" fmla="val -48414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00B0F0"/>
                </a:solidFill>
                <a:latin typeface="Century Gothic" panose="020B0502020202020204" pitchFamily="34" charset="0"/>
              </a:rPr>
              <a:t>have breakfast 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at</a:t>
            </a:r>
            <a:r>
              <a:rPr lang="en-US" sz="4000">
                <a:solidFill>
                  <a:srgbClr val="C00000"/>
                </a:solidFill>
                <a:latin typeface="Century Gothic" panose="020B0502020202020204" pitchFamily="34" charset="0"/>
              </a:rPr>
              <a:t> </a:t>
            </a:r>
            <a:r>
              <a:rPr lang="en-US" sz="4000">
                <a:solidFill>
                  <a:srgbClr val="CC0099"/>
                </a:solidFill>
                <a:latin typeface="Century Gothic" panose="020B0502020202020204" pitchFamily="34" charset="0"/>
              </a:rPr>
              <a:t>six thirty</a:t>
            </a:r>
            <a:r>
              <a:rPr lang="en-US" sz="400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US" sz="4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4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5" grpId="0"/>
      <p:bldP spid="14" grpId="0"/>
      <p:bldP spid="16" grpId="0"/>
      <p:bldP spid="19" grpId="0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7F4846-C474-B292-0C7F-8B88A1BCB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437" y="1677549"/>
            <a:ext cx="5366622" cy="32228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041F77-E5F1-87BC-BCA3-0BA8B58D70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15641" y="1805441"/>
            <a:ext cx="5359476" cy="3122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B6B4F-0602-E2F5-F466-8BD830E113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4341" y="5866216"/>
            <a:ext cx="5366622" cy="3222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F272B2-FA2C-D6C0-A1CA-5720C4A298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5641" y="5873362"/>
            <a:ext cx="5359476" cy="3215685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340934" y="148590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0703217" y="148590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340934" y="561751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0703217" y="561751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646289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get up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646289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814727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814727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530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6D4314-FCC3-4A8D-5027-BFC39E4C4AF5}"/>
              </a:ext>
            </a:extLst>
          </p:cNvPr>
          <p:cNvGrpSpPr/>
          <p:nvPr/>
        </p:nvGrpSpPr>
        <p:grpSpPr>
          <a:xfrm>
            <a:off x="6836262" y="6912219"/>
            <a:ext cx="1939171" cy="1227093"/>
            <a:chOff x="3709758" y="3204070"/>
            <a:chExt cx="1768014" cy="1118785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99B6244D-B7BA-FB08-1794-8D1230264CF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8C9FB29F-AA0C-0AD0-7DB1-DDC64521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3" name="Freeform 4">
            <a:extLst>
              <a:ext uri="{FF2B5EF4-FFF2-40B4-BE49-F238E27FC236}">
                <a16:creationId xmlns:a16="http://schemas.microsoft.com/office/drawing/2014/main" id="{6E547636-4E74-A6FA-D0DC-5A9B12998435}"/>
              </a:ext>
            </a:extLst>
          </p:cNvPr>
          <p:cNvSpPr/>
          <p:nvPr/>
        </p:nvSpPr>
        <p:spPr>
          <a:xfrm>
            <a:off x="4126023" y="1554185"/>
            <a:ext cx="9886373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get up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9CA71966-A97F-8632-A67E-1AF2BF66A325}"/>
              </a:ext>
            </a:extLst>
          </p:cNvPr>
          <p:cNvSpPr/>
          <p:nvPr/>
        </p:nvSpPr>
        <p:spPr>
          <a:xfrm>
            <a:off x="4177110" y="2608866"/>
            <a:ext cx="9835286" cy="919401"/>
          </a:xfrm>
          <a:prstGeom prst="wedgeRoundRectCallout">
            <a:avLst>
              <a:gd name="adj1" fmla="val 4422"/>
              <a:gd name="adj2" fmla="val 97636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get up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five o’clock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Mspham-0936082789">
            <a:extLst>
              <a:ext uri="{FF2B5EF4-FFF2-40B4-BE49-F238E27FC236}">
                <a16:creationId xmlns:a16="http://schemas.microsoft.com/office/drawing/2014/main" id="{8E381E97-A5F7-59B0-2823-616A6B0C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403" flipH="1">
            <a:off x="2743200" y="1559186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D6E128A-1620-17E9-2F69-FE0A9FFAB7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400" y="4307279"/>
            <a:ext cx="8675432" cy="5209880"/>
          </a:xfrm>
          <a:prstGeom prst="rect">
            <a:avLst/>
          </a:prstGeom>
        </p:spPr>
      </p:pic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37F950E-AFF6-E9A2-E656-3DC7322A4BDB}"/>
              </a:ext>
            </a:extLst>
          </p:cNvPr>
          <p:cNvSpPr txBox="1">
            <a:spLocks/>
          </p:cNvSpPr>
          <p:nvPr/>
        </p:nvSpPr>
        <p:spPr>
          <a:xfrm>
            <a:off x="4661207" y="4031061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3156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6D4314-FCC3-4A8D-5027-BFC39E4C4AF5}"/>
              </a:ext>
            </a:extLst>
          </p:cNvPr>
          <p:cNvGrpSpPr/>
          <p:nvPr/>
        </p:nvGrpSpPr>
        <p:grpSpPr>
          <a:xfrm>
            <a:off x="6836262" y="6912219"/>
            <a:ext cx="1939171" cy="1227093"/>
            <a:chOff x="3709758" y="3204070"/>
            <a:chExt cx="1768014" cy="1118785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99B6244D-B7BA-FB08-1794-8D1230264CF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8C9FB29F-AA0C-0AD0-7DB1-DDC64521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C5187BA-9CFA-7719-1021-4C19EE3F71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161" y="4354904"/>
            <a:ext cx="8663881" cy="5094362"/>
          </a:xfrm>
          <a:prstGeom prst="rect">
            <a:avLst/>
          </a:prstGeom>
        </p:spPr>
      </p:pic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37F950E-AFF6-E9A2-E656-3DC7322A4BDB}"/>
              </a:ext>
            </a:extLst>
          </p:cNvPr>
          <p:cNvSpPr txBox="1">
            <a:spLocks/>
          </p:cNvSpPr>
          <p:nvPr/>
        </p:nvSpPr>
        <p:spPr>
          <a:xfrm>
            <a:off x="4661207" y="4031061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6919F01D-A53C-B588-D9E2-710309040DB5}"/>
              </a:ext>
            </a:extLst>
          </p:cNvPr>
          <p:cNvSpPr/>
          <p:nvPr/>
        </p:nvSpPr>
        <p:spPr>
          <a:xfrm>
            <a:off x="4126023" y="1554185"/>
            <a:ext cx="10809177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have breakfast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06D41BD2-22D5-8284-03B7-A395F45DDDCD}"/>
              </a:ext>
            </a:extLst>
          </p:cNvPr>
          <p:cNvSpPr/>
          <p:nvPr/>
        </p:nvSpPr>
        <p:spPr>
          <a:xfrm>
            <a:off x="4177109" y="2608866"/>
            <a:ext cx="10753321" cy="919401"/>
          </a:xfrm>
          <a:prstGeom prst="wedgeRoundRectCallout">
            <a:avLst>
              <a:gd name="adj1" fmla="val 308"/>
              <a:gd name="adj2" fmla="val 115719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have breakfast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six fifteen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37AF3D0-BEFB-0773-1281-7C52CAB54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49319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3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6D4314-FCC3-4A8D-5027-BFC39E4C4AF5}"/>
              </a:ext>
            </a:extLst>
          </p:cNvPr>
          <p:cNvGrpSpPr/>
          <p:nvPr/>
        </p:nvGrpSpPr>
        <p:grpSpPr>
          <a:xfrm>
            <a:off x="6836262" y="6912219"/>
            <a:ext cx="1939171" cy="1227093"/>
            <a:chOff x="3709758" y="3204070"/>
            <a:chExt cx="1768014" cy="1118785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99B6244D-B7BA-FB08-1794-8D1230264CF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8C9FB29F-AA0C-0AD0-7DB1-DDC64521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678F3486-B3A1-D973-8719-EE15C88BE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0161" y="4321566"/>
            <a:ext cx="8663879" cy="5175224"/>
          </a:xfrm>
          <a:prstGeom prst="rect">
            <a:avLst/>
          </a:prstGeom>
        </p:spPr>
      </p:pic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37F950E-AFF6-E9A2-E656-3DC7322A4BDB}"/>
              </a:ext>
            </a:extLst>
          </p:cNvPr>
          <p:cNvSpPr txBox="1">
            <a:spLocks/>
          </p:cNvSpPr>
          <p:nvPr/>
        </p:nvSpPr>
        <p:spPr>
          <a:xfrm>
            <a:off x="4661207" y="4031061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0DF1735-023F-F5BE-77AA-54B9A95711B4}"/>
              </a:ext>
            </a:extLst>
          </p:cNvPr>
          <p:cNvSpPr/>
          <p:nvPr/>
        </p:nvSpPr>
        <p:spPr>
          <a:xfrm>
            <a:off x="4126023" y="1554185"/>
            <a:ext cx="9886373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go to school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4EA2A3D5-CAEE-6074-56C5-FEFE056C8D73}"/>
              </a:ext>
            </a:extLst>
          </p:cNvPr>
          <p:cNvSpPr/>
          <p:nvPr/>
        </p:nvSpPr>
        <p:spPr>
          <a:xfrm>
            <a:off x="4177110" y="2608866"/>
            <a:ext cx="9835286" cy="919401"/>
          </a:xfrm>
          <a:prstGeom prst="wedgeRoundRectCallout">
            <a:avLst>
              <a:gd name="adj1" fmla="val 2872"/>
              <a:gd name="adj2" fmla="val 103664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go to school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one fifteen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CF54B7D2-D418-2CCD-A5BF-B514739E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549319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E0440F-2F58-0BBD-E386-D30B555F11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4554" r="64208" b="654"/>
          <a:stretch/>
        </p:blipFill>
        <p:spPr>
          <a:xfrm>
            <a:off x="5105401" y="8191500"/>
            <a:ext cx="3105150" cy="1291590"/>
          </a:xfrm>
          <a:prstGeom prst="roundRect">
            <a:avLst>
              <a:gd name="adj" fmla="val 10767"/>
            </a:avLst>
          </a:prstGeom>
        </p:spPr>
      </p:pic>
    </p:spTree>
    <p:extLst>
      <p:ext uri="{BB962C8B-B14F-4D97-AF65-F5344CB8AC3E}">
        <p14:creationId xmlns:p14="http://schemas.microsoft.com/office/powerpoint/2010/main" val="41127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76D4314-FCC3-4A8D-5027-BFC39E4C4AF5}"/>
              </a:ext>
            </a:extLst>
          </p:cNvPr>
          <p:cNvGrpSpPr/>
          <p:nvPr/>
        </p:nvGrpSpPr>
        <p:grpSpPr>
          <a:xfrm>
            <a:off x="6836262" y="6912219"/>
            <a:ext cx="1939171" cy="1227093"/>
            <a:chOff x="3709758" y="3204070"/>
            <a:chExt cx="1768014" cy="1118785"/>
          </a:xfrm>
        </p:grpSpPr>
        <p:sp>
          <p:nvSpPr>
            <p:cNvPr id="21" name="Mspham-0936082789">
              <a:extLst>
                <a:ext uri="{FF2B5EF4-FFF2-40B4-BE49-F238E27FC236}">
                  <a16:creationId xmlns:a16="http://schemas.microsoft.com/office/drawing/2014/main" id="{99B6244D-B7BA-FB08-1794-8D1230264CFA}"/>
                </a:ext>
              </a:extLst>
            </p:cNvPr>
            <p:cNvSpPr txBox="1"/>
            <p:nvPr/>
          </p:nvSpPr>
          <p:spPr>
            <a:xfrm>
              <a:off x="3709758" y="3733572"/>
              <a:ext cx="1337580" cy="589283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r>
                <a:rPr lang="en-US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2" name="MsPham-0936082789">
              <a:extLst>
                <a:ext uri="{FF2B5EF4-FFF2-40B4-BE49-F238E27FC236}">
                  <a16:creationId xmlns:a16="http://schemas.microsoft.com/office/drawing/2014/main" id="{8C9FB29F-AA0C-0AD0-7DB1-DDC645212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32583" y="3204070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2B16BDF-CB5C-2743-4B73-0AF24876B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0" y="4307279"/>
            <a:ext cx="8675432" cy="5209880"/>
          </a:xfrm>
          <a:prstGeom prst="rect">
            <a:avLst/>
          </a:prstGeom>
        </p:spPr>
      </p:pic>
      <p:sp>
        <p:nvSpPr>
          <p:cNvPr id="40" name="Mspham-0936082789">
            <a:extLst>
              <a:ext uri="{FF2B5EF4-FFF2-40B4-BE49-F238E27FC236}">
                <a16:creationId xmlns:a16="http://schemas.microsoft.com/office/drawing/2014/main" id="{437F950E-AFF6-E9A2-E656-3DC7322A4BDB}"/>
              </a:ext>
            </a:extLst>
          </p:cNvPr>
          <p:cNvSpPr txBox="1">
            <a:spLocks/>
          </p:cNvSpPr>
          <p:nvPr/>
        </p:nvSpPr>
        <p:spPr>
          <a:xfrm>
            <a:off x="4661207" y="4031061"/>
            <a:ext cx="731520" cy="73152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89175F4-045F-9CEA-BF18-3C8926C02E9C}"/>
              </a:ext>
            </a:extLst>
          </p:cNvPr>
          <p:cNvSpPr/>
          <p:nvPr/>
        </p:nvSpPr>
        <p:spPr>
          <a:xfrm>
            <a:off x="4126023" y="1554185"/>
            <a:ext cx="9886373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go to bed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5" name="Rounded Rectangle 25">
            <a:extLst>
              <a:ext uri="{FF2B5EF4-FFF2-40B4-BE49-F238E27FC236}">
                <a16:creationId xmlns:a16="http://schemas.microsoft.com/office/drawing/2014/main" id="{E44733E1-660E-ADB9-32DA-76F2A5EE4063}"/>
              </a:ext>
            </a:extLst>
          </p:cNvPr>
          <p:cNvSpPr/>
          <p:nvPr/>
        </p:nvSpPr>
        <p:spPr>
          <a:xfrm>
            <a:off x="4177110" y="2608866"/>
            <a:ext cx="9835286" cy="919401"/>
          </a:xfrm>
          <a:prstGeom prst="wedgeRoundRectCallout">
            <a:avLst>
              <a:gd name="adj1" fmla="val 3013"/>
              <a:gd name="adj2" fmla="val 9914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go to bed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nine o’clock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Mspham-0936082789">
            <a:extLst>
              <a:ext uri="{FF2B5EF4-FFF2-40B4-BE49-F238E27FC236}">
                <a16:creationId xmlns:a16="http://schemas.microsoft.com/office/drawing/2014/main" id="{A5DD3A45-6FAF-03CC-DCA9-5829C2696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5403" flipH="1">
            <a:off x="2743200" y="1559186"/>
            <a:ext cx="914400" cy="914400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ED47A-D635-1862-D9C9-5066DAACEA9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" t="76251" r="63996" b="534"/>
          <a:stretch/>
        </p:blipFill>
        <p:spPr>
          <a:xfrm>
            <a:off x="5110479" y="8267700"/>
            <a:ext cx="3119121" cy="120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6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97F4846-C474-B292-0C7F-8B88A1BC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437" y="1677549"/>
            <a:ext cx="5366622" cy="32228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041F77-E5F1-87BC-BCA3-0BA8B58D7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41" y="1805441"/>
            <a:ext cx="5359476" cy="3122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4B6B4F-0602-E2F5-F466-8BD830E11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341" y="5866216"/>
            <a:ext cx="5366622" cy="32228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F272B2-FA2C-D6C0-A1CA-5720C4A298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15641" y="5873362"/>
            <a:ext cx="5359476" cy="3215685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54D614C5-7EE1-EF7A-4437-17014ECF803C}"/>
              </a:ext>
            </a:extLst>
          </p:cNvPr>
          <p:cNvSpPr txBox="1">
            <a:spLocks/>
          </p:cNvSpPr>
          <p:nvPr/>
        </p:nvSpPr>
        <p:spPr>
          <a:xfrm>
            <a:off x="3340934" y="148590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4265E6A-D0DC-2C31-B59A-CD424F02297E}"/>
              </a:ext>
            </a:extLst>
          </p:cNvPr>
          <p:cNvSpPr txBox="1">
            <a:spLocks/>
          </p:cNvSpPr>
          <p:nvPr/>
        </p:nvSpPr>
        <p:spPr>
          <a:xfrm>
            <a:off x="10703217" y="148590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9CE79CAB-AAF8-48B9-9643-0A4BDC90AECA}"/>
              </a:ext>
            </a:extLst>
          </p:cNvPr>
          <p:cNvSpPr txBox="1">
            <a:spLocks/>
          </p:cNvSpPr>
          <p:nvPr/>
        </p:nvSpPr>
        <p:spPr>
          <a:xfrm>
            <a:off x="3340934" y="561751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B278E1CF-FBAB-CD56-C306-6C6E80BD95F4}"/>
              </a:ext>
            </a:extLst>
          </p:cNvPr>
          <p:cNvSpPr txBox="1">
            <a:spLocks/>
          </p:cNvSpPr>
          <p:nvPr/>
        </p:nvSpPr>
        <p:spPr>
          <a:xfrm>
            <a:off x="10703217" y="5617519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9709B2B-314E-A766-F1B4-73F744970BCB}"/>
              </a:ext>
            </a:extLst>
          </p:cNvPr>
          <p:cNvSpPr txBox="1">
            <a:spLocks/>
          </p:cNvSpPr>
          <p:nvPr/>
        </p:nvSpPr>
        <p:spPr>
          <a:xfrm>
            <a:off x="4495800" y="4646289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get up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ADCC394-FD64-B824-1555-366FDF7AB4E1}"/>
              </a:ext>
            </a:extLst>
          </p:cNvPr>
          <p:cNvSpPr txBox="1">
            <a:spLocks/>
          </p:cNvSpPr>
          <p:nvPr/>
        </p:nvSpPr>
        <p:spPr>
          <a:xfrm>
            <a:off x="11932339" y="4646289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breakfast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64FD049F-0A20-9978-A37B-7003F6E6A66D}"/>
              </a:ext>
            </a:extLst>
          </p:cNvPr>
          <p:cNvSpPr txBox="1">
            <a:spLocks/>
          </p:cNvSpPr>
          <p:nvPr/>
        </p:nvSpPr>
        <p:spPr>
          <a:xfrm>
            <a:off x="4500871" y="8814727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school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D46C80AE-A274-3349-7B54-E480B28DF20F}"/>
              </a:ext>
            </a:extLst>
          </p:cNvPr>
          <p:cNvSpPr txBox="1">
            <a:spLocks/>
          </p:cNvSpPr>
          <p:nvPr/>
        </p:nvSpPr>
        <p:spPr>
          <a:xfrm>
            <a:off x="11932339" y="8814727"/>
            <a:ext cx="2926080" cy="54864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6000"/>
              </a:lnSpc>
              <a:spcAft>
                <a:spcPts val="900"/>
              </a:spcAft>
            </a:pPr>
            <a:r>
              <a:rPr 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bed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60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D318D26-952F-952B-1A03-BE5B26CC8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7C3691-E178-0D43-9C85-22E6AFF609A7}"/>
              </a:ext>
            </a:extLst>
          </p:cNvPr>
          <p:cNvSpPr txBox="1"/>
          <p:nvPr/>
        </p:nvSpPr>
        <p:spPr>
          <a:xfrm>
            <a:off x="2925147" y="3180896"/>
            <a:ext cx="12806265" cy="478278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2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odoni MT Black" panose="02070A03080606020203" pitchFamily="18" charset="0"/>
              </a:rPr>
              <a:t>BALLOONS </a:t>
            </a:r>
            <a:endParaRPr lang="ru-RU" sz="12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772926CC-BA1F-1822-2B05-490782A1D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5960" y="5675281"/>
            <a:ext cx="2986508" cy="3817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Winnie the Pooh clipart">
            <a:extLst>
              <a:ext uri="{FF2B5EF4-FFF2-40B4-BE49-F238E27FC236}">
                <a16:creationId xmlns:a16="http://schemas.microsoft.com/office/drawing/2014/main" id="{268867C1-316B-2EDF-8BD2-B0330C8C3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3863" y="5843294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A2D9B-FB7D-5145-A43A-B869A05A663A}"/>
              </a:ext>
            </a:extLst>
          </p:cNvPr>
          <p:cNvSpPr/>
          <p:nvPr/>
        </p:nvSpPr>
        <p:spPr>
          <a:xfrm>
            <a:off x="9885971" y="8192996"/>
            <a:ext cx="2986508" cy="10704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</a:rPr>
              <a:t>START</a:t>
            </a:r>
            <a:endParaRPr lang="ru-RU" sz="48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42BE5A-7F9B-BAA0-46C4-CB74B6715204}"/>
              </a:ext>
            </a:extLst>
          </p:cNvPr>
          <p:cNvGrpSpPr/>
          <p:nvPr/>
        </p:nvGrpSpPr>
        <p:grpSpPr>
          <a:xfrm>
            <a:off x="8117414" y="4378329"/>
            <a:ext cx="2421737" cy="3399132"/>
            <a:chOff x="5112882" y="2021634"/>
            <a:chExt cx="1928467" cy="2706783"/>
          </a:xfrm>
        </p:grpSpPr>
        <p:grpSp>
          <p:nvGrpSpPr>
            <p:cNvPr id="12" name="Группа 8">
              <a:extLst>
                <a:ext uri="{FF2B5EF4-FFF2-40B4-BE49-F238E27FC236}">
                  <a16:creationId xmlns:a16="http://schemas.microsoft.com/office/drawing/2014/main" id="{AE5E2084-3878-0E85-B6F3-1313F98883BB}"/>
                </a:ext>
              </a:extLst>
            </p:cNvPr>
            <p:cNvGrpSpPr/>
            <p:nvPr/>
          </p:nvGrpSpPr>
          <p:grpSpPr>
            <a:xfrm rot="20541468" flipH="1">
              <a:off x="5112882" y="2190423"/>
              <a:ext cx="723211" cy="2537994"/>
              <a:chOff x="3009818" y="1507671"/>
              <a:chExt cx="1026737" cy="3603169"/>
            </a:xfrm>
          </p:grpSpPr>
          <p:pic>
            <p:nvPicPr>
              <p:cNvPr id="13" name="Picture 4" descr="Red Balloon clipart">
                <a:extLst>
                  <a:ext uri="{FF2B5EF4-FFF2-40B4-BE49-F238E27FC236}">
                    <a16:creationId xmlns:a16="http://schemas.microsoft.com/office/drawing/2014/main" id="{C0642F23-5C0D-1EA7-E63B-B09020D86F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9818" y="1507671"/>
                <a:ext cx="1026737" cy="3603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E70530F-FD65-DF2B-CE57-99703B4B306A}"/>
                  </a:ext>
                </a:extLst>
              </p:cNvPr>
              <p:cNvSpPr txBox="1"/>
              <p:nvPr/>
            </p:nvSpPr>
            <p:spPr>
              <a:xfrm>
                <a:off x="3009818" y="1996591"/>
                <a:ext cx="1026735" cy="939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>
                    <a:latin typeface="Comic Sans MS" panose="030F0902030302020204" pitchFamily="66" charset="0"/>
                  </a:rPr>
                  <a:t> </a:t>
                </a:r>
                <a:endParaRPr lang="ru-RU" sz="4800" dirty="0"/>
              </a:p>
            </p:txBody>
          </p:sp>
        </p:grpSp>
        <p:grpSp>
          <p:nvGrpSpPr>
            <p:cNvPr id="15" name="Группа 7">
              <a:extLst>
                <a:ext uri="{FF2B5EF4-FFF2-40B4-BE49-F238E27FC236}">
                  <a16:creationId xmlns:a16="http://schemas.microsoft.com/office/drawing/2014/main" id="{00EA7804-6098-6BCE-15F7-70A477B59B03}"/>
                </a:ext>
              </a:extLst>
            </p:cNvPr>
            <p:cNvGrpSpPr/>
            <p:nvPr/>
          </p:nvGrpSpPr>
          <p:grpSpPr>
            <a:xfrm rot="810912">
              <a:off x="6318138" y="2160001"/>
              <a:ext cx="723211" cy="2537996"/>
              <a:chOff x="4395308" y="1507669"/>
              <a:chExt cx="1026739" cy="3603171"/>
            </a:xfrm>
          </p:grpSpPr>
          <p:pic>
            <p:nvPicPr>
              <p:cNvPr id="16" name="Picture 6" descr="Yellow Balloon clipart">
                <a:extLst>
                  <a:ext uri="{FF2B5EF4-FFF2-40B4-BE49-F238E27FC236}">
                    <a16:creationId xmlns:a16="http://schemas.microsoft.com/office/drawing/2014/main" id="{9D622B72-5B6B-40D2-BB9E-D152BAAAA4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95310" y="1507669"/>
                <a:ext cx="1026737" cy="36031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EF09341-4044-4990-4E48-FBE69ACAD108}"/>
                  </a:ext>
                </a:extLst>
              </p:cNvPr>
              <p:cNvSpPr txBox="1"/>
              <p:nvPr/>
            </p:nvSpPr>
            <p:spPr>
              <a:xfrm>
                <a:off x="4395308" y="1996591"/>
                <a:ext cx="1026736" cy="939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>
                    <a:latin typeface="Comic Sans MS" panose="030F0902030302020204" pitchFamily="66" charset="0"/>
                  </a:rPr>
                  <a:t> </a:t>
                </a:r>
                <a:endParaRPr lang="ru-RU" sz="4800" dirty="0"/>
              </a:p>
            </p:txBody>
          </p:sp>
        </p:grpSp>
        <p:grpSp>
          <p:nvGrpSpPr>
            <p:cNvPr id="18" name="Группа 6">
              <a:extLst>
                <a:ext uri="{FF2B5EF4-FFF2-40B4-BE49-F238E27FC236}">
                  <a16:creationId xmlns:a16="http://schemas.microsoft.com/office/drawing/2014/main" id="{C4978820-6A09-2F21-D805-31C7FFBD97B2}"/>
                </a:ext>
              </a:extLst>
            </p:cNvPr>
            <p:cNvGrpSpPr/>
            <p:nvPr/>
          </p:nvGrpSpPr>
          <p:grpSpPr>
            <a:xfrm rot="21041257">
              <a:off x="5802208" y="2021634"/>
              <a:ext cx="723211" cy="2537995"/>
              <a:chOff x="5780802" y="1507669"/>
              <a:chExt cx="1026737" cy="3603170"/>
            </a:xfrm>
          </p:grpSpPr>
          <p:pic>
            <p:nvPicPr>
              <p:cNvPr id="19" name="Picture 8" descr="Green Balloon clipart">
                <a:extLst>
                  <a:ext uri="{FF2B5EF4-FFF2-40B4-BE49-F238E27FC236}">
                    <a16:creationId xmlns:a16="http://schemas.microsoft.com/office/drawing/2014/main" id="{FCBD49B6-D476-A443-E3E6-7F319D8B82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0802" y="1507669"/>
                <a:ext cx="1026737" cy="3603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EC6F5CF-BDC6-3C6E-A05F-AEF73C4A9701}"/>
                  </a:ext>
                </a:extLst>
              </p:cNvPr>
              <p:cNvSpPr txBox="1"/>
              <p:nvPr/>
            </p:nvSpPr>
            <p:spPr>
              <a:xfrm>
                <a:off x="5780803" y="1996589"/>
                <a:ext cx="1026735" cy="939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>
                    <a:latin typeface="Comic Sans MS" panose="030F0902030302020204" pitchFamily="66" charset="0"/>
                  </a:rPr>
                  <a:t> </a:t>
                </a:r>
                <a:endParaRPr lang="ru-RU" sz="4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770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340408A6-5D98-E17D-4CB1-B23CC6C50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364907" cy="10553700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2265430" y="4076700"/>
            <a:ext cx="13834044" cy="5154039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199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99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495110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7DB17D-250E-7147-A743-D21421195A96}"/>
              </a:ext>
            </a:extLst>
          </p:cNvPr>
          <p:cNvSpPr txBox="1"/>
          <p:nvPr/>
        </p:nvSpPr>
        <p:spPr>
          <a:xfrm>
            <a:off x="3526941" y="7273625"/>
            <a:ext cx="10570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get up?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get up at  five o’clock. </a:t>
            </a: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B9DE00-A095-6854-8B36-6C4030E1EF80}"/>
              </a:ext>
            </a:extLst>
          </p:cNvPr>
          <p:cNvSpPr txBox="1"/>
          <p:nvPr/>
        </p:nvSpPr>
        <p:spPr>
          <a:xfrm>
            <a:off x="10586584" y="10995505"/>
            <a:ext cx="3157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AA992DB-9F5B-2DB3-AB20-730F3B79D0F2}"/>
              </a:ext>
            </a:extLst>
          </p:cNvPr>
          <p:cNvGrpSpPr/>
          <p:nvPr/>
        </p:nvGrpSpPr>
        <p:grpSpPr>
          <a:xfrm>
            <a:off x="7865906" y="1680941"/>
            <a:ext cx="2946460" cy="2561218"/>
            <a:chOff x="1418438" y="5455025"/>
            <a:chExt cx="2946460" cy="2561218"/>
          </a:xfrm>
        </p:grpSpPr>
        <p:pic>
          <p:nvPicPr>
            <p:cNvPr id="33" name="Picture 32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9EF750D1-83F1-FDAB-27C9-357EF7EAEA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6102E09-2C3F-D680-1ED3-392E1239F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34D9B8A-F3E8-8626-BE5D-F30344232424}"/>
              </a:ext>
            </a:extLst>
          </p:cNvPr>
          <p:cNvGrpSpPr/>
          <p:nvPr/>
        </p:nvGrpSpPr>
        <p:grpSpPr>
          <a:xfrm>
            <a:off x="2166666" y="1550414"/>
            <a:ext cx="2231168" cy="2756048"/>
            <a:chOff x="6725095" y="6286602"/>
            <a:chExt cx="2231168" cy="2756048"/>
          </a:xfrm>
        </p:grpSpPr>
        <p:grpSp>
          <p:nvGrpSpPr>
            <p:cNvPr id="1033" name="Group 1032">
              <a:extLst>
                <a:ext uri="{FF2B5EF4-FFF2-40B4-BE49-F238E27FC236}">
                  <a16:creationId xmlns:a16="http://schemas.microsoft.com/office/drawing/2014/main" id="{CCFF1039-8886-38E1-4895-F787C1E5C51C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1036" name="Group 1035">
                <a:extLst>
                  <a:ext uri="{FF2B5EF4-FFF2-40B4-BE49-F238E27FC236}">
                    <a16:creationId xmlns:a16="http://schemas.microsoft.com/office/drawing/2014/main" id="{4DE1B227-02D7-512C-8011-6F7EBA7A17ED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1038" name="Rectangle 1037">
                  <a:extLst>
                    <a:ext uri="{FF2B5EF4-FFF2-40B4-BE49-F238E27FC236}">
                      <a16:creationId xmlns:a16="http://schemas.microsoft.com/office/drawing/2014/main" id="{E5CAAFBE-8312-A173-8E72-1DD09C145FC1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9" name="Picture 1038">
                  <a:extLst>
                    <a:ext uri="{FF2B5EF4-FFF2-40B4-BE49-F238E27FC236}">
                      <a16:creationId xmlns:a16="http://schemas.microsoft.com/office/drawing/2014/main" id="{92363BED-5C58-382F-AC03-CBF0F52253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1037" name="Picture 1036">
                <a:extLst>
                  <a:ext uri="{FF2B5EF4-FFF2-40B4-BE49-F238E27FC236}">
                    <a16:creationId xmlns:a16="http://schemas.microsoft.com/office/drawing/2014/main" id="{693D6C4E-0AC7-D828-5DB7-F4FA52B234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1035" name="Picture 1034">
              <a:extLst>
                <a:ext uri="{FF2B5EF4-FFF2-40B4-BE49-F238E27FC236}">
                  <a16:creationId xmlns:a16="http://schemas.microsoft.com/office/drawing/2014/main" id="{301FFA58-8EFD-4165-13C7-6A07A9C60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14218E32-EE61-DA9A-D789-90C3C70EA41E}"/>
              </a:ext>
            </a:extLst>
          </p:cNvPr>
          <p:cNvGrpSpPr/>
          <p:nvPr/>
        </p:nvGrpSpPr>
        <p:grpSpPr>
          <a:xfrm>
            <a:off x="13464010" y="1667076"/>
            <a:ext cx="3011906" cy="2269322"/>
            <a:chOff x="10444680" y="6426322"/>
            <a:chExt cx="3011906" cy="2269322"/>
          </a:xfrm>
        </p:grpSpPr>
        <p:grpSp>
          <p:nvGrpSpPr>
            <p:cNvPr id="1041" name="Group 1040">
              <a:extLst>
                <a:ext uri="{FF2B5EF4-FFF2-40B4-BE49-F238E27FC236}">
                  <a16:creationId xmlns:a16="http://schemas.microsoft.com/office/drawing/2014/main" id="{90485F27-6ECA-14C9-512A-016A2BE281F7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1043" name="Picture 1042">
                <a:extLst>
                  <a:ext uri="{FF2B5EF4-FFF2-40B4-BE49-F238E27FC236}">
                    <a16:creationId xmlns:a16="http://schemas.microsoft.com/office/drawing/2014/main" id="{F358E647-31D4-F810-B77E-F4BF87F12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44" name="Picture 1043">
                <a:extLst>
                  <a:ext uri="{FF2B5EF4-FFF2-40B4-BE49-F238E27FC236}">
                    <a16:creationId xmlns:a16="http://schemas.microsoft.com/office/drawing/2014/main" id="{A8DB0C23-54E7-F398-48D8-CDF437F5E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1042" name="Arrow: Down 1041">
              <a:extLst>
                <a:ext uri="{FF2B5EF4-FFF2-40B4-BE49-F238E27FC236}">
                  <a16:creationId xmlns:a16="http://schemas.microsoft.com/office/drawing/2014/main" id="{F13FA76F-C15F-3E9B-B58B-33502F29C44C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837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8916901-E79D-A640-E7D3-77ED1575EB39}"/>
              </a:ext>
            </a:extLst>
          </p:cNvPr>
          <p:cNvSpPr txBox="1"/>
          <p:nvPr/>
        </p:nvSpPr>
        <p:spPr>
          <a:xfrm>
            <a:off x="8811971" y="11408733"/>
            <a:ext cx="3157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blond hair.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9DE199B-AEE0-DF69-556E-2ADA72F80CFE}"/>
              </a:ext>
            </a:extLst>
          </p:cNvPr>
          <p:cNvGrpSpPr/>
          <p:nvPr/>
        </p:nvGrpSpPr>
        <p:grpSpPr>
          <a:xfrm>
            <a:off x="2166666" y="1550414"/>
            <a:ext cx="2231168" cy="2756048"/>
            <a:chOff x="6725095" y="6286602"/>
            <a:chExt cx="2231168" cy="27560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A4089D6-6C97-5303-2FD6-911CD99406A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AA6B72FB-B2B2-96DB-1E05-46254BEB51A9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8835F907-5BAB-0743-93D6-94958B2CE186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8C8A938D-0C8F-CFE0-DF44-996541F9C6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679EF975-4782-1D5C-7A25-5E6D94AC1F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A021127-6C1D-EE9E-A9AB-F0F54C950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31A6964-B9A2-8D72-407A-82282BB334F7}"/>
              </a:ext>
            </a:extLst>
          </p:cNvPr>
          <p:cNvSpPr txBox="1"/>
          <p:nvPr/>
        </p:nvSpPr>
        <p:spPr>
          <a:xfrm>
            <a:off x="3526941" y="7273625"/>
            <a:ext cx="10570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have breakfast?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have breakfast at six fifteen.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EB370BF-152C-B089-D271-06EE5DC068D7}"/>
              </a:ext>
            </a:extLst>
          </p:cNvPr>
          <p:cNvGrpSpPr/>
          <p:nvPr/>
        </p:nvGrpSpPr>
        <p:grpSpPr>
          <a:xfrm>
            <a:off x="7629045" y="1666358"/>
            <a:ext cx="3011906" cy="2269322"/>
            <a:chOff x="10444680" y="6426322"/>
            <a:chExt cx="3011906" cy="22693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D07FD68-3EAC-229A-C0C3-971FA83C9FA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4C5C2C2-F430-EB7C-507C-59E78319BD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92807D6-6BAD-9D99-C587-368130FE21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39" name="Arrow: Down 38">
              <a:extLst>
                <a:ext uri="{FF2B5EF4-FFF2-40B4-BE49-F238E27FC236}">
                  <a16:creationId xmlns:a16="http://schemas.microsoft.com/office/drawing/2014/main" id="{1A6364D7-F909-2B47-26A3-18281ADFBCA6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5AB8EC-CAC9-88A6-990E-580BBC1F61FF}"/>
              </a:ext>
            </a:extLst>
          </p:cNvPr>
          <p:cNvGrpSpPr/>
          <p:nvPr/>
        </p:nvGrpSpPr>
        <p:grpSpPr>
          <a:xfrm>
            <a:off x="13666149" y="1698068"/>
            <a:ext cx="3100520" cy="2393394"/>
            <a:chOff x="14048608" y="5380457"/>
            <a:chExt cx="3100520" cy="2393394"/>
          </a:xfrm>
        </p:grpSpPr>
        <p:pic>
          <p:nvPicPr>
            <p:cNvPr id="43" name="Picture 42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08AB5679-E2C7-3ABB-7C43-6A55C9D4B0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CEA1810-0259-3F5E-567A-CA8D2A3EB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8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1770EB-B145-8D16-487E-8BB45C07B02B}"/>
              </a:ext>
            </a:extLst>
          </p:cNvPr>
          <p:cNvSpPr txBox="1"/>
          <p:nvPr/>
        </p:nvSpPr>
        <p:spPr>
          <a:xfrm>
            <a:off x="8968216" y="11455267"/>
            <a:ext cx="216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F8EAC4-AE07-530E-FEA9-CBE8963BFFD4}"/>
              </a:ext>
            </a:extLst>
          </p:cNvPr>
          <p:cNvGrpSpPr/>
          <p:nvPr/>
        </p:nvGrpSpPr>
        <p:grpSpPr>
          <a:xfrm>
            <a:off x="2101201" y="1632353"/>
            <a:ext cx="3011906" cy="2269322"/>
            <a:chOff x="10444680" y="6426322"/>
            <a:chExt cx="3011906" cy="226932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E950DC-1A20-9B3D-F2A7-40AA0B83F8EE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35FD1F0-1FF6-7594-456B-B34FB29A9A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090EE863-37FA-F4B3-A8A5-D93186DC4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E2460011-3A49-77ED-6113-9E5A26E38FE9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32F255C-2D90-FDEE-9F39-5E96E51FFB75}"/>
              </a:ext>
            </a:extLst>
          </p:cNvPr>
          <p:cNvSpPr txBox="1"/>
          <p:nvPr/>
        </p:nvSpPr>
        <p:spPr>
          <a:xfrm>
            <a:off x="3526941" y="7273625"/>
            <a:ext cx="10570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go to school?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go to school at one fifteen.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BC66F7-298D-1405-56BA-D6C9FE13F079}"/>
              </a:ext>
            </a:extLst>
          </p:cNvPr>
          <p:cNvGrpSpPr/>
          <p:nvPr/>
        </p:nvGrpSpPr>
        <p:grpSpPr>
          <a:xfrm>
            <a:off x="13478054" y="1606536"/>
            <a:ext cx="2946460" cy="2561218"/>
            <a:chOff x="1418438" y="5455025"/>
            <a:chExt cx="2946460" cy="2561218"/>
          </a:xfrm>
        </p:grpSpPr>
        <p:pic>
          <p:nvPicPr>
            <p:cNvPr id="30" name="Picture 2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30BFD68-2AFB-048D-920E-B5FBB28488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F5A9E59-93B2-379A-D018-AE24DB1FE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153391-B6B0-0D4E-598C-AE068346F904}"/>
              </a:ext>
            </a:extLst>
          </p:cNvPr>
          <p:cNvGrpSpPr/>
          <p:nvPr/>
        </p:nvGrpSpPr>
        <p:grpSpPr>
          <a:xfrm>
            <a:off x="7847025" y="1733046"/>
            <a:ext cx="3100520" cy="2393394"/>
            <a:chOff x="14048608" y="5380457"/>
            <a:chExt cx="3100520" cy="2393394"/>
          </a:xfrm>
        </p:grpSpPr>
        <p:pic>
          <p:nvPicPr>
            <p:cNvPr id="33" name="Picture 32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BCC9AA50-789F-08E1-9AF3-A0683CC9AB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06095F4-F802-D183-3893-99761C445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29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55BEDB-22A6-92F5-A39D-71BEB588E829}"/>
              </a:ext>
            </a:extLst>
          </p:cNvPr>
          <p:cNvSpPr txBox="1"/>
          <p:nvPr/>
        </p:nvSpPr>
        <p:spPr>
          <a:xfrm>
            <a:off x="8529812" y="10953733"/>
            <a:ext cx="3157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36A876-1738-120A-2C86-301C37A68993}"/>
              </a:ext>
            </a:extLst>
          </p:cNvPr>
          <p:cNvGrpSpPr/>
          <p:nvPr/>
        </p:nvGrpSpPr>
        <p:grpSpPr>
          <a:xfrm>
            <a:off x="7847025" y="1733046"/>
            <a:ext cx="3100520" cy="2393394"/>
            <a:chOff x="14048608" y="5380457"/>
            <a:chExt cx="3100520" cy="2393394"/>
          </a:xfrm>
        </p:grpSpPr>
        <p:pic>
          <p:nvPicPr>
            <p:cNvPr id="18" name="Picture 17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8B6DA468-2078-4201-0E1F-D3B04E7CC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63771C1-340F-FFF7-5B96-8DE2A389F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5F1309B-D4F1-B6AD-8B67-84461FA80319}"/>
              </a:ext>
            </a:extLst>
          </p:cNvPr>
          <p:cNvSpPr txBox="1"/>
          <p:nvPr/>
        </p:nvSpPr>
        <p:spPr>
          <a:xfrm>
            <a:off x="3526941" y="7273625"/>
            <a:ext cx="105700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go to bed?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go to bed at nine o’clock.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A7E2159-7653-8D97-A69C-F02DEE88F560}"/>
              </a:ext>
            </a:extLst>
          </p:cNvPr>
          <p:cNvGrpSpPr/>
          <p:nvPr/>
        </p:nvGrpSpPr>
        <p:grpSpPr>
          <a:xfrm>
            <a:off x="13966988" y="1583526"/>
            <a:ext cx="2231168" cy="2756048"/>
            <a:chOff x="6725095" y="6286602"/>
            <a:chExt cx="2231168" cy="2756048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E9FD93-6019-9EDE-CB9A-419B7A7AA632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A0EF957-FA9E-046C-092E-5B03EB56E658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292D860A-15A5-1D3F-ACE5-FE427677C588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9" name="Picture 28">
                  <a:extLst>
                    <a:ext uri="{FF2B5EF4-FFF2-40B4-BE49-F238E27FC236}">
                      <a16:creationId xmlns:a16="http://schemas.microsoft.com/office/drawing/2014/main" id="{D598D2B0-48C6-CDFF-BA24-389C7CDD60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C5EC5E1-F695-9181-D9AF-7DEC053224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06C8F5B-3153-BB20-2B7A-0A74E91AB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5EF43C-EB11-1FEA-FE26-5B5DF3F024FC}"/>
              </a:ext>
            </a:extLst>
          </p:cNvPr>
          <p:cNvGrpSpPr/>
          <p:nvPr/>
        </p:nvGrpSpPr>
        <p:grpSpPr>
          <a:xfrm>
            <a:off x="1906227" y="1680941"/>
            <a:ext cx="2946460" cy="2561218"/>
            <a:chOff x="1418438" y="5455025"/>
            <a:chExt cx="2946460" cy="2561218"/>
          </a:xfrm>
        </p:grpSpPr>
        <p:pic>
          <p:nvPicPr>
            <p:cNvPr id="31" name="Picture 30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DE2A037D-2694-65A9-61A3-5875F26859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406451E-3FDD-6248-3313-FFD6C4ED6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4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I go home at seven o’clock.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I go home at seven fifteen.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I go home at seven forty-five.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8F16F1A-A1C9-EC18-0A53-41746DBF746E}"/>
              </a:ext>
            </a:extLst>
          </p:cNvPr>
          <p:cNvSpPr txBox="1"/>
          <p:nvPr/>
        </p:nvSpPr>
        <p:spPr>
          <a:xfrm>
            <a:off x="3894912" y="11118516"/>
            <a:ext cx="6649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brown eyes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39F02B-A6B5-8671-A985-09E3295B897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862414" y="6494187"/>
            <a:ext cx="3777464" cy="26762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9DBEB06-24A7-7973-3519-B1A29968E58D}"/>
              </a:ext>
            </a:extLst>
          </p:cNvPr>
          <p:cNvSpPr txBox="1"/>
          <p:nvPr/>
        </p:nvSpPr>
        <p:spPr>
          <a:xfrm>
            <a:off x="3262654" y="6088732"/>
            <a:ext cx="7811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go home?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1FAD319-1CDE-7607-4CB2-A15CECCFFECC}"/>
              </a:ext>
            </a:extLst>
          </p:cNvPr>
          <p:cNvGrpSpPr/>
          <p:nvPr/>
        </p:nvGrpSpPr>
        <p:grpSpPr>
          <a:xfrm>
            <a:off x="8717073" y="7764247"/>
            <a:ext cx="2774311" cy="1867807"/>
            <a:chOff x="2696490" y="7178123"/>
            <a:chExt cx="3740158" cy="251806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4FB1BD-F97A-65EB-B43A-9B1965C2E2E4}"/>
                </a:ext>
              </a:extLst>
            </p:cNvPr>
            <p:cNvGrpSpPr/>
            <p:nvPr/>
          </p:nvGrpSpPr>
          <p:grpSpPr>
            <a:xfrm>
              <a:off x="2696490" y="7178123"/>
              <a:ext cx="3740158" cy="2518065"/>
              <a:chOff x="1746242" y="5633967"/>
              <a:chExt cx="6564566" cy="4419600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30B67A81-15BA-0F4B-1B9A-085FB2A8535F}"/>
                  </a:ext>
                </a:extLst>
              </p:cNvPr>
              <p:cNvGrpSpPr/>
              <p:nvPr/>
            </p:nvGrpSpPr>
            <p:grpSpPr>
              <a:xfrm>
                <a:off x="4754837" y="7287631"/>
                <a:ext cx="2447257" cy="2213454"/>
                <a:chOff x="3968543" y="3128638"/>
                <a:chExt cx="1069164" cy="967019"/>
              </a:xfrm>
            </p:grpSpPr>
            <p:sp>
              <p:nvSpPr>
                <p:cNvPr id="41" name="Mspham-0936082789">
                  <a:extLst>
                    <a:ext uri="{FF2B5EF4-FFF2-40B4-BE49-F238E27FC236}">
                      <a16:creationId xmlns:a16="http://schemas.microsoft.com/office/drawing/2014/main" id="{2A98F722-B794-E48E-283B-983AFB063A6C}"/>
                    </a:ext>
                  </a:extLst>
                </p:cNvPr>
                <p:cNvSpPr txBox="1"/>
                <p:nvPr/>
              </p:nvSpPr>
              <p:spPr>
                <a:xfrm>
                  <a:off x="3968543" y="3618411"/>
                  <a:ext cx="1069164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42" name="MsPham-0936082789">
                  <a:extLst>
                    <a:ext uri="{FF2B5EF4-FFF2-40B4-BE49-F238E27FC236}">
                      <a16:creationId xmlns:a16="http://schemas.microsoft.com/office/drawing/2014/main" id="{8168BFDF-6667-8152-C92B-6C3F86742B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35" name="Mspham-0936082789">
                <a:extLst>
                  <a:ext uri="{FF2B5EF4-FFF2-40B4-BE49-F238E27FC236}">
                    <a16:creationId xmlns:a16="http://schemas.microsoft.com/office/drawing/2014/main" id="{98107288-0A78-8C14-3AD1-6DC12E53F5BE}"/>
                  </a:ext>
                </a:extLst>
              </p:cNvPr>
              <p:cNvGrpSpPr/>
              <p:nvPr/>
            </p:nvGrpSpPr>
            <p:grpSpPr>
              <a:xfrm>
                <a:off x="2540817" y="6679854"/>
                <a:ext cx="2447256" cy="3026983"/>
                <a:chOff x="4030226" y="3183324"/>
                <a:chExt cx="1069163" cy="1322435"/>
              </a:xfrm>
            </p:grpSpPr>
            <p:sp>
              <p:nvSpPr>
                <p:cNvPr id="39" name="Mspham-0936082789">
                  <a:extLst>
                    <a:ext uri="{FF2B5EF4-FFF2-40B4-BE49-F238E27FC236}">
                      <a16:creationId xmlns:a16="http://schemas.microsoft.com/office/drawing/2014/main" id="{E722A649-D9A9-3C46-8888-54CD57F78593}"/>
                    </a:ext>
                  </a:extLst>
                </p:cNvPr>
                <p:cNvSpPr txBox="1"/>
                <p:nvPr/>
              </p:nvSpPr>
              <p:spPr>
                <a:xfrm>
                  <a:off x="4030226" y="4028513"/>
                  <a:ext cx="1069163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40" name="MsPham-0936082789">
                  <a:extLst>
                    <a:ext uri="{FF2B5EF4-FFF2-40B4-BE49-F238E27FC236}">
                      <a16:creationId xmlns:a16="http://schemas.microsoft.com/office/drawing/2014/main" id="{E3C8F83F-B86B-C710-BA7D-328A1C8079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36" name="Mspham-0936082789">
                <a:extLst>
                  <a:ext uri="{FF2B5EF4-FFF2-40B4-BE49-F238E27FC236}">
                    <a16:creationId xmlns:a16="http://schemas.microsoft.com/office/drawing/2014/main" id="{3ECEEE0D-5600-AE6F-3A8A-4E519EB1BBE1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37" name="Mspham-0936082789">
                  <a:extLst>
                    <a:ext uri="{FF2B5EF4-FFF2-40B4-BE49-F238E27FC236}">
                      <a16:creationId xmlns:a16="http://schemas.microsoft.com/office/drawing/2014/main" id="{CB6AA1B1-D2A9-215D-34E8-FF5AFA1999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38" name="Mspham-0936082789">
                  <a:extLst>
                    <a:ext uri="{FF2B5EF4-FFF2-40B4-BE49-F238E27FC236}">
                      <a16:creationId xmlns:a16="http://schemas.microsoft.com/office/drawing/2014/main" id="{CCDE83C8-EC56-3286-15DA-4E88005D0327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sp>
          <p:nvSpPr>
            <p:cNvPr id="32" name="Mspham-0936082789">
              <a:extLst>
                <a:ext uri="{FF2B5EF4-FFF2-40B4-BE49-F238E27FC236}">
                  <a16:creationId xmlns:a16="http://schemas.microsoft.com/office/drawing/2014/main" id="{2B611D90-EB14-E08E-2651-BF35B06EC782}"/>
                </a:ext>
              </a:extLst>
            </p:cNvPr>
            <p:cNvSpPr txBox="1">
              <a:spLocks/>
            </p:cNvSpPr>
            <p:nvPr/>
          </p:nvSpPr>
          <p:spPr>
            <a:xfrm>
              <a:off x="2936803" y="8001886"/>
              <a:ext cx="3057006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4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07 : 45 </a:t>
              </a:r>
            </a:p>
          </p:txBody>
        </p:sp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03EAE460-AE32-0AB6-FBDB-5DF275415FB9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5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625 -0.04398 L -0.00625 -0.04367 C -0.00382 -0.04121 0.00591 -0.03117 0.00912 -0.025 C 0.00999 -0.02315 0.01068 -0.02053 0.01146 -0.01821 C 0.01016 -0.01096 0.00947 -0.00324 0.00756 0.00355 C 0.00625 0.00787 -0.00382 0.01728 -0.00468 0.01852 C -0.00859 0.02346 -0.01614 0.03364 -0.01614 0.03379 C -0.01666 0.03549 -0.01736 0.03704 -0.0177 0.03889 C -0.01814 0.04028 -0.01909 0.04213 -0.01849 0.04305 C -0.01562 0.04768 -0.01189 0.05031 -0.00859 0.05401 C -0.00173 0.06157 -0.00416 0.05833 0.00061 0.06481 C 0.00217 0.06898 0.00296 0.07037 0.00374 0.07577 C 0.0066 0.09629 0.00235 0.07577 0.00599 0.09213 C 8.58333E-5 0.10509 0.00625 0.0929 -0.00234 0.10586 C -0.00382 0.10771 -0.00494 0.11049 -0.00625 0.1125 C -0.00772 0.11481 -0.00928 0.11713 -0.01085 0.11929 C -0.01163 0.12191 -0.01241 0.12484 -0.0131 0.12762 C -0.01371 0.12963 -0.01536 0.13225 -0.01475 0.13426 C -0.01336 0.13827 -0.01059 0.13966 -0.00859 0.14228 C 0.00504 0.16188 -0.00902 0.1429 -8.41667E-5 0.15463 C 0.00035 0.15694 0.00087 0.15926 0.00139 0.16157 C 0.00209 0.16435 0.00313 0.16697 0.00374 0.16975 C 0.00417 0.17176 0.00426 0.17438 0.00452 0.17639 C 0.004 0.17824 0.00365 0.1804 0.00296 0.18194 C 0.00139 0.18518 -0.00225 0.18611 -0.0039 0.18734 C -0.00494 0.18827 -0.00599 0.18904 -0.00703 0.19012 C -0.00859 0.20602 -0.00729 0.20046 -0.00928 0.20787 L -0.01241 0.21049 L -0.00173 0.2216 L -0.00703 0.2132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do homework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at eight fifteen.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do homework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at eight forty-five.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do homework </a:t>
            </a:r>
          </a:p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at eight thirty. 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E1770EB-B145-8D16-487E-8BB45C07B02B}"/>
              </a:ext>
            </a:extLst>
          </p:cNvPr>
          <p:cNvSpPr txBox="1"/>
          <p:nvPr/>
        </p:nvSpPr>
        <p:spPr>
          <a:xfrm>
            <a:off x="9412195" y="11587850"/>
            <a:ext cx="216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6165733-41D7-8887-B0A7-8AE6DED13B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09868" y="6605601"/>
            <a:ext cx="3777464" cy="267622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8712867-EFF4-72A4-343A-4244CC70C85C}"/>
              </a:ext>
            </a:extLst>
          </p:cNvPr>
          <p:cNvSpPr txBox="1"/>
          <p:nvPr/>
        </p:nvSpPr>
        <p:spPr>
          <a:xfrm>
            <a:off x="2529804" y="6002169"/>
            <a:ext cx="10570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do homework?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92F09E4-6442-059E-6771-7DE851FFDF76}"/>
              </a:ext>
            </a:extLst>
          </p:cNvPr>
          <p:cNvGrpSpPr/>
          <p:nvPr/>
        </p:nvGrpSpPr>
        <p:grpSpPr>
          <a:xfrm>
            <a:off x="8892754" y="7729929"/>
            <a:ext cx="2774311" cy="1867807"/>
            <a:chOff x="2696490" y="7178123"/>
            <a:chExt cx="3740158" cy="25180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220DB28D-4E14-CE2D-EB1D-38FC6AD9F80F}"/>
                </a:ext>
              </a:extLst>
            </p:cNvPr>
            <p:cNvGrpSpPr/>
            <p:nvPr/>
          </p:nvGrpSpPr>
          <p:grpSpPr>
            <a:xfrm>
              <a:off x="2696490" y="7178123"/>
              <a:ext cx="3740158" cy="2518065"/>
              <a:chOff x="1746242" y="5633967"/>
              <a:chExt cx="6564566" cy="44196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848483E-3268-871E-3688-9F7C390CB038}"/>
                  </a:ext>
                </a:extLst>
              </p:cNvPr>
              <p:cNvGrpSpPr/>
              <p:nvPr/>
            </p:nvGrpSpPr>
            <p:grpSpPr>
              <a:xfrm>
                <a:off x="4754837" y="7287631"/>
                <a:ext cx="2447257" cy="2213454"/>
                <a:chOff x="3968543" y="3128638"/>
                <a:chExt cx="1069164" cy="967019"/>
              </a:xfrm>
            </p:grpSpPr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45146512-DC5D-F532-C427-FE4F57D1496A}"/>
                    </a:ext>
                  </a:extLst>
                </p:cNvPr>
                <p:cNvSpPr txBox="1"/>
                <p:nvPr/>
              </p:nvSpPr>
              <p:spPr>
                <a:xfrm>
                  <a:off x="3968543" y="3618411"/>
                  <a:ext cx="1069164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36" name="MsPham-0936082789">
                  <a:extLst>
                    <a:ext uri="{FF2B5EF4-FFF2-40B4-BE49-F238E27FC236}">
                      <a16:creationId xmlns:a16="http://schemas.microsoft.com/office/drawing/2014/main" id="{40C165AC-2639-E2E9-B46B-A9D0EE9B0AB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9" name="Mspham-0936082789">
                <a:extLst>
                  <a:ext uri="{FF2B5EF4-FFF2-40B4-BE49-F238E27FC236}">
                    <a16:creationId xmlns:a16="http://schemas.microsoft.com/office/drawing/2014/main" id="{11A44E8C-64BA-972D-773A-C21D8D0E51DE}"/>
                  </a:ext>
                </a:extLst>
              </p:cNvPr>
              <p:cNvGrpSpPr/>
              <p:nvPr/>
            </p:nvGrpSpPr>
            <p:grpSpPr>
              <a:xfrm>
                <a:off x="2540817" y="6679854"/>
                <a:ext cx="2447256" cy="3026983"/>
                <a:chOff x="4030226" y="3183324"/>
                <a:chExt cx="1069163" cy="1322435"/>
              </a:xfrm>
            </p:grpSpPr>
            <p:sp>
              <p:nvSpPr>
                <p:cNvPr id="33" name="Mspham-0936082789">
                  <a:extLst>
                    <a:ext uri="{FF2B5EF4-FFF2-40B4-BE49-F238E27FC236}">
                      <a16:creationId xmlns:a16="http://schemas.microsoft.com/office/drawing/2014/main" id="{8E74C428-CF0D-1A14-47C5-F12B77BB1910}"/>
                    </a:ext>
                  </a:extLst>
                </p:cNvPr>
                <p:cNvSpPr txBox="1"/>
                <p:nvPr/>
              </p:nvSpPr>
              <p:spPr>
                <a:xfrm>
                  <a:off x="4030226" y="4028513"/>
                  <a:ext cx="1069163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34" name="MsPham-0936082789">
                  <a:extLst>
                    <a:ext uri="{FF2B5EF4-FFF2-40B4-BE49-F238E27FC236}">
                      <a16:creationId xmlns:a16="http://schemas.microsoft.com/office/drawing/2014/main" id="{10B67180-FF20-1362-8FD3-E77C3887C4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30" name="Mspham-0936082789">
                <a:extLst>
                  <a:ext uri="{FF2B5EF4-FFF2-40B4-BE49-F238E27FC236}">
                    <a16:creationId xmlns:a16="http://schemas.microsoft.com/office/drawing/2014/main" id="{840DF19B-02FC-C404-EA2B-F9F510E86B63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31" name="Mspham-0936082789">
                  <a:extLst>
                    <a:ext uri="{FF2B5EF4-FFF2-40B4-BE49-F238E27FC236}">
                      <a16:creationId xmlns:a16="http://schemas.microsoft.com/office/drawing/2014/main" id="{CC144ED6-7012-7EE6-A894-75B01344C8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32" name="Mspham-0936082789">
                  <a:extLst>
                    <a:ext uri="{FF2B5EF4-FFF2-40B4-BE49-F238E27FC236}">
                      <a16:creationId xmlns:a16="http://schemas.microsoft.com/office/drawing/2014/main" id="{75F2A8BA-8D6B-18D8-7538-A0EB8E1AB23A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8250FF59-74A3-E52D-30D7-FFE890DBB676}"/>
                </a:ext>
              </a:extLst>
            </p:cNvPr>
            <p:cNvSpPr txBox="1">
              <a:spLocks/>
            </p:cNvSpPr>
            <p:nvPr/>
          </p:nvSpPr>
          <p:spPr>
            <a:xfrm>
              <a:off x="2936803" y="8001886"/>
              <a:ext cx="3057006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4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08 : 15 </a:t>
              </a: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833C0E77-DF58-6547-87BF-0B1A84D330AD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6642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have lunch?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is it?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have dinner?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BCDF062-3622-BD68-4B07-06412C7DAB1C}"/>
              </a:ext>
            </a:extLst>
          </p:cNvPr>
          <p:cNvSpPr txBox="1"/>
          <p:nvPr/>
        </p:nvSpPr>
        <p:spPr>
          <a:xfrm>
            <a:off x="8763000" y="11408733"/>
            <a:ext cx="3157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34D000D-4F33-B854-E4C6-B008A6DFD4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72089" y="6550437"/>
            <a:ext cx="2200812" cy="267765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CFBF8D-1977-7A1D-AA30-0FBFC0817D46}"/>
              </a:ext>
            </a:extLst>
          </p:cNvPr>
          <p:cNvSpPr txBox="1"/>
          <p:nvPr/>
        </p:nvSpPr>
        <p:spPr>
          <a:xfrm>
            <a:off x="2529804" y="6096348"/>
            <a:ext cx="10570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have dinner at seven o’clock.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80CF9BF-BB94-E938-EF4C-4A86C4D5663E}"/>
              </a:ext>
            </a:extLst>
          </p:cNvPr>
          <p:cNvGrpSpPr/>
          <p:nvPr/>
        </p:nvGrpSpPr>
        <p:grpSpPr>
          <a:xfrm>
            <a:off x="9720842" y="7728716"/>
            <a:ext cx="2774311" cy="1867807"/>
            <a:chOff x="2696490" y="7178123"/>
            <a:chExt cx="3740158" cy="251806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DBEDAC2-06E9-CA94-DC87-D6EAE0505745}"/>
                </a:ext>
              </a:extLst>
            </p:cNvPr>
            <p:cNvGrpSpPr/>
            <p:nvPr/>
          </p:nvGrpSpPr>
          <p:grpSpPr>
            <a:xfrm>
              <a:off x="2696490" y="7178123"/>
              <a:ext cx="3740158" cy="2518065"/>
              <a:chOff x="1746242" y="5633967"/>
              <a:chExt cx="6564566" cy="4419600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81C26FF-40FE-03E8-9B5D-E9CF0EF7E58D}"/>
                  </a:ext>
                </a:extLst>
              </p:cNvPr>
              <p:cNvGrpSpPr/>
              <p:nvPr/>
            </p:nvGrpSpPr>
            <p:grpSpPr>
              <a:xfrm>
                <a:off x="4754837" y="7287631"/>
                <a:ext cx="2447257" cy="2213454"/>
                <a:chOff x="3968543" y="3128638"/>
                <a:chExt cx="1069164" cy="967019"/>
              </a:xfrm>
            </p:grpSpPr>
            <p:sp>
              <p:nvSpPr>
                <p:cNvPr id="35" name="Mspham-0936082789">
                  <a:extLst>
                    <a:ext uri="{FF2B5EF4-FFF2-40B4-BE49-F238E27FC236}">
                      <a16:creationId xmlns:a16="http://schemas.microsoft.com/office/drawing/2014/main" id="{CB2A50DE-B6FF-F472-F3D5-FE2DFCD25FCA}"/>
                    </a:ext>
                  </a:extLst>
                </p:cNvPr>
                <p:cNvSpPr txBox="1"/>
                <p:nvPr/>
              </p:nvSpPr>
              <p:spPr>
                <a:xfrm>
                  <a:off x="3968543" y="3618411"/>
                  <a:ext cx="1069164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36" name="MsPham-0936082789">
                  <a:extLst>
                    <a:ext uri="{FF2B5EF4-FFF2-40B4-BE49-F238E27FC236}">
                      <a16:creationId xmlns:a16="http://schemas.microsoft.com/office/drawing/2014/main" id="{1BEED2B9-2787-F421-FFEB-0E47E58C5C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9" name="Mspham-0936082789">
                <a:extLst>
                  <a:ext uri="{FF2B5EF4-FFF2-40B4-BE49-F238E27FC236}">
                    <a16:creationId xmlns:a16="http://schemas.microsoft.com/office/drawing/2014/main" id="{0802B715-C924-26E6-B379-CE407E15F10E}"/>
                  </a:ext>
                </a:extLst>
              </p:cNvPr>
              <p:cNvGrpSpPr/>
              <p:nvPr/>
            </p:nvGrpSpPr>
            <p:grpSpPr>
              <a:xfrm>
                <a:off x="2540817" y="6679854"/>
                <a:ext cx="2447256" cy="3026983"/>
                <a:chOff x="4030226" y="3183324"/>
                <a:chExt cx="1069163" cy="1322435"/>
              </a:xfrm>
            </p:grpSpPr>
            <p:sp>
              <p:nvSpPr>
                <p:cNvPr id="33" name="Mspham-0936082789">
                  <a:extLst>
                    <a:ext uri="{FF2B5EF4-FFF2-40B4-BE49-F238E27FC236}">
                      <a16:creationId xmlns:a16="http://schemas.microsoft.com/office/drawing/2014/main" id="{3D3D9990-E9FF-0004-FD71-297FFF6701BB}"/>
                    </a:ext>
                  </a:extLst>
                </p:cNvPr>
                <p:cNvSpPr txBox="1"/>
                <p:nvPr/>
              </p:nvSpPr>
              <p:spPr>
                <a:xfrm>
                  <a:off x="4030226" y="4028513"/>
                  <a:ext cx="1069163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34" name="MsPham-0936082789">
                  <a:extLst>
                    <a:ext uri="{FF2B5EF4-FFF2-40B4-BE49-F238E27FC236}">
                      <a16:creationId xmlns:a16="http://schemas.microsoft.com/office/drawing/2014/main" id="{4BD1AD69-9E4C-479E-ADAF-3F0A0DBD4B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30" name="Mspham-0936082789">
                <a:extLst>
                  <a:ext uri="{FF2B5EF4-FFF2-40B4-BE49-F238E27FC236}">
                    <a16:creationId xmlns:a16="http://schemas.microsoft.com/office/drawing/2014/main" id="{DA5112AE-77A1-7A6B-C942-7A0B7E8F1A28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31" name="Mspham-0936082789">
                  <a:extLst>
                    <a:ext uri="{FF2B5EF4-FFF2-40B4-BE49-F238E27FC236}">
                      <a16:creationId xmlns:a16="http://schemas.microsoft.com/office/drawing/2014/main" id="{DBF135E3-14ED-7313-0710-AF1EE951FF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32" name="Mspham-0936082789">
                  <a:extLst>
                    <a:ext uri="{FF2B5EF4-FFF2-40B4-BE49-F238E27FC236}">
                      <a16:creationId xmlns:a16="http://schemas.microsoft.com/office/drawing/2014/main" id="{B33A3396-23DC-2A51-3AD3-CB719DC69FB7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FE6C4044-BA92-305C-4F68-4A070A1CEC8B}"/>
                </a:ext>
              </a:extLst>
            </p:cNvPr>
            <p:cNvSpPr txBox="1">
              <a:spLocks/>
            </p:cNvSpPr>
            <p:nvPr/>
          </p:nvSpPr>
          <p:spPr>
            <a:xfrm>
              <a:off x="2936803" y="8001886"/>
              <a:ext cx="3057006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4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07 : 00 </a:t>
              </a:r>
            </a:p>
          </p:txBody>
        </p:sp>
        <p:sp>
          <p:nvSpPr>
            <p:cNvPr id="27" name="Mspham-0936082789">
              <a:extLst>
                <a:ext uri="{FF2B5EF4-FFF2-40B4-BE49-F238E27FC236}">
                  <a16:creationId xmlns:a16="http://schemas.microsoft.com/office/drawing/2014/main" id="{198FC266-13F4-7748-D9AF-34AC79B1B57A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PM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2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45101E-E5B1-7199-213D-26C3C4A13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DE0862-70BF-2BF8-37AA-D36FFD662D40}"/>
              </a:ext>
            </a:extLst>
          </p:cNvPr>
          <p:cNvSpPr/>
          <p:nvPr/>
        </p:nvSpPr>
        <p:spPr>
          <a:xfrm>
            <a:off x="2056805" y="5789529"/>
            <a:ext cx="12820857" cy="3937635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5411D51-79EA-4D4C-99D4-59A64F9D1A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5071450" y="4615311"/>
            <a:ext cx="1382997" cy="1404252"/>
          </a:xfrm>
          <a:prstGeom prst="rect">
            <a:avLst/>
          </a:prstGeom>
        </p:spPr>
      </p:pic>
      <p:pic>
        <p:nvPicPr>
          <p:cNvPr id="1026" name="Picture 2" descr="Winnie the Pooh clipart">
            <a:extLst>
              <a:ext uri="{FF2B5EF4-FFF2-40B4-BE49-F238E27FC236}">
                <a16:creationId xmlns:a16="http://schemas.microsoft.com/office/drawing/2014/main" id="{89B9C8D7-775D-4443-8F79-4AB0DF3BA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0433" y="6169672"/>
            <a:ext cx="2986508" cy="32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46DFF0BC-0324-D64F-9D09-E1D300821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572" y="6140819"/>
            <a:ext cx="2622924" cy="335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5AF87F1-F3D1-17E3-6635-C93E9227CBD5}"/>
              </a:ext>
            </a:extLst>
          </p:cNvPr>
          <p:cNvSpPr/>
          <p:nvPr/>
        </p:nvSpPr>
        <p:spPr>
          <a:xfrm>
            <a:off x="710805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have lunch at eleven o’clock.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43BD7C1-57DA-6D7C-91D8-EF48E3B9DDED}"/>
              </a:ext>
            </a:extLst>
          </p:cNvPr>
          <p:cNvSpPr/>
          <p:nvPr/>
        </p:nvSpPr>
        <p:spPr>
          <a:xfrm>
            <a:off x="6431940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have lunch at eleven thirty.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F318D4-A4CC-D59D-763B-FD3AF3B397EE}"/>
              </a:ext>
            </a:extLst>
          </p:cNvPr>
          <p:cNvSpPr/>
          <p:nvPr/>
        </p:nvSpPr>
        <p:spPr>
          <a:xfrm>
            <a:off x="12165438" y="1491066"/>
            <a:ext cx="5142891" cy="2760864"/>
          </a:xfrm>
          <a:prstGeom prst="roundRect">
            <a:avLst>
              <a:gd name="adj" fmla="val 11097"/>
            </a:avLst>
          </a:prstGeom>
          <a:solidFill>
            <a:schemeClr val="bg1"/>
          </a:solidFill>
          <a:ln w="28575"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I have dinner at eleven fifty.</a:t>
            </a:r>
          </a:p>
        </p:txBody>
      </p: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63D39F63-2482-7143-AAD1-E29CF3B8C6E1}"/>
              </a:ext>
            </a:extLst>
          </p:cNvPr>
          <p:cNvGrpSpPr/>
          <p:nvPr/>
        </p:nvGrpSpPr>
        <p:grpSpPr>
          <a:xfrm>
            <a:off x="449623" y="835286"/>
            <a:ext cx="1084817" cy="3806991"/>
            <a:chOff x="3009818" y="1507671"/>
            <a:chExt cx="1026737" cy="3603169"/>
          </a:xfrm>
        </p:grpSpPr>
        <p:pic>
          <p:nvPicPr>
            <p:cNvPr id="1028" name="Picture 4" descr="Red Balloon clipart">
              <a:extLst>
                <a:ext uri="{FF2B5EF4-FFF2-40B4-BE49-F238E27FC236}">
                  <a16:creationId xmlns:a16="http://schemas.microsoft.com/office/drawing/2014/main" id="{F7A12A33-7D8D-1942-ADBF-F8F7F25FF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9818" y="1507671"/>
              <a:ext cx="1026737" cy="36031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8CCC397-9C94-B44F-94D5-B02CBFCE2723}"/>
                </a:ext>
              </a:extLst>
            </p:cNvPr>
            <p:cNvSpPr txBox="1"/>
            <p:nvPr/>
          </p:nvSpPr>
          <p:spPr>
            <a:xfrm>
              <a:off x="3009818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75BF75E0-2C84-5346-A5CE-59B988B8AB5A}"/>
              </a:ext>
            </a:extLst>
          </p:cNvPr>
          <p:cNvGrpSpPr/>
          <p:nvPr/>
        </p:nvGrpSpPr>
        <p:grpSpPr>
          <a:xfrm>
            <a:off x="12078082" y="690477"/>
            <a:ext cx="1159817" cy="3806994"/>
            <a:chOff x="4324323" y="1370616"/>
            <a:chExt cx="1097723" cy="3603171"/>
          </a:xfrm>
        </p:grpSpPr>
        <p:pic>
          <p:nvPicPr>
            <p:cNvPr id="1030" name="Picture 6" descr="Yellow Balloon clipart">
              <a:extLst>
                <a:ext uri="{FF2B5EF4-FFF2-40B4-BE49-F238E27FC236}">
                  <a16:creationId xmlns:a16="http://schemas.microsoft.com/office/drawing/2014/main" id="{4EABCF25-9B19-CE48-8317-7FCE73C01B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323" y="1370616"/>
              <a:ext cx="1026737" cy="3603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73C9E5-C233-E043-8E0F-4DC9B244A0D0}"/>
                </a:ext>
              </a:extLst>
            </p:cNvPr>
            <p:cNvSpPr txBox="1"/>
            <p:nvPr/>
          </p:nvSpPr>
          <p:spPr>
            <a:xfrm>
              <a:off x="4395308" y="2051220"/>
              <a:ext cx="1026738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C1F7F217-4CFD-144A-8346-19DB2B205C32}"/>
              </a:ext>
            </a:extLst>
          </p:cNvPr>
          <p:cNvGrpSpPr/>
          <p:nvPr/>
        </p:nvGrpSpPr>
        <p:grpSpPr>
          <a:xfrm>
            <a:off x="6134923" y="1058054"/>
            <a:ext cx="1084817" cy="3806993"/>
            <a:chOff x="5780802" y="1507669"/>
            <a:chExt cx="1026737" cy="3603170"/>
          </a:xfrm>
        </p:grpSpPr>
        <p:pic>
          <p:nvPicPr>
            <p:cNvPr id="1032" name="Picture 8" descr="Green Balloon clipart">
              <a:extLst>
                <a:ext uri="{FF2B5EF4-FFF2-40B4-BE49-F238E27FC236}">
                  <a16:creationId xmlns:a16="http://schemas.microsoft.com/office/drawing/2014/main" id="{656ACD47-0DA6-2745-A502-C9F8855E2D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0802" y="1507669"/>
              <a:ext cx="1026737" cy="360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3C1C9EB-4623-354D-8F8D-F8F4F0838931}"/>
                </a:ext>
              </a:extLst>
            </p:cNvPr>
            <p:cNvSpPr txBox="1"/>
            <p:nvPr/>
          </p:nvSpPr>
          <p:spPr>
            <a:xfrm>
              <a:off x="5780803" y="2051221"/>
              <a:ext cx="1026736" cy="786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latin typeface="Comic Sans MS" panose="030F0902030302020204" pitchFamily="66" charset="0"/>
                </a:rPr>
                <a:t> </a:t>
              </a:r>
              <a:endParaRPr lang="ru-RU" sz="4800" dirty="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555BEDB-22A6-92F5-A39D-71BEB588E829}"/>
              </a:ext>
            </a:extLst>
          </p:cNvPr>
          <p:cNvSpPr txBox="1"/>
          <p:nvPr/>
        </p:nvSpPr>
        <p:spPr>
          <a:xfrm>
            <a:off x="7924800" y="11850976"/>
            <a:ext cx="31577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DD6D023-7CF8-6D16-4F08-AB664A45BD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95" t="1867"/>
          <a:stretch/>
        </p:blipFill>
        <p:spPr>
          <a:xfrm>
            <a:off x="11743193" y="6080429"/>
            <a:ext cx="2758046" cy="33527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450D6AF-85C2-57BA-D30A-9802827FA7FB}"/>
              </a:ext>
            </a:extLst>
          </p:cNvPr>
          <p:cNvSpPr txBox="1"/>
          <p:nvPr/>
        </p:nvSpPr>
        <p:spPr>
          <a:xfrm>
            <a:off x="3229289" y="6002169"/>
            <a:ext cx="8551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do you have lunch?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131C30D-CA35-102C-3CF4-753560FB624B}"/>
              </a:ext>
            </a:extLst>
          </p:cNvPr>
          <p:cNvGrpSpPr/>
          <p:nvPr/>
        </p:nvGrpSpPr>
        <p:grpSpPr>
          <a:xfrm>
            <a:off x="9405925" y="7846234"/>
            <a:ext cx="2634920" cy="1773962"/>
            <a:chOff x="2696490" y="7178123"/>
            <a:chExt cx="3740158" cy="251806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EA73D6C-DCB5-095C-2EB7-59A62A207F00}"/>
                </a:ext>
              </a:extLst>
            </p:cNvPr>
            <p:cNvGrpSpPr/>
            <p:nvPr/>
          </p:nvGrpSpPr>
          <p:grpSpPr>
            <a:xfrm>
              <a:off x="2696490" y="7178123"/>
              <a:ext cx="3740158" cy="2518065"/>
              <a:chOff x="1746242" y="5633967"/>
              <a:chExt cx="6564566" cy="4419600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5818258-B3C8-2AFE-CC12-87DBF3C8A08A}"/>
                  </a:ext>
                </a:extLst>
              </p:cNvPr>
              <p:cNvGrpSpPr/>
              <p:nvPr/>
            </p:nvGrpSpPr>
            <p:grpSpPr>
              <a:xfrm>
                <a:off x="4754837" y="7287631"/>
                <a:ext cx="2447257" cy="2213454"/>
                <a:chOff x="3968543" y="3128638"/>
                <a:chExt cx="1069164" cy="967019"/>
              </a:xfrm>
            </p:grpSpPr>
            <p:sp>
              <p:nvSpPr>
                <p:cNvPr id="34" name="Mspham-0936082789">
                  <a:extLst>
                    <a:ext uri="{FF2B5EF4-FFF2-40B4-BE49-F238E27FC236}">
                      <a16:creationId xmlns:a16="http://schemas.microsoft.com/office/drawing/2014/main" id="{9BB83DF9-8C6A-6889-DAD7-9AB908001A62}"/>
                    </a:ext>
                  </a:extLst>
                </p:cNvPr>
                <p:cNvSpPr txBox="1"/>
                <p:nvPr/>
              </p:nvSpPr>
              <p:spPr>
                <a:xfrm>
                  <a:off x="3968543" y="3618411"/>
                  <a:ext cx="1069164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35" name="MsPham-0936082789">
                  <a:extLst>
                    <a:ext uri="{FF2B5EF4-FFF2-40B4-BE49-F238E27FC236}">
                      <a16:creationId xmlns:a16="http://schemas.microsoft.com/office/drawing/2014/main" id="{76CB634C-726D-AA14-E2AB-4E3C247901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412407" y="3128638"/>
                  <a:ext cx="485932" cy="485932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8" name="Mspham-0936082789">
                <a:extLst>
                  <a:ext uri="{FF2B5EF4-FFF2-40B4-BE49-F238E27FC236}">
                    <a16:creationId xmlns:a16="http://schemas.microsoft.com/office/drawing/2014/main" id="{EB853059-15D8-C31D-9C8D-1CF144FAADFD}"/>
                  </a:ext>
                </a:extLst>
              </p:cNvPr>
              <p:cNvGrpSpPr/>
              <p:nvPr/>
            </p:nvGrpSpPr>
            <p:grpSpPr>
              <a:xfrm>
                <a:off x="2540817" y="6679854"/>
                <a:ext cx="2447256" cy="3026983"/>
                <a:chOff x="4030226" y="3183324"/>
                <a:chExt cx="1069163" cy="1322435"/>
              </a:xfrm>
            </p:grpSpPr>
            <p:sp>
              <p:nvSpPr>
                <p:cNvPr id="32" name="Mspham-0936082789">
                  <a:extLst>
                    <a:ext uri="{FF2B5EF4-FFF2-40B4-BE49-F238E27FC236}">
                      <a16:creationId xmlns:a16="http://schemas.microsoft.com/office/drawing/2014/main" id="{C44420CD-E3E3-1F84-CFE3-8FD6B11504F3}"/>
                    </a:ext>
                  </a:extLst>
                </p:cNvPr>
                <p:cNvSpPr txBox="1"/>
                <p:nvPr/>
              </p:nvSpPr>
              <p:spPr>
                <a:xfrm>
                  <a:off x="4030226" y="4028513"/>
                  <a:ext cx="1069163" cy="477246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MsPham </a:t>
                  </a:r>
                </a:p>
                <a:p>
                  <a:pPr algn="ctr"/>
                  <a:r>
                    <a:rPr lang="en-US" sz="1200" b="1">
                      <a:solidFill>
                        <a:schemeClr val="bg1">
                          <a:lumMod val="65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0936082789</a:t>
                  </a:r>
                </a:p>
              </p:txBody>
            </p:sp>
            <p:pic>
              <p:nvPicPr>
                <p:cNvPr id="33" name="MsPham-0936082789">
                  <a:extLst>
                    <a:ext uri="{FF2B5EF4-FFF2-40B4-BE49-F238E27FC236}">
                      <a16:creationId xmlns:a16="http://schemas.microsoft.com/office/drawing/2014/main" id="{4BEF8D82-CDED-D2AE-AB67-04C80696B2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142213" y="3183324"/>
                  <a:ext cx="845189" cy="845189"/>
                </a:xfrm>
                <a:prstGeom prst="ellipse">
                  <a:avLst/>
                </a:prstGeom>
                <a:ln>
                  <a:solidFill>
                    <a:srgbClr val="7DBDED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29" name="Mspham-0936082789">
                <a:extLst>
                  <a:ext uri="{FF2B5EF4-FFF2-40B4-BE49-F238E27FC236}">
                    <a16:creationId xmlns:a16="http://schemas.microsoft.com/office/drawing/2014/main" id="{066470BE-3912-A3B3-97A1-0D3E7662FD39}"/>
                  </a:ext>
                </a:extLst>
              </p:cNvPr>
              <p:cNvGrpSpPr/>
              <p:nvPr/>
            </p:nvGrpSpPr>
            <p:grpSpPr>
              <a:xfrm>
                <a:off x="1746242" y="5633967"/>
                <a:ext cx="6564566" cy="4419600"/>
                <a:chOff x="1844603" y="3581184"/>
                <a:chExt cx="6564566" cy="4117774"/>
              </a:xfrm>
            </p:grpSpPr>
            <p:pic>
              <p:nvPicPr>
                <p:cNvPr id="30" name="Mspham-0936082789">
                  <a:extLst>
                    <a:ext uri="{FF2B5EF4-FFF2-40B4-BE49-F238E27FC236}">
                      <a16:creationId xmlns:a16="http://schemas.microsoft.com/office/drawing/2014/main" id="{6E8672E2-32CC-1221-CCD5-9646A83A4F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1844603" y="3581184"/>
                  <a:ext cx="6564566" cy="4117774"/>
                </a:xfrm>
                <a:prstGeom prst="rect">
                  <a:avLst/>
                </a:prstGeom>
              </p:spPr>
            </p:pic>
            <p:sp>
              <p:nvSpPr>
                <p:cNvPr id="31" name="Mspham-0936082789">
                  <a:extLst>
                    <a:ext uri="{FF2B5EF4-FFF2-40B4-BE49-F238E27FC236}">
                      <a16:creationId xmlns:a16="http://schemas.microsoft.com/office/drawing/2014/main" id="{3D6DFABB-B63E-7FF7-D08F-2C778E205644}"/>
                    </a:ext>
                  </a:extLst>
                </p:cNvPr>
                <p:cNvSpPr/>
                <p:nvPr/>
              </p:nvSpPr>
              <p:spPr>
                <a:xfrm>
                  <a:off x="2895729" y="4762500"/>
                  <a:ext cx="4414606" cy="193459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</p:grpSp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F4C2CB2A-698A-3D06-3CF6-D9DBF4923BA3}"/>
                </a:ext>
              </a:extLst>
            </p:cNvPr>
            <p:cNvSpPr txBox="1">
              <a:spLocks/>
            </p:cNvSpPr>
            <p:nvPr/>
          </p:nvSpPr>
          <p:spPr>
            <a:xfrm>
              <a:off x="2936803" y="8001886"/>
              <a:ext cx="3057006" cy="745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R="0" lv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5400" b="1" i="0" u="none" strike="noStrike" cap="none">
                  <a:solidFill>
                    <a:srgbClr val="002060"/>
                  </a:solidFill>
                  <a:latin typeface="Impact" panose="020B0806030902050204" pitchFamily="34" charset="0"/>
                  <a:ea typeface="Kirang Haerang"/>
                  <a:cs typeface="Kirang Haerang"/>
                </a:defRPr>
              </a:lvl1pPr>
              <a:lvl2pPr marR="0" lv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2pPr>
              <a:lvl3pPr marR="0" lvl="2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3pPr>
              <a:lvl4pPr marR="0" lvl="3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4pPr>
              <a:lvl5pPr marR="0" lvl="4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5pPr>
              <a:lvl6pPr marR="0" lvl="5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6pPr>
              <a:lvl7pPr marR="0" lvl="6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7pPr>
              <a:lvl8pPr marR="0" lvl="7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8pPr>
              <a:lvl9pPr marR="0" lvl="8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</a:defRPr>
              </a:lvl9pPr>
            </a:lstStyle>
            <a:p>
              <a:r>
                <a:rPr lang="en-US" sz="440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11 : 30 </a:t>
              </a:r>
            </a:p>
          </p:txBody>
        </p:sp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4164A999-0E8F-9783-22B1-313DF3018FA4}"/>
                </a:ext>
              </a:extLst>
            </p:cNvPr>
            <p:cNvSpPr txBox="1">
              <a:spLocks/>
            </p:cNvSpPr>
            <p:nvPr/>
          </p:nvSpPr>
          <p:spPr>
            <a:xfrm>
              <a:off x="5029201" y="7746977"/>
              <a:ext cx="1044671" cy="6143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7138" tIns="137138" rIns="137138" bIns="137138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12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.VnAvant" panose="020B7200000000000000" pitchFamily="34" charset="0"/>
                </a:rPr>
                <a:t>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137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56 -0.06111 L -0.00456 -0.06088 C -0.00209 -0.05833 0.00755 -0.04838 0.0108 -0.04213 C 0.01172 -0.04027 0.01237 -0.03773 0.01315 -0.03541 C 0.01185 -0.02801 0.0112 -0.02037 0.00924 -0.01365 C 0.00794 -0.00926 -0.00209 0.00023 -0.003 0.00139 C -0.0069 0.00625 -0.01446 0.01644 -0.01446 0.01667 C -0.01498 0.01829 -0.01563 0.01991 -0.01602 0.02176 C -0.01641 0.02315 -0.01745 0.025 -0.0168 0.02593 C -0.01393 0.03056 -0.01016 0.03311 -0.0069 0.03681 C 2.70833E-6 0.04445 -0.00248 0.04121 0.00234 0.04769 C 0.0039 0.05186 0.00468 0.05324 0.00547 0.05857 C 0.00833 0.07917 0.00403 0.05857 0.00768 0.075 C 0.00182 0.08797 0.00794 0.0757 -0.00065 0.08866 C -0.00209 0.09051 -0.00326 0.09329 -0.00456 0.09537 C -0.00599 0.09769 -0.00755 0.1 -0.00912 0.10209 C -0.0099 0.10486 -0.01068 0.10764 -0.01146 0.11042 C -0.01198 0.1125 -0.01367 0.11505 -0.01302 0.11713 C -0.01172 0.12107 -0.00886 0.12246 -0.0069 0.12523 C 0.00677 0.14468 -0.00729 0.1257 0.00156 0.1375 C 0.00208 0.13982 0.0026 0.14213 0.00312 0.14445 C 0.00377 0.14723 0.00482 0.14977 0.00547 0.15255 C 0.00586 0.15463 0.00599 0.15718 0.00625 0.15926 C 0.00573 0.16111 0.00534 0.1632 0.00468 0.16482 C 0.00312 0.16806 -0.00052 0.16898 -0.00222 0.17014 C -0.00326 0.17107 -0.0043 0.17199 -0.00534 0.17292 C -0.0069 0.18889 -0.0056 0.18334 -0.00755 0.19074 L -0.01068 0.19329 L 2.70833E-6 0.2044 L -0.00534 0.19607 " pathEditMode="relative" rAng="0" ptsTypes="AAAAAAAAAAAAAAAAAAAAAAAAAAAAAA">
                                      <p:cBhvr>
                                        <p:cTn id="6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utoRev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625 -0.04398 L -0.00625 -0.04375 C -0.00378 -0.0412 0.00586 -0.03125 0.00911 -0.025 C 0.01002 -0.02314 0.01067 -0.0206 0.01146 -0.01828 C 0.01015 -0.01088 0.0095 -0.00324 0.00755 0.00348 C 0.00625 0.00787 -0.00378 0.01736 -0.00469 0.01852 C -0.0086 0.02338 -0.01615 0.03357 -0.01615 0.0338 C -0.01667 0.03542 -0.01732 0.03704 -0.01771 0.03889 C -0.0181 0.04028 -0.01914 0.04213 -0.01849 0.04306 C -0.01563 0.04769 -0.01185 0.05024 -0.0086 0.05394 C -0.0017 0.06158 -0.00417 0.05834 0.00065 0.06482 C 0.00221 0.06899 0.00299 0.07037 0.00377 0.0757 C 0.00664 0.0963 0.00234 0.0757 0.00599 0.09213 C 0.00013 0.1051 0.00625 0.09283 -0.00235 0.10579 C -0.00378 0.10764 -0.00495 0.11042 -0.00625 0.1125 C -0.00769 0.11482 -0.00925 0.11713 -0.01081 0.11922 C -0.01159 0.12199 -0.01237 0.12477 -0.01315 0.12755 C -0.01368 0.12963 -0.01537 0.13218 -0.01472 0.13426 C -0.01341 0.1382 -0.01055 0.13959 -0.0086 0.14236 C 0.00507 0.16181 -0.00899 0.14283 -0.00013 0.15463 C 0.00039 0.15695 0.00091 0.15926 0.00143 0.16158 C 0.00208 0.16436 0.00312 0.1669 0.00377 0.16968 C 0.00416 0.17176 0.00429 0.17431 0.00455 0.17639 C 0.00403 0.17824 0.00364 0.18033 0.00299 0.18195 C 0.00143 0.18519 -0.00222 0.18611 -0.00391 0.18727 C -0.00495 0.1882 -0.00599 0.18912 -0.00703 0.19005 C -0.0086 0.20602 -0.00729 0.20047 -0.00925 0.20787 L -0.01237 0.21042 L -0.0017 0.22153 L -0.00703 0.2132 " pathEditMode="relative" rAng="0" ptsTypes="AAAAAAAAAAAAAAAAAAAAAAAAAAAAAA">
                                      <p:cBhvr>
                                        <p:cTn id="8" dur="2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287 -0.10393 L 0.00287 -0.1037 C 0.00534 -0.10116 0.01498 -0.0912 0.01823 -0.08495 C 0.01914 -0.0831 0.0198 -0.08055 0.02058 -0.07824 C 0.01928 -0.07083 0.01862 -0.06319 0.01667 -0.05648 C 0.01537 -0.05208 0.00534 -0.04259 0.00443 -0.04143 C 0.00053 -0.03657 -0.00703 -0.02639 -0.00703 -0.02616 C -0.00755 -0.02454 -0.0082 -0.02292 -0.00859 -0.02106 C -0.00898 -0.01967 -0.01002 -0.01782 -0.00937 -0.0169 C -0.00651 -0.01227 -0.00273 -0.00972 0.00053 -0.00602 C 0.00743 0.00162 0.00495 -0.00162 0.00977 0.00486 C 0.01133 0.00903 0.01211 0.01042 0.01289 0.01574 C 0.01576 0.03634 0.01146 0.01574 0.01511 0.03218 C 0.00925 0.04514 0.01537 0.03287 0.00678 0.04583 C 0.00534 0.04769 0.00417 0.05046 0.00287 0.05255 C 0.00144 0.05486 -0.00013 0.05718 -0.00169 0.05926 C -0.00247 0.06204 -0.00325 0.06482 -0.00403 0.06759 C -0.00455 0.06968 -0.00625 0.07222 -0.00559 0.07431 C -0.00429 0.07824 -0.00143 0.07963 0.00053 0.08241 C 0.0142 0.10185 0.00013 0.08287 0.00899 0.09468 C 0.00951 0.09699 0.01003 0.09931 0.01055 0.10162 C 0.0112 0.1044 0.01224 0.10695 0.01289 0.10972 C 0.01329 0.11181 0.01342 0.11435 0.01368 0.11644 C 0.01316 0.11829 0.01276 0.12037 0.01211 0.12199 C 0.01055 0.12523 0.00691 0.12616 0.00521 0.12732 C 0.00417 0.12824 0.00313 0.12917 0.00209 0.13009 C 0.00053 0.14607 0.00183 0.14051 -0.00013 0.14792 L -0.00325 0.15046 L 0.00743 0.16158 L 0.00209 0.15324 " pathEditMode="relative" rAng="0" ptsTypes="AAAAAAAAAAAAAAAAAAAAAAAAAAAAAA">
                                      <p:cBhvr>
                                        <p:cTn id="10" dur="2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%D0%BF%D0%BE%D0%B1%D0%B5%D0%B4%D0%B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%D1%88%D0%B0%D1%80%D0%B8%D0%B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625446-A201-3618-09B9-7B0932352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7410" name="Picture 2" descr="Наклейка Винни и Пятачок на Стену – Купить | Виниловые стикеры из каталога  интернет магазина allstick.ru">
            <a:extLst>
              <a:ext uri="{FF2B5EF4-FFF2-40B4-BE49-F238E27FC236}">
                <a16:creationId xmlns:a16="http://schemas.microsoft.com/office/drawing/2014/main" id="{67097E25-829E-C145-A850-A0112634D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62" y="1445112"/>
            <a:ext cx="11614068" cy="801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F10B1C-8D40-B340-A244-CAE48611DFCB}"/>
              </a:ext>
            </a:extLst>
          </p:cNvPr>
          <p:cNvSpPr txBox="1"/>
          <p:nvPr/>
        </p:nvSpPr>
        <p:spPr>
          <a:xfrm>
            <a:off x="6650183" y="2137559"/>
            <a:ext cx="4987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omic Sans MS" panose="030F0902030302020204" pitchFamily="66" charset="0"/>
              </a:rPr>
              <a:t>Well done! </a:t>
            </a:r>
            <a:endParaRPr lang="ru-RU" sz="5400" dirty="0"/>
          </a:p>
        </p:txBody>
      </p:sp>
      <p:sp>
        <p:nvSpPr>
          <p:cNvPr id="3" name="Скругленный прямоугольни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08ED4AE-56E3-6FC1-E8FE-7BB0233C0694}"/>
              </a:ext>
            </a:extLst>
          </p:cNvPr>
          <p:cNvSpPr/>
          <p:nvPr/>
        </p:nvSpPr>
        <p:spPr>
          <a:xfrm>
            <a:off x="12068503" y="8266758"/>
            <a:ext cx="2986508" cy="1070499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ysClr val="windowText" lastClr="000000"/>
                </a:solidFill>
              </a:rPr>
              <a:t>END</a:t>
            </a:r>
            <a:endParaRPr lang="ru-RU" sz="4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CDA0383-3A59-5192-BBD3-12A5665B270B}"/>
              </a:ext>
            </a:extLst>
          </p:cNvPr>
          <p:cNvSpPr txBox="1">
            <a:spLocks/>
          </p:cNvSpPr>
          <p:nvPr/>
        </p:nvSpPr>
        <p:spPr>
          <a:xfrm>
            <a:off x="1905000" y="6477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094D8E3B-572F-8A2E-74BE-D7002D48C5BC}"/>
              </a:ext>
            </a:extLst>
          </p:cNvPr>
          <p:cNvSpPr txBox="1">
            <a:spLocks/>
          </p:cNvSpPr>
          <p:nvPr/>
        </p:nvSpPr>
        <p:spPr>
          <a:xfrm>
            <a:off x="1082040" y="493874"/>
            <a:ext cx="822960" cy="822960"/>
          </a:xfrm>
          <a:prstGeom prst="ellipse">
            <a:avLst/>
          </a:prstGeom>
          <a:solidFill>
            <a:srgbClr val="FFCB44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0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04C59C-74C7-4971-9D8C-45502CF71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884" b="13125"/>
          <a:stretch/>
        </p:blipFill>
        <p:spPr>
          <a:xfrm>
            <a:off x="1988535" y="3178405"/>
            <a:ext cx="2666367" cy="4981447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7AEF01-ED3A-7E1F-5A47-E1125B38D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985"/>
          <a:stretch/>
        </p:blipFill>
        <p:spPr>
          <a:xfrm>
            <a:off x="4474080" y="4058460"/>
            <a:ext cx="4143375" cy="4048518"/>
          </a:xfrm>
          <a:prstGeom prst="ellipse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D06D00F-86D6-FD0C-2A5A-29E5FED749AD}"/>
              </a:ext>
            </a:extLst>
          </p:cNvPr>
          <p:cNvGrpSpPr/>
          <p:nvPr/>
        </p:nvGrpSpPr>
        <p:grpSpPr>
          <a:xfrm>
            <a:off x="7494099" y="1407920"/>
            <a:ext cx="10793901" cy="7993383"/>
            <a:chOff x="7696199" y="461008"/>
            <a:chExt cx="10793901" cy="7993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A8F8646-C3F2-896D-2B2E-E07BE95CA8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94"/>
            <a:stretch/>
          </p:blipFill>
          <p:spPr>
            <a:xfrm>
              <a:off x="7696199" y="461008"/>
              <a:ext cx="10315575" cy="799338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B096A6D-5A32-433C-1843-646BACD50513}"/>
                </a:ext>
              </a:extLst>
            </p:cNvPr>
            <p:cNvGrpSpPr/>
            <p:nvPr/>
          </p:nvGrpSpPr>
          <p:grpSpPr>
            <a:xfrm>
              <a:off x="10123969" y="874181"/>
              <a:ext cx="8366131" cy="7203019"/>
              <a:chOff x="10123969" y="874181"/>
              <a:chExt cx="8366131" cy="720301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EF0AE09-A22D-B324-8DF9-35E9922114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23969" y="874181"/>
                <a:ext cx="3371850" cy="2714625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4209F2B-1F6F-1802-ABCB-D017E6C25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86685" y="905354"/>
                <a:ext cx="1819275" cy="3267075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3B9260E-505B-9F5B-B902-02C66CCC3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724044" y="4533900"/>
                <a:ext cx="2171700" cy="35433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3DBB625-5154-377C-F502-F1EDADB724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67534" y="4305300"/>
                <a:ext cx="5522566" cy="3711024"/>
              </a:xfrm>
              <a:prstGeom prst="rect">
                <a:avLst/>
              </a:prstGeom>
            </p:spPr>
          </p:pic>
        </p:grpSp>
      </p:grpSp>
      <p:sp>
        <p:nvSpPr>
          <p:cNvPr id="17" name="Freeform 4">
            <a:extLst>
              <a:ext uri="{FF2B5EF4-FFF2-40B4-BE49-F238E27FC236}">
                <a16:creationId xmlns:a16="http://schemas.microsoft.com/office/drawing/2014/main" id="{E250DCFE-9F14-C1EE-BBEC-BCF0596DF5B5}"/>
              </a:ext>
            </a:extLst>
          </p:cNvPr>
          <p:cNvSpPr/>
          <p:nvPr/>
        </p:nvSpPr>
        <p:spPr>
          <a:xfrm>
            <a:off x="1078135" y="2333187"/>
            <a:ext cx="8655557" cy="1600438"/>
          </a:xfrm>
          <a:custGeom>
            <a:avLst/>
            <a:gdLst>
              <a:gd name="connsiteX0" fmla="*/ 0 w 8655557"/>
              <a:gd name="connsiteY0" fmla="*/ 153237 h 919401"/>
              <a:gd name="connsiteX1" fmla="*/ 153237 w 8655557"/>
              <a:gd name="connsiteY1" fmla="*/ 0 h 919401"/>
              <a:gd name="connsiteX2" fmla="*/ 1442593 w 8655557"/>
              <a:gd name="connsiteY2" fmla="*/ 0 h 919401"/>
              <a:gd name="connsiteX3" fmla="*/ 1442593 w 8655557"/>
              <a:gd name="connsiteY3" fmla="*/ 0 h 919401"/>
              <a:gd name="connsiteX4" fmla="*/ 3606482 w 8655557"/>
              <a:gd name="connsiteY4" fmla="*/ 0 h 919401"/>
              <a:gd name="connsiteX5" fmla="*/ 8502320 w 8655557"/>
              <a:gd name="connsiteY5" fmla="*/ 0 h 919401"/>
              <a:gd name="connsiteX6" fmla="*/ 8655557 w 8655557"/>
              <a:gd name="connsiteY6" fmla="*/ 153237 h 919401"/>
              <a:gd name="connsiteX7" fmla="*/ 8655557 w 8655557"/>
              <a:gd name="connsiteY7" fmla="*/ 536317 h 919401"/>
              <a:gd name="connsiteX8" fmla="*/ 8655557 w 8655557"/>
              <a:gd name="connsiteY8" fmla="*/ 536317 h 919401"/>
              <a:gd name="connsiteX9" fmla="*/ 8655557 w 8655557"/>
              <a:gd name="connsiteY9" fmla="*/ 766168 h 919401"/>
              <a:gd name="connsiteX10" fmla="*/ 8655557 w 8655557"/>
              <a:gd name="connsiteY10" fmla="*/ 766164 h 919401"/>
              <a:gd name="connsiteX11" fmla="*/ 8502320 w 8655557"/>
              <a:gd name="connsiteY11" fmla="*/ 919401 h 919401"/>
              <a:gd name="connsiteX12" fmla="*/ 3606482 w 8655557"/>
              <a:gd name="connsiteY12" fmla="*/ 919401 h 919401"/>
              <a:gd name="connsiteX13" fmla="*/ 1405749 w 8655557"/>
              <a:gd name="connsiteY13" fmla="*/ 1761673 h 919401"/>
              <a:gd name="connsiteX14" fmla="*/ 1442593 w 8655557"/>
              <a:gd name="connsiteY14" fmla="*/ 919401 h 919401"/>
              <a:gd name="connsiteX15" fmla="*/ 153237 w 8655557"/>
              <a:gd name="connsiteY15" fmla="*/ 919401 h 919401"/>
              <a:gd name="connsiteX16" fmla="*/ 0 w 8655557"/>
              <a:gd name="connsiteY16" fmla="*/ 766164 h 919401"/>
              <a:gd name="connsiteX17" fmla="*/ 0 w 8655557"/>
              <a:gd name="connsiteY17" fmla="*/ 766168 h 919401"/>
              <a:gd name="connsiteX18" fmla="*/ 0 w 8655557"/>
              <a:gd name="connsiteY18" fmla="*/ 536317 h 919401"/>
              <a:gd name="connsiteX19" fmla="*/ 0 w 8655557"/>
              <a:gd name="connsiteY19" fmla="*/ 536317 h 919401"/>
              <a:gd name="connsiteX20" fmla="*/ 0 w 8655557"/>
              <a:gd name="connsiteY20" fmla="*/ 153237 h 919401"/>
              <a:gd name="connsiteX0" fmla="*/ 0 w 8655557"/>
              <a:gd name="connsiteY0" fmla="*/ 153237 h 1761673"/>
              <a:gd name="connsiteX1" fmla="*/ 153237 w 8655557"/>
              <a:gd name="connsiteY1" fmla="*/ 0 h 1761673"/>
              <a:gd name="connsiteX2" fmla="*/ 1442593 w 8655557"/>
              <a:gd name="connsiteY2" fmla="*/ 0 h 1761673"/>
              <a:gd name="connsiteX3" fmla="*/ 1442593 w 8655557"/>
              <a:gd name="connsiteY3" fmla="*/ 0 h 1761673"/>
              <a:gd name="connsiteX4" fmla="*/ 3606482 w 8655557"/>
              <a:gd name="connsiteY4" fmla="*/ 0 h 1761673"/>
              <a:gd name="connsiteX5" fmla="*/ 8502320 w 8655557"/>
              <a:gd name="connsiteY5" fmla="*/ 0 h 1761673"/>
              <a:gd name="connsiteX6" fmla="*/ 8655557 w 8655557"/>
              <a:gd name="connsiteY6" fmla="*/ 153237 h 1761673"/>
              <a:gd name="connsiteX7" fmla="*/ 8655557 w 8655557"/>
              <a:gd name="connsiteY7" fmla="*/ 536317 h 1761673"/>
              <a:gd name="connsiteX8" fmla="*/ 8655557 w 8655557"/>
              <a:gd name="connsiteY8" fmla="*/ 536317 h 1761673"/>
              <a:gd name="connsiteX9" fmla="*/ 8655557 w 8655557"/>
              <a:gd name="connsiteY9" fmla="*/ 766168 h 1761673"/>
              <a:gd name="connsiteX10" fmla="*/ 8655557 w 8655557"/>
              <a:gd name="connsiteY10" fmla="*/ 766164 h 1761673"/>
              <a:gd name="connsiteX11" fmla="*/ 8502320 w 8655557"/>
              <a:gd name="connsiteY11" fmla="*/ 919401 h 1761673"/>
              <a:gd name="connsiteX12" fmla="*/ 1708409 w 8655557"/>
              <a:gd name="connsiteY12" fmla="*/ 947110 h 1761673"/>
              <a:gd name="connsiteX13" fmla="*/ 1405749 w 8655557"/>
              <a:gd name="connsiteY13" fmla="*/ 1761673 h 1761673"/>
              <a:gd name="connsiteX14" fmla="*/ 1442593 w 8655557"/>
              <a:gd name="connsiteY14" fmla="*/ 919401 h 1761673"/>
              <a:gd name="connsiteX15" fmla="*/ 153237 w 8655557"/>
              <a:gd name="connsiteY15" fmla="*/ 919401 h 1761673"/>
              <a:gd name="connsiteX16" fmla="*/ 0 w 8655557"/>
              <a:gd name="connsiteY16" fmla="*/ 766164 h 1761673"/>
              <a:gd name="connsiteX17" fmla="*/ 0 w 8655557"/>
              <a:gd name="connsiteY17" fmla="*/ 766168 h 1761673"/>
              <a:gd name="connsiteX18" fmla="*/ 0 w 8655557"/>
              <a:gd name="connsiteY18" fmla="*/ 536317 h 1761673"/>
              <a:gd name="connsiteX19" fmla="*/ 0 w 8655557"/>
              <a:gd name="connsiteY19" fmla="*/ 536317 h 1761673"/>
              <a:gd name="connsiteX20" fmla="*/ 0 w 8655557"/>
              <a:gd name="connsiteY20" fmla="*/ 153237 h 1761673"/>
              <a:gd name="connsiteX0" fmla="*/ 0 w 8655557"/>
              <a:gd name="connsiteY0" fmla="*/ 153237 h 1761673"/>
              <a:gd name="connsiteX1" fmla="*/ 153237 w 8655557"/>
              <a:gd name="connsiteY1" fmla="*/ 0 h 1761673"/>
              <a:gd name="connsiteX2" fmla="*/ 1442593 w 8655557"/>
              <a:gd name="connsiteY2" fmla="*/ 0 h 1761673"/>
              <a:gd name="connsiteX3" fmla="*/ 1442593 w 8655557"/>
              <a:gd name="connsiteY3" fmla="*/ 0 h 1761673"/>
              <a:gd name="connsiteX4" fmla="*/ 3606482 w 8655557"/>
              <a:gd name="connsiteY4" fmla="*/ 0 h 1761673"/>
              <a:gd name="connsiteX5" fmla="*/ 8502320 w 8655557"/>
              <a:gd name="connsiteY5" fmla="*/ 0 h 1761673"/>
              <a:gd name="connsiteX6" fmla="*/ 8655557 w 8655557"/>
              <a:gd name="connsiteY6" fmla="*/ 153237 h 1761673"/>
              <a:gd name="connsiteX7" fmla="*/ 8655557 w 8655557"/>
              <a:gd name="connsiteY7" fmla="*/ 536317 h 1761673"/>
              <a:gd name="connsiteX8" fmla="*/ 8655557 w 8655557"/>
              <a:gd name="connsiteY8" fmla="*/ 536317 h 1761673"/>
              <a:gd name="connsiteX9" fmla="*/ 8655557 w 8655557"/>
              <a:gd name="connsiteY9" fmla="*/ 766168 h 1761673"/>
              <a:gd name="connsiteX10" fmla="*/ 8655557 w 8655557"/>
              <a:gd name="connsiteY10" fmla="*/ 766164 h 1761673"/>
              <a:gd name="connsiteX11" fmla="*/ 8502320 w 8655557"/>
              <a:gd name="connsiteY11" fmla="*/ 919401 h 1761673"/>
              <a:gd name="connsiteX12" fmla="*/ 1708409 w 8655557"/>
              <a:gd name="connsiteY12" fmla="*/ 947110 h 1761673"/>
              <a:gd name="connsiteX13" fmla="*/ 2112331 w 8655557"/>
              <a:gd name="connsiteY13" fmla="*/ 1761673 h 1761673"/>
              <a:gd name="connsiteX14" fmla="*/ 1442593 w 8655557"/>
              <a:gd name="connsiteY14" fmla="*/ 919401 h 1761673"/>
              <a:gd name="connsiteX15" fmla="*/ 153237 w 8655557"/>
              <a:gd name="connsiteY15" fmla="*/ 919401 h 1761673"/>
              <a:gd name="connsiteX16" fmla="*/ 0 w 8655557"/>
              <a:gd name="connsiteY16" fmla="*/ 766164 h 1761673"/>
              <a:gd name="connsiteX17" fmla="*/ 0 w 8655557"/>
              <a:gd name="connsiteY17" fmla="*/ 766168 h 1761673"/>
              <a:gd name="connsiteX18" fmla="*/ 0 w 8655557"/>
              <a:gd name="connsiteY18" fmla="*/ 536317 h 1761673"/>
              <a:gd name="connsiteX19" fmla="*/ 0 w 8655557"/>
              <a:gd name="connsiteY19" fmla="*/ 536317 h 1761673"/>
              <a:gd name="connsiteX20" fmla="*/ 0 w 8655557"/>
              <a:gd name="connsiteY20" fmla="*/ 153237 h 1761673"/>
              <a:gd name="connsiteX0" fmla="*/ 0 w 8655557"/>
              <a:gd name="connsiteY0" fmla="*/ 153237 h 1761673"/>
              <a:gd name="connsiteX1" fmla="*/ 153237 w 8655557"/>
              <a:gd name="connsiteY1" fmla="*/ 0 h 1761673"/>
              <a:gd name="connsiteX2" fmla="*/ 1442593 w 8655557"/>
              <a:gd name="connsiteY2" fmla="*/ 0 h 1761673"/>
              <a:gd name="connsiteX3" fmla="*/ 1442593 w 8655557"/>
              <a:gd name="connsiteY3" fmla="*/ 0 h 1761673"/>
              <a:gd name="connsiteX4" fmla="*/ 3606482 w 8655557"/>
              <a:gd name="connsiteY4" fmla="*/ 0 h 1761673"/>
              <a:gd name="connsiteX5" fmla="*/ 8502320 w 8655557"/>
              <a:gd name="connsiteY5" fmla="*/ 0 h 1761673"/>
              <a:gd name="connsiteX6" fmla="*/ 8655557 w 8655557"/>
              <a:gd name="connsiteY6" fmla="*/ 153237 h 1761673"/>
              <a:gd name="connsiteX7" fmla="*/ 8655557 w 8655557"/>
              <a:gd name="connsiteY7" fmla="*/ 536317 h 1761673"/>
              <a:gd name="connsiteX8" fmla="*/ 8655557 w 8655557"/>
              <a:gd name="connsiteY8" fmla="*/ 536317 h 1761673"/>
              <a:gd name="connsiteX9" fmla="*/ 8655557 w 8655557"/>
              <a:gd name="connsiteY9" fmla="*/ 766168 h 1761673"/>
              <a:gd name="connsiteX10" fmla="*/ 8655557 w 8655557"/>
              <a:gd name="connsiteY10" fmla="*/ 766164 h 1761673"/>
              <a:gd name="connsiteX11" fmla="*/ 8502320 w 8655557"/>
              <a:gd name="connsiteY11" fmla="*/ 919401 h 1761673"/>
              <a:gd name="connsiteX12" fmla="*/ 1708409 w 8655557"/>
              <a:gd name="connsiteY12" fmla="*/ 947110 h 1761673"/>
              <a:gd name="connsiteX13" fmla="*/ 2112331 w 8655557"/>
              <a:gd name="connsiteY13" fmla="*/ 1761673 h 1761673"/>
              <a:gd name="connsiteX14" fmla="*/ 1248629 w 8655557"/>
              <a:gd name="connsiteY14" fmla="*/ 905547 h 1761673"/>
              <a:gd name="connsiteX15" fmla="*/ 153237 w 8655557"/>
              <a:gd name="connsiteY15" fmla="*/ 919401 h 1761673"/>
              <a:gd name="connsiteX16" fmla="*/ 0 w 8655557"/>
              <a:gd name="connsiteY16" fmla="*/ 766164 h 1761673"/>
              <a:gd name="connsiteX17" fmla="*/ 0 w 8655557"/>
              <a:gd name="connsiteY17" fmla="*/ 766168 h 1761673"/>
              <a:gd name="connsiteX18" fmla="*/ 0 w 8655557"/>
              <a:gd name="connsiteY18" fmla="*/ 536317 h 1761673"/>
              <a:gd name="connsiteX19" fmla="*/ 0 w 8655557"/>
              <a:gd name="connsiteY19" fmla="*/ 536317 h 1761673"/>
              <a:gd name="connsiteX20" fmla="*/ 0 w 8655557"/>
              <a:gd name="connsiteY20" fmla="*/ 153237 h 1761673"/>
              <a:gd name="connsiteX0" fmla="*/ 0 w 8655557"/>
              <a:gd name="connsiteY0" fmla="*/ 153237 h 1761673"/>
              <a:gd name="connsiteX1" fmla="*/ 153237 w 8655557"/>
              <a:gd name="connsiteY1" fmla="*/ 0 h 1761673"/>
              <a:gd name="connsiteX2" fmla="*/ 1442593 w 8655557"/>
              <a:gd name="connsiteY2" fmla="*/ 0 h 1761673"/>
              <a:gd name="connsiteX3" fmla="*/ 1442593 w 8655557"/>
              <a:gd name="connsiteY3" fmla="*/ 0 h 1761673"/>
              <a:gd name="connsiteX4" fmla="*/ 3606482 w 8655557"/>
              <a:gd name="connsiteY4" fmla="*/ 0 h 1761673"/>
              <a:gd name="connsiteX5" fmla="*/ 8502320 w 8655557"/>
              <a:gd name="connsiteY5" fmla="*/ 0 h 1761673"/>
              <a:gd name="connsiteX6" fmla="*/ 8655557 w 8655557"/>
              <a:gd name="connsiteY6" fmla="*/ 153237 h 1761673"/>
              <a:gd name="connsiteX7" fmla="*/ 8655557 w 8655557"/>
              <a:gd name="connsiteY7" fmla="*/ 536317 h 1761673"/>
              <a:gd name="connsiteX8" fmla="*/ 8655557 w 8655557"/>
              <a:gd name="connsiteY8" fmla="*/ 536317 h 1761673"/>
              <a:gd name="connsiteX9" fmla="*/ 8655557 w 8655557"/>
              <a:gd name="connsiteY9" fmla="*/ 766168 h 1761673"/>
              <a:gd name="connsiteX10" fmla="*/ 8655557 w 8655557"/>
              <a:gd name="connsiteY10" fmla="*/ 766164 h 1761673"/>
              <a:gd name="connsiteX11" fmla="*/ 8502320 w 8655557"/>
              <a:gd name="connsiteY11" fmla="*/ 919401 h 1761673"/>
              <a:gd name="connsiteX12" fmla="*/ 1639136 w 8655557"/>
              <a:gd name="connsiteY12" fmla="*/ 947110 h 1761673"/>
              <a:gd name="connsiteX13" fmla="*/ 2112331 w 8655557"/>
              <a:gd name="connsiteY13" fmla="*/ 1761673 h 1761673"/>
              <a:gd name="connsiteX14" fmla="*/ 1248629 w 8655557"/>
              <a:gd name="connsiteY14" fmla="*/ 905547 h 1761673"/>
              <a:gd name="connsiteX15" fmla="*/ 153237 w 8655557"/>
              <a:gd name="connsiteY15" fmla="*/ 919401 h 1761673"/>
              <a:gd name="connsiteX16" fmla="*/ 0 w 8655557"/>
              <a:gd name="connsiteY16" fmla="*/ 766164 h 1761673"/>
              <a:gd name="connsiteX17" fmla="*/ 0 w 8655557"/>
              <a:gd name="connsiteY17" fmla="*/ 766168 h 1761673"/>
              <a:gd name="connsiteX18" fmla="*/ 0 w 8655557"/>
              <a:gd name="connsiteY18" fmla="*/ 536317 h 1761673"/>
              <a:gd name="connsiteX19" fmla="*/ 0 w 8655557"/>
              <a:gd name="connsiteY19" fmla="*/ 536317 h 1761673"/>
              <a:gd name="connsiteX20" fmla="*/ 0 w 8655557"/>
              <a:gd name="connsiteY20" fmla="*/ 153237 h 1761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55557" h="1761673">
                <a:moveTo>
                  <a:pt x="0" y="153237"/>
                </a:moveTo>
                <a:cubicBezTo>
                  <a:pt x="0" y="68607"/>
                  <a:pt x="68607" y="0"/>
                  <a:pt x="153237" y="0"/>
                </a:cubicBezTo>
                <a:lnTo>
                  <a:pt x="1442593" y="0"/>
                </a:lnTo>
                <a:lnTo>
                  <a:pt x="1442593" y="0"/>
                </a:lnTo>
                <a:lnTo>
                  <a:pt x="3606482" y="0"/>
                </a:lnTo>
                <a:lnTo>
                  <a:pt x="8502320" y="0"/>
                </a:lnTo>
                <a:cubicBezTo>
                  <a:pt x="8586950" y="0"/>
                  <a:pt x="8655557" y="68607"/>
                  <a:pt x="8655557" y="153237"/>
                </a:cubicBezTo>
                <a:lnTo>
                  <a:pt x="8655557" y="536317"/>
                </a:lnTo>
                <a:lnTo>
                  <a:pt x="8655557" y="536317"/>
                </a:lnTo>
                <a:lnTo>
                  <a:pt x="8655557" y="766168"/>
                </a:lnTo>
                <a:lnTo>
                  <a:pt x="8655557" y="766164"/>
                </a:lnTo>
                <a:cubicBezTo>
                  <a:pt x="8655557" y="850794"/>
                  <a:pt x="8586950" y="919401"/>
                  <a:pt x="8502320" y="919401"/>
                </a:cubicBezTo>
                <a:lnTo>
                  <a:pt x="1639136" y="947110"/>
                </a:lnTo>
                <a:lnTo>
                  <a:pt x="2112331" y="1761673"/>
                </a:lnTo>
                <a:lnTo>
                  <a:pt x="1248629" y="905547"/>
                </a:lnTo>
                <a:lnTo>
                  <a:pt x="153237" y="919401"/>
                </a:lnTo>
                <a:cubicBezTo>
                  <a:pt x="68607" y="919401"/>
                  <a:pt x="0" y="850794"/>
                  <a:pt x="0" y="766164"/>
                </a:cubicBezTo>
                <a:lnTo>
                  <a:pt x="0" y="766168"/>
                </a:lnTo>
                <a:lnTo>
                  <a:pt x="0" y="536317"/>
                </a:lnTo>
                <a:lnTo>
                  <a:pt x="0" y="536317"/>
                </a:lnTo>
                <a:lnTo>
                  <a:pt x="0" y="153237"/>
                </a:lnTo>
                <a:close/>
              </a:path>
            </a:pathLst>
          </a:custGeom>
          <a:ln w="6350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4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4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4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  <a:p>
            <a:pPr algn="ctr"/>
            <a:endParaRPr lang="en-US" sz="4400" b="1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534244FB-DC62-33DD-A8F3-E6CF3A688A28}"/>
              </a:ext>
            </a:extLst>
          </p:cNvPr>
          <p:cNvSpPr/>
          <p:nvPr/>
        </p:nvSpPr>
        <p:spPr>
          <a:xfrm>
            <a:off x="2316570" y="8191025"/>
            <a:ext cx="9146839" cy="992045"/>
          </a:xfrm>
          <a:prstGeom prst="wedgeRoundRectCallout">
            <a:avLst>
              <a:gd name="adj1" fmla="val 1041"/>
              <a:gd name="adj2" fmla="val -95063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40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000" b="1">
                <a:solidFill>
                  <a:srgbClr val="00B0F0"/>
                </a:solidFill>
                <a:latin typeface="Century Gothic" panose="020B0502020202020204" pitchFamily="34" charset="0"/>
              </a:rPr>
              <a:t>________ </a:t>
            </a:r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000" b="1">
                <a:solidFill>
                  <a:srgbClr val="CC0099"/>
                </a:solidFill>
                <a:latin typeface="Century Gothic" panose="020B0502020202020204" pitchFamily="34" charset="0"/>
              </a:rPr>
              <a:t>____________</a:t>
            </a:r>
            <a:r>
              <a:rPr lang="en-US" sz="40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455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sson 8 what time do you get up chant">
            <a:hlinkClick r:id="" action="ppaction://media"/>
            <a:extLst>
              <a:ext uri="{FF2B5EF4-FFF2-40B4-BE49-F238E27FC236}">
                <a16:creationId xmlns:a16="http://schemas.microsoft.com/office/drawing/2014/main" id="{4C5100A4-1FD4-0C55-F5F4-4EC519241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2200" y="1409700"/>
            <a:ext cx="14088533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363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Review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8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763180" y="5905500"/>
            <a:ext cx="1899879" cy="1720919"/>
            <a:chOff x="3856115" y="3183324"/>
            <a:chExt cx="1550580" cy="1404523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3856115" y="3909631"/>
              <a:ext cx="1550580" cy="678216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04FEAAE-3972-F030-195F-327EF4B0AEA1}"/>
              </a:ext>
            </a:extLst>
          </p:cNvPr>
          <p:cNvGrpSpPr/>
          <p:nvPr/>
        </p:nvGrpSpPr>
        <p:grpSpPr>
          <a:xfrm>
            <a:off x="9584706" y="6578085"/>
            <a:ext cx="3011906" cy="2269322"/>
            <a:chOff x="10444680" y="6426322"/>
            <a:chExt cx="3011906" cy="226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7865F0E-542B-CCEA-D8BD-A12D36661464}"/>
                </a:ext>
              </a:extLst>
            </p:cNvPr>
            <p:cNvGrpSpPr/>
            <p:nvPr/>
          </p:nvGrpSpPr>
          <p:grpSpPr>
            <a:xfrm>
              <a:off x="10444680" y="6426322"/>
              <a:ext cx="3011906" cy="2269322"/>
              <a:chOff x="10444680" y="6426322"/>
              <a:chExt cx="3011906" cy="2269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25821ED-AEFE-8DD3-EEDC-BB5DEF338E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44680" y="6590324"/>
                <a:ext cx="2968310" cy="2105320"/>
              </a:xfrm>
              <a:prstGeom prst="roundRect">
                <a:avLst>
                  <a:gd name="adj" fmla="val 4546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D5D347B-578C-9156-50FC-6624197E4C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146109" y="6426322"/>
                <a:ext cx="1310477" cy="906057"/>
              </a:xfrm>
              <a:prstGeom prst="rect">
                <a:avLst/>
              </a:prstGeom>
            </p:spPr>
          </p:pic>
        </p:grpSp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id="{B880856D-5349-7917-EB43-8BAA29634E43}"/>
                </a:ext>
              </a:extLst>
            </p:cNvPr>
            <p:cNvSpPr/>
            <p:nvPr/>
          </p:nvSpPr>
          <p:spPr>
            <a:xfrm rot="14107789">
              <a:off x="11769981" y="8194409"/>
              <a:ext cx="240198" cy="514325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25D9249D-D704-C8C3-D070-29984A7F8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34" y="590226"/>
            <a:ext cx="932765" cy="932765"/>
          </a:xfrm>
          <a:prstGeom prst="ellipse">
            <a:avLst/>
          </a:prstGeom>
          <a:ln>
            <a:solidFill>
              <a:srgbClr val="7DBDE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Mspham-0936082789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926231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get up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9287562" y="8829753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school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4751774" y="8829753"/>
            <a:ext cx="4015038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have breakfast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13704170" y="7810136"/>
            <a:ext cx="365760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3600" b="1">
                <a:solidFill>
                  <a:srgbClr val="0070C0"/>
                </a:solidFill>
                <a:latin typeface=".VnAvant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go to bed</a:t>
            </a:r>
          </a:p>
        </p:txBody>
      </p:sp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4228261" y="2632060"/>
            <a:ext cx="4953167" cy="2746959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7083066" y="2632060"/>
            <a:ext cx="2098362" cy="33681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4801282" cy="2753565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4">
            <a:extLst>
              <a:ext uri="{FF2B5EF4-FFF2-40B4-BE49-F238E27FC236}">
                <a16:creationId xmlns:a16="http://schemas.microsoft.com/office/drawing/2014/main" id="{C67DAE8F-FDB8-F167-52ED-17DA6F145D53}"/>
              </a:ext>
            </a:extLst>
          </p:cNvPr>
          <p:cNvSpPr/>
          <p:nvPr/>
        </p:nvSpPr>
        <p:spPr>
          <a:xfrm>
            <a:off x="4828106" y="657978"/>
            <a:ext cx="8655557" cy="919401"/>
          </a:xfrm>
          <a:prstGeom prst="wedgeRoundRectCallout">
            <a:avLst>
              <a:gd name="adj1" fmla="val -53927"/>
              <a:gd name="adj2" fmla="val -15108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What time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do </a:t>
            </a:r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you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3" name="Rounded Rectangle 25">
            <a:extLst>
              <a:ext uri="{FF2B5EF4-FFF2-40B4-BE49-F238E27FC236}">
                <a16:creationId xmlns:a16="http://schemas.microsoft.com/office/drawing/2014/main" id="{EC199A14-49D0-AD61-8E0A-2C60034B0FE5}"/>
              </a:ext>
            </a:extLst>
          </p:cNvPr>
          <p:cNvSpPr/>
          <p:nvPr/>
        </p:nvSpPr>
        <p:spPr>
          <a:xfrm>
            <a:off x="4879193" y="1712659"/>
            <a:ext cx="8604469" cy="919401"/>
          </a:xfrm>
          <a:prstGeom prst="wedgeRoundRectCallout">
            <a:avLst>
              <a:gd name="adj1" fmla="val 55838"/>
              <a:gd name="adj2" fmla="val 3133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Century Gothic" panose="020B0502020202020204" pitchFamily="34" charset="0"/>
              </a:rPr>
              <a:t>I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B0F0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at </a:t>
            </a:r>
            <a:r>
              <a:rPr lang="en-US" sz="4800" b="1">
                <a:solidFill>
                  <a:srgbClr val="CC0099"/>
                </a:solidFill>
                <a:latin typeface="Century Gothic" panose="020B0502020202020204" pitchFamily="34" charset="0"/>
              </a:rPr>
              <a:t>________</a:t>
            </a:r>
            <a:r>
              <a:rPr lang="en-US" sz="4800" b="1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endParaRPr lang="en-US" sz="4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6502769E-D5CD-2C0F-B11A-B41004EEA02C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9181428" y="2632060"/>
            <a:ext cx="1848678" cy="3884884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E3319A2-9EE0-0D7F-E99B-029E5D2F01E2}"/>
              </a:ext>
            </a:extLst>
          </p:cNvPr>
          <p:cNvGrpSpPr/>
          <p:nvPr/>
        </p:nvGrpSpPr>
        <p:grpSpPr>
          <a:xfrm>
            <a:off x="13982710" y="5304345"/>
            <a:ext cx="3100520" cy="2393394"/>
            <a:chOff x="14048608" y="5380457"/>
            <a:chExt cx="3100520" cy="2393394"/>
          </a:xfrm>
        </p:grpSpPr>
        <p:pic>
          <p:nvPicPr>
            <p:cNvPr id="32" name="Picture 31" descr="A child sleeping in bed&#10;&#10;Description automatically generated with low confidence">
              <a:extLst>
                <a:ext uri="{FF2B5EF4-FFF2-40B4-BE49-F238E27FC236}">
                  <a16:creationId xmlns:a16="http://schemas.microsoft.com/office/drawing/2014/main" id="{7BC3C060-F424-E8D9-D39B-5F3182EBA9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467"/>
            <a:stretch/>
          </p:blipFill>
          <p:spPr>
            <a:xfrm>
              <a:off x="14048608" y="5380457"/>
              <a:ext cx="3100520" cy="2294797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E4F9485-BFE2-53EB-0829-66AB42C03B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692023" y="6869738"/>
              <a:ext cx="1310477" cy="904113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58E95A2-7307-AC31-7610-20373E0AB66F}"/>
              </a:ext>
            </a:extLst>
          </p:cNvPr>
          <p:cNvGrpSpPr/>
          <p:nvPr/>
        </p:nvGrpSpPr>
        <p:grpSpPr>
          <a:xfrm>
            <a:off x="5689336" y="6104207"/>
            <a:ext cx="2231168" cy="2756048"/>
            <a:chOff x="6725095" y="6286602"/>
            <a:chExt cx="2231168" cy="2756048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6137E5-32D4-0C9E-A3C5-6907E7B59A70}"/>
                </a:ext>
              </a:extLst>
            </p:cNvPr>
            <p:cNvGrpSpPr/>
            <p:nvPr/>
          </p:nvGrpSpPr>
          <p:grpSpPr>
            <a:xfrm>
              <a:off x="6725095" y="6286602"/>
              <a:ext cx="2150365" cy="2614076"/>
              <a:chOff x="5638800" y="4381500"/>
              <a:chExt cx="4114005" cy="5001162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DA4D665-77C4-62E7-F212-F7E696D4A2AB}"/>
                  </a:ext>
                </a:extLst>
              </p:cNvPr>
              <p:cNvGrpSpPr/>
              <p:nvPr/>
            </p:nvGrpSpPr>
            <p:grpSpPr>
              <a:xfrm>
                <a:off x="5638800" y="4381500"/>
                <a:ext cx="4114005" cy="5001162"/>
                <a:chOff x="1066800" y="934743"/>
                <a:chExt cx="5143132" cy="6252213"/>
              </a:xfrm>
            </p:grpSpPr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E42D7915-FD54-88D4-8155-6C12F6DAC51F}"/>
                    </a:ext>
                  </a:extLst>
                </p:cNvPr>
                <p:cNvSpPr/>
                <p:nvPr/>
              </p:nvSpPr>
              <p:spPr>
                <a:xfrm>
                  <a:off x="1066800" y="952500"/>
                  <a:ext cx="5118135" cy="62344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04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38">
                  <a:extLst>
                    <a:ext uri="{FF2B5EF4-FFF2-40B4-BE49-F238E27FC236}">
                      <a16:creationId xmlns:a16="http://schemas.microsoft.com/office/drawing/2014/main" id="{D82FF5D6-B024-1EF8-338A-2E15E8C4AC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866576" y="934743"/>
                  <a:ext cx="1343356" cy="987164"/>
                </a:xfrm>
                <a:prstGeom prst="rect">
                  <a:avLst/>
                </a:prstGeom>
              </p:spPr>
            </p:pic>
          </p:grp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F2B912B7-578D-7898-A7E1-E9ABEC640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9541" y="4855902"/>
                <a:ext cx="3538039" cy="4066561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177CE76-CAB1-065F-99B6-F4A636D54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43842" y="8138538"/>
              <a:ext cx="1312421" cy="904112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35F82CB-F1F2-AE3C-88DA-917950EA7637}"/>
              </a:ext>
            </a:extLst>
          </p:cNvPr>
          <p:cNvGrpSpPr/>
          <p:nvPr/>
        </p:nvGrpSpPr>
        <p:grpSpPr>
          <a:xfrm>
            <a:off x="1281801" y="5220433"/>
            <a:ext cx="2946460" cy="2561218"/>
            <a:chOff x="1418438" y="5455025"/>
            <a:chExt cx="2946460" cy="2561218"/>
          </a:xfrm>
        </p:grpSpPr>
        <p:pic>
          <p:nvPicPr>
            <p:cNvPr id="40" name="Picture 39" descr="A cartoon of a child in bed&#10;&#10;Description automatically generated with low confidence">
              <a:extLst>
                <a:ext uri="{FF2B5EF4-FFF2-40B4-BE49-F238E27FC236}">
                  <a16:creationId xmlns:a16="http://schemas.microsoft.com/office/drawing/2014/main" id="{363D1A58-9934-1643-7939-34A62C4D0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7"/>
            <a:stretch/>
          </p:blipFill>
          <p:spPr>
            <a:xfrm>
              <a:off x="1418438" y="5455025"/>
              <a:ext cx="2946460" cy="2469114"/>
            </a:xfrm>
            <a:prstGeom prst="rect">
              <a:avLst/>
            </a:prstGeom>
            <a:ln>
              <a:solidFill>
                <a:srgbClr val="04000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8EDC9B-6734-AEC7-6D4A-D4867D1CC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9092" y="7110186"/>
              <a:ext cx="1310477" cy="906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55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5F411947-2A96-0E1D-B5DB-4B153CF55280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33" name="Mspham-0936082789">
              <a:extLst>
                <a:ext uri="{FF2B5EF4-FFF2-40B4-BE49-F238E27FC236}">
                  <a16:creationId xmlns:a16="http://schemas.microsoft.com/office/drawing/2014/main" id="{70B85460-8A77-2940-C1B2-EB12D654BD45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4" name="MsPham-0936082789">
              <a:extLst>
                <a:ext uri="{FF2B5EF4-FFF2-40B4-BE49-F238E27FC236}">
                  <a16:creationId xmlns:a16="http://schemas.microsoft.com/office/drawing/2014/main" id="{28EE37B4-83FA-BBD3-436D-1D28B4368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3"/>
          <a:srcRect b="89195"/>
          <a:stretch/>
        </p:blipFill>
        <p:spPr>
          <a:xfrm>
            <a:off x="-98945" y="9258301"/>
            <a:ext cx="18485889" cy="1028700"/>
          </a:xfrm>
          <a:prstGeom prst="rect">
            <a:avLst/>
          </a:prstGeom>
        </p:spPr>
      </p:pic>
      <p:grpSp>
        <p:nvGrpSpPr>
          <p:cNvPr id="30" name="Mspham-0936082789">
            <a:extLst>
              <a:ext uri="{FF2B5EF4-FFF2-40B4-BE49-F238E27FC236}">
                <a16:creationId xmlns:a16="http://schemas.microsoft.com/office/drawing/2014/main" id="{3D8E5AD3-D085-B002-97E0-D7737A708115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6" name="Mspham-0936082789">
              <a:extLst>
                <a:ext uri="{FF2B5EF4-FFF2-40B4-BE49-F238E27FC236}">
                  <a16:creationId xmlns:a16="http://schemas.microsoft.com/office/drawing/2014/main" id="{E25E42DB-0406-F09E-ACE1-C38E920955F7}"/>
                </a:ext>
              </a:extLst>
            </p:cNvPr>
            <p:cNvSpPr/>
            <p:nvPr/>
          </p:nvSpPr>
          <p:spPr>
            <a:xfrm>
              <a:off x="0" y="8792"/>
              <a:ext cx="18288000" cy="10278208"/>
            </a:xfrm>
            <a:prstGeom prst="rect">
              <a:avLst/>
            </a:prstGeom>
            <a:solidFill>
              <a:srgbClr val="8ABC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9834" y="0"/>
              <a:ext cx="14619314" cy="9144875"/>
              <a:chOff x="0" y="0"/>
              <a:chExt cx="812800" cy="533400"/>
            </a:xfrm>
          </p:grpSpPr>
          <p:sp>
            <p:nvSpPr>
              <p:cNvPr id="4" name="Mspham-0936082789"/>
              <p:cNvSpPr/>
              <p:nvPr/>
            </p:nvSpPr>
            <p:spPr>
              <a:xfrm>
                <a:off x="0" y="0"/>
                <a:ext cx="827989" cy="537638"/>
              </a:xfrm>
              <a:custGeom>
                <a:avLst/>
                <a:gdLst/>
                <a:ahLst/>
                <a:cxnLst/>
                <a:rect l="l" t="t" r="r" b="b"/>
                <a:pathLst>
                  <a:path w="827989" h="537638">
                    <a:moveTo>
                      <a:pt x="461490" y="0"/>
                    </a:moveTo>
                    <a:cubicBezTo>
                      <a:pt x="470405" y="0"/>
                      <a:pt x="479374" y="0"/>
                      <a:pt x="488272" y="0"/>
                    </a:cubicBezTo>
                    <a:cubicBezTo>
                      <a:pt x="559210" y="8909"/>
                      <a:pt x="603543" y="38564"/>
                      <a:pt x="623736" y="87090"/>
                    </a:cubicBezTo>
                    <a:cubicBezTo>
                      <a:pt x="742003" y="80618"/>
                      <a:pt x="827989" y="172373"/>
                      <a:pt x="775586" y="262426"/>
                    </a:cubicBezTo>
                    <a:cubicBezTo>
                      <a:pt x="793012" y="281349"/>
                      <a:pt x="807550" y="302517"/>
                      <a:pt x="812800" y="330926"/>
                    </a:cubicBezTo>
                    <a:cubicBezTo>
                      <a:pt x="812800" y="339065"/>
                      <a:pt x="812800" y="347184"/>
                      <a:pt x="812800" y="355321"/>
                    </a:cubicBezTo>
                    <a:cubicBezTo>
                      <a:pt x="797154" y="427627"/>
                      <a:pt x="729827" y="476486"/>
                      <a:pt x="619295" y="463333"/>
                    </a:cubicBezTo>
                    <a:cubicBezTo>
                      <a:pt x="590856" y="500459"/>
                      <a:pt x="540252" y="537638"/>
                      <a:pt x="461507" y="533008"/>
                    </a:cubicBezTo>
                    <a:cubicBezTo>
                      <a:pt x="420804" y="530570"/>
                      <a:pt x="392488" y="516453"/>
                      <a:pt x="367697" y="499302"/>
                    </a:cubicBezTo>
                    <a:cubicBezTo>
                      <a:pt x="341584" y="513559"/>
                      <a:pt x="313304" y="524747"/>
                      <a:pt x="272443" y="524871"/>
                    </a:cubicBezTo>
                    <a:cubicBezTo>
                      <a:pt x="177910" y="525082"/>
                      <a:pt x="114672" y="470155"/>
                      <a:pt x="113139" y="394815"/>
                    </a:cubicBezTo>
                    <a:cubicBezTo>
                      <a:pt x="52367" y="377190"/>
                      <a:pt x="11206" y="344291"/>
                      <a:pt x="0" y="287995"/>
                    </a:cubicBezTo>
                    <a:cubicBezTo>
                      <a:pt x="0" y="279858"/>
                      <a:pt x="0" y="271704"/>
                      <a:pt x="0" y="263601"/>
                    </a:cubicBezTo>
                    <a:cubicBezTo>
                      <a:pt x="12369" y="207816"/>
                      <a:pt x="51292" y="172776"/>
                      <a:pt x="116099" y="157922"/>
                    </a:cubicBezTo>
                    <a:cubicBezTo>
                      <a:pt x="112205" y="63818"/>
                      <a:pt x="241837" y="5016"/>
                      <a:pt x="348333" y="46474"/>
                    </a:cubicBezTo>
                    <a:cubicBezTo>
                      <a:pt x="373689" y="25973"/>
                      <a:pt x="409562" y="3613"/>
                      <a:pt x="46149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" name="Mspham-0936082789"/>
              <p:cNvSpPr txBox="1"/>
              <p:nvPr/>
            </p:nvSpPr>
            <p:spPr>
              <a:xfrm>
                <a:off x="38100" y="50800"/>
                <a:ext cx="736600" cy="4064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826DDD66-2BAC-047F-0A2D-F70108BA3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265" b="9926"/>
          <a:stretch/>
        </p:blipFill>
        <p:spPr>
          <a:xfrm rot="21392103">
            <a:off x="13945048" y="941634"/>
            <a:ext cx="5649246" cy="8701180"/>
          </a:xfrm>
          <a:prstGeom prst="rect">
            <a:avLst/>
          </a:prstGeom>
        </p:spPr>
      </p:pic>
      <p:pic>
        <p:nvPicPr>
          <p:cNvPr id="15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FA92A97-2653-AA79-595F-14A29CF7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1244017" y="6823281"/>
            <a:ext cx="2693950" cy="2999341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A0FEAD23-42F2-4F9E-0D05-5306AED1ADCD}"/>
              </a:ext>
            </a:extLst>
          </p:cNvPr>
          <p:cNvSpPr txBox="1"/>
          <p:nvPr/>
        </p:nvSpPr>
        <p:spPr>
          <a:xfrm>
            <a:off x="2684225" y="4222445"/>
            <a:ext cx="12355584" cy="1154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196"/>
              </a:lnSpc>
              <a:spcAft>
                <a:spcPts val="2400"/>
              </a:spcAft>
            </a:pPr>
            <a:r>
              <a:rPr lang="en-GB" sz="13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28700" b="1">
              <a:ln w="9525">
                <a:solidFill>
                  <a:schemeClr val="bg1"/>
                </a:solidFill>
                <a:prstDash val="solid"/>
              </a:ln>
              <a:solidFill>
                <a:srgbClr val="1E7BD8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A587370F-E208-30F6-28DC-2672F844D8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9148" y="467748"/>
            <a:ext cx="1183664" cy="765615"/>
          </a:xfrm>
          <a:prstGeom prst="rect">
            <a:avLst/>
          </a:prstGeom>
        </p:spPr>
      </p:pic>
      <p:pic>
        <p:nvPicPr>
          <p:cNvPr id="19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D91F1F7-0431-6582-267A-F5B8F7AE7A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8848" y="26585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24" name="Mspham-0936082789">
            <a:extLst>
              <a:ext uri="{FF2B5EF4-FFF2-40B4-BE49-F238E27FC236}">
                <a16:creationId xmlns:a16="http://schemas.microsoft.com/office/drawing/2014/main" id="{D2325519-ADD2-E1F0-F0FD-518911D7E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6706" y="265851"/>
            <a:ext cx="1865813" cy="1872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Mspham-0936082789">
            <a:extLst>
              <a:ext uri="{FF2B5EF4-FFF2-40B4-BE49-F238E27FC236}">
                <a16:creationId xmlns:a16="http://schemas.microsoft.com/office/drawing/2014/main" id="{3239DBDE-8921-A9D6-3289-011C3B4CD90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67217" y="7539500"/>
            <a:ext cx="1719210" cy="177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Mspham-0936082789">
            <a:extLst>
              <a:ext uri="{FF2B5EF4-FFF2-40B4-BE49-F238E27FC236}">
                <a16:creationId xmlns:a16="http://schemas.microsoft.com/office/drawing/2014/main" id="{5F83E5E9-C4C8-3B0C-158E-072B6E6E30B3}"/>
              </a:ext>
            </a:extLst>
          </p:cNvPr>
          <p:cNvGrpSpPr/>
          <p:nvPr/>
        </p:nvGrpSpPr>
        <p:grpSpPr>
          <a:xfrm>
            <a:off x="7244120" y="2561153"/>
            <a:ext cx="1899879" cy="1952061"/>
            <a:chOff x="4088112" y="3128638"/>
            <a:chExt cx="830024" cy="852821"/>
          </a:xfrm>
        </p:grpSpPr>
        <p:sp>
          <p:nvSpPr>
            <p:cNvPr id="22" name="Mspham-0936082789">
              <a:extLst>
                <a:ext uri="{FF2B5EF4-FFF2-40B4-BE49-F238E27FC236}">
                  <a16:creationId xmlns:a16="http://schemas.microsoft.com/office/drawing/2014/main" id="{BDA4DC76-307F-A7F2-30FC-46863781CBBF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3" name="MsPham-0936082789">
              <a:extLst>
                <a:ext uri="{FF2B5EF4-FFF2-40B4-BE49-F238E27FC236}">
                  <a16:creationId xmlns:a16="http://schemas.microsoft.com/office/drawing/2014/main" id="{90708EC2-00C4-DE12-4981-9A84DC8DF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92FB7335-6A51-15C8-E542-D60B19FB638D}"/>
              </a:ext>
            </a:extLst>
          </p:cNvPr>
          <p:cNvSpPr/>
          <p:nvPr/>
        </p:nvSpPr>
        <p:spPr>
          <a:xfrm>
            <a:off x="0" y="8792"/>
            <a:ext cx="18288000" cy="10278208"/>
          </a:xfrm>
          <a:prstGeom prst="rect">
            <a:avLst/>
          </a:prstGeom>
          <a:solidFill>
            <a:srgbClr val="8AB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Mspham-0936082789"/>
          <p:cNvPicPr>
            <a:picLocks noChangeAspect="1"/>
          </p:cNvPicPr>
          <p:nvPr/>
        </p:nvPicPr>
        <p:blipFill rotWithShape="1">
          <a:blip r:embed="rId3"/>
          <a:srcRect t="81788"/>
          <a:stretch/>
        </p:blipFill>
        <p:spPr>
          <a:xfrm>
            <a:off x="-98945" y="0"/>
            <a:ext cx="18485889" cy="1733830"/>
          </a:xfrm>
          <a:prstGeom prst="rect">
            <a:avLst/>
          </a:prstGeom>
        </p:spPr>
      </p:pic>
      <p:sp>
        <p:nvSpPr>
          <p:cNvPr id="5" name="Mspham-0936082789"/>
          <p:cNvSpPr txBox="1"/>
          <p:nvPr/>
        </p:nvSpPr>
        <p:spPr>
          <a:xfrm rot="21372935">
            <a:off x="955301" y="4586365"/>
            <a:ext cx="16575286" cy="1641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17300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  <p:pic>
        <p:nvPicPr>
          <p:cNvPr id="10" name="Mspham-0936082789"/>
          <p:cNvPicPr>
            <a:picLocks noChangeAspect="1"/>
          </p:cNvPicPr>
          <p:nvPr/>
        </p:nvPicPr>
        <p:blipFill rotWithShape="1">
          <a:blip r:embed="rId3"/>
          <a:srcRect b="81788"/>
          <a:stretch/>
        </p:blipFill>
        <p:spPr>
          <a:xfrm>
            <a:off x="-81360" y="8574711"/>
            <a:ext cx="18485889" cy="1733830"/>
          </a:xfrm>
          <a:prstGeom prst="rect">
            <a:avLst/>
          </a:prstGeom>
        </p:spPr>
      </p:pic>
      <p:pic>
        <p:nvPicPr>
          <p:cNvPr id="13" name="Mspham-0936082789">
            <a:extLst>
              <a:ext uri="{FF2B5EF4-FFF2-40B4-BE49-F238E27FC236}">
                <a16:creationId xmlns:a16="http://schemas.microsoft.com/office/drawing/2014/main" id="{D8727441-2519-E0D4-746B-7195475D9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63382" y="6161690"/>
            <a:ext cx="2319678" cy="2388344"/>
          </a:xfrm>
          <a:prstGeom prst="rect">
            <a:avLst/>
          </a:prstGeom>
        </p:spPr>
      </p:pic>
      <p:grpSp>
        <p:nvGrpSpPr>
          <p:cNvPr id="15" name="Mspham-0936082789">
            <a:extLst>
              <a:ext uri="{FF2B5EF4-FFF2-40B4-BE49-F238E27FC236}">
                <a16:creationId xmlns:a16="http://schemas.microsoft.com/office/drawing/2014/main" id="{C292164A-8671-7F79-AFE7-933FD1C1A84D}"/>
              </a:ext>
            </a:extLst>
          </p:cNvPr>
          <p:cNvGrpSpPr/>
          <p:nvPr/>
        </p:nvGrpSpPr>
        <p:grpSpPr>
          <a:xfrm>
            <a:off x="14613494" y="699610"/>
            <a:ext cx="1899879" cy="1952061"/>
            <a:chOff x="4088112" y="3128638"/>
            <a:chExt cx="830024" cy="852821"/>
          </a:xfrm>
        </p:grpSpPr>
        <p:sp>
          <p:nvSpPr>
            <p:cNvPr id="16" name="Mspham-0936082789">
              <a:extLst>
                <a:ext uri="{FF2B5EF4-FFF2-40B4-BE49-F238E27FC236}">
                  <a16:creationId xmlns:a16="http://schemas.microsoft.com/office/drawing/2014/main" id="{43D387D2-9115-DACD-7E2D-61F2AEEE33AE}"/>
                </a:ext>
              </a:extLst>
            </p:cNvPr>
            <p:cNvSpPr txBox="1"/>
            <p:nvPr/>
          </p:nvSpPr>
          <p:spPr>
            <a:xfrm>
              <a:off x="4088112" y="3618411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7" name="MsPham-0936082789">
              <a:extLst>
                <a:ext uri="{FF2B5EF4-FFF2-40B4-BE49-F238E27FC236}">
                  <a16:creationId xmlns:a16="http://schemas.microsoft.com/office/drawing/2014/main" id="{5C8AEAFF-5D12-A4F7-6389-492ED24E8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12407" y="3128638"/>
              <a:ext cx="485932" cy="485932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Mspham-0936082789">
            <a:extLst>
              <a:ext uri="{FF2B5EF4-FFF2-40B4-BE49-F238E27FC236}">
                <a16:creationId xmlns:a16="http://schemas.microsoft.com/office/drawing/2014/main" id="{2A84F4B2-BFC5-E262-D723-290E89C9E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73200" y="181851"/>
            <a:ext cx="2840676" cy="2851367"/>
          </a:xfrm>
          <a:prstGeom prst="rect">
            <a:avLst/>
          </a:prstGeom>
        </p:spPr>
      </p:pic>
      <p:pic>
        <p:nvPicPr>
          <p:cNvPr id="18" name="Mspham-093608278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1D1CDDF-D6AA-C8C3-32DF-385C5ADD6C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9" t="31321" r="1107" b="39360"/>
          <a:stretch/>
        </p:blipFill>
        <p:spPr>
          <a:xfrm>
            <a:off x="13984979" y="6626933"/>
            <a:ext cx="2573843" cy="2865619"/>
          </a:xfrm>
          <a:prstGeom prst="rect">
            <a:avLst/>
          </a:prstGeom>
          <a:effectLst>
            <a:outerShdw blurRad="63500" sx="102000" sy="102000" algn="ctr" rotWithShape="0">
              <a:schemeClr val="bg1"/>
            </a:outerShdw>
          </a:effectLst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7AC478F-C3F5-135D-8744-F0800D6FCBE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163971" y="1032255"/>
            <a:ext cx="1838178" cy="17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9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58BA3DE-40B0-C49C-C5D8-B8BFC69D41FF}"/>
              </a:ext>
            </a:extLst>
          </p:cNvPr>
          <p:cNvGrpSpPr/>
          <p:nvPr/>
        </p:nvGrpSpPr>
        <p:grpSpPr>
          <a:xfrm>
            <a:off x="4648200" y="2552700"/>
            <a:ext cx="1934591" cy="2765589"/>
            <a:chOff x="4142213" y="3183324"/>
            <a:chExt cx="845189" cy="1208237"/>
          </a:xfrm>
        </p:grpSpPr>
        <p:sp>
          <p:nvSpPr>
            <p:cNvPr id="15" name="Mspham-0936082789">
              <a:extLst>
                <a:ext uri="{FF2B5EF4-FFF2-40B4-BE49-F238E27FC236}">
                  <a16:creationId xmlns:a16="http://schemas.microsoft.com/office/drawing/2014/main" id="{126D7267-B30E-00A1-94CB-EF4A599B7009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6" name="MsPham-0936082789">
              <a:extLst>
                <a:ext uri="{FF2B5EF4-FFF2-40B4-BE49-F238E27FC236}">
                  <a16:creationId xmlns:a16="http://schemas.microsoft.com/office/drawing/2014/main" id="{6D1D5C67-6236-9823-4AC4-EEAA075A4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2" descr="AM và PM là gì? Cách tính giờ AM và PM chính xác nhất? | Hỏi đáp">
            <a:extLst>
              <a:ext uri="{FF2B5EF4-FFF2-40B4-BE49-F238E27FC236}">
                <a16:creationId xmlns:a16="http://schemas.microsoft.com/office/drawing/2014/main" id="{87754191-DE76-08C4-D4A3-C474BD03B7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64"/>
          <a:stretch/>
        </p:blipFill>
        <p:spPr bwMode="auto">
          <a:xfrm>
            <a:off x="1600200" y="1333500"/>
            <a:ext cx="14630400" cy="6343650"/>
          </a:xfrm>
          <a:prstGeom prst="roundRect">
            <a:avLst>
              <a:gd name="adj" fmla="val 7302"/>
            </a:avLst>
          </a:prstGeom>
          <a:noFill/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E4E4814-DF59-5326-3D51-B3356F419EB6}"/>
              </a:ext>
            </a:extLst>
          </p:cNvPr>
          <p:cNvCxnSpPr>
            <a:cxnSpLocks/>
          </p:cNvCxnSpPr>
          <p:nvPr/>
        </p:nvCxnSpPr>
        <p:spPr>
          <a:xfrm>
            <a:off x="3352800" y="8050676"/>
            <a:ext cx="5574175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D131D3A-9F51-AC64-0E82-51D28B34606C}"/>
              </a:ext>
            </a:extLst>
          </p:cNvPr>
          <p:cNvCxnSpPr>
            <a:cxnSpLocks/>
          </p:cNvCxnSpPr>
          <p:nvPr/>
        </p:nvCxnSpPr>
        <p:spPr>
          <a:xfrm>
            <a:off x="8926975" y="8050676"/>
            <a:ext cx="5791200" cy="0"/>
          </a:xfrm>
          <a:prstGeom prst="straightConnector1">
            <a:avLst/>
          </a:prstGeom>
          <a:ln w="7620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05D059C6-627D-4C77-6F8D-CB972B975AAE}"/>
              </a:ext>
            </a:extLst>
          </p:cNvPr>
          <p:cNvSpPr txBox="1"/>
          <p:nvPr/>
        </p:nvSpPr>
        <p:spPr>
          <a:xfrm>
            <a:off x="3733800" y="8149993"/>
            <a:ext cx="51181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A.M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D24A02C8-0FD3-9ED7-19A5-9C42CD1ED614}"/>
              </a:ext>
            </a:extLst>
          </p:cNvPr>
          <p:cNvSpPr txBox="1"/>
          <p:nvPr/>
        </p:nvSpPr>
        <p:spPr>
          <a:xfrm>
            <a:off x="9283665" y="8149993"/>
            <a:ext cx="51181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P.M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21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D5F03-0E2A-D978-8A7A-46FC4F73AAD9}"/>
              </a:ext>
            </a:extLst>
          </p:cNvPr>
          <p:cNvGrpSpPr/>
          <p:nvPr/>
        </p:nvGrpSpPr>
        <p:grpSpPr>
          <a:xfrm>
            <a:off x="3810000" y="2903455"/>
            <a:ext cx="1934591" cy="2765589"/>
            <a:chOff x="4142213" y="3183324"/>
            <a:chExt cx="845189" cy="1208237"/>
          </a:xfrm>
        </p:grpSpPr>
        <p:sp>
          <p:nvSpPr>
            <p:cNvPr id="14" name="Mspham-0936082789">
              <a:extLst>
                <a:ext uri="{FF2B5EF4-FFF2-40B4-BE49-F238E27FC236}">
                  <a16:creationId xmlns:a16="http://schemas.microsoft.com/office/drawing/2014/main" id="{F064DBCA-4FCD-F784-F35D-8EB201AE9D2A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5" name="MsPham-0936082789">
              <a:extLst>
                <a:ext uri="{FF2B5EF4-FFF2-40B4-BE49-F238E27FC236}">
                  <a16:creationId xmlns:a16="http://schemas.microsoft.com/office/drawing/2014/main" id="{221A1569-8A41-D4CD-A14A-3C3E477E2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2FD7E9-CB66-86DB-AC93-D7DA6BC4E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432"/>
          <a:stretch/>
        </p:blipFill>
        <p:spPr>
          <a:xfrm>
            <a:off x="9831535" y="1333500"/>
            <a:ext cx="6778336" cy="5905500"/>
          </a:xfrm>
          <a:prstGeom prst="rect">
            <a:avLst/>
          </a:prstGeom>
          <a:ln>
            <a:solidFill>
              <a:srgbClr val="04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1EE7D-4AD5-A12E-1FFB-C10E82406D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96"/>
          <a:stretch/>
        </p:blipFill>
        <p:spPr>
          <a:xfrm>
            <a:off x="1695449" y="1333500"/>
            <a:ext cx="6743700" cy="5905500"/>
          </a:xfrm>
          <a:prstGeom prst="rect">
            <a:avLst/>
          </a:prstGeom>
          <a:ln>
            <a:solidFill>
              <a:srgbClr val="04000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4931A3FB-CC2E-9BC4-A30A-86B44A3FBA68}"/>
              </a:ext>
            </a:extLst>
          </p:cNvPr>
          <p:cNvSpPr/>
          <p:nvPr/>
        </p:nvSpPr>
        <p:spPr>
          <a:xfrm>
            <a:off x="2250859" y="86318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 dậy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76BBC616-6117-8ED2-369B-B49B29E4DE60}"/>
              </a:ext>
            </a:extLst>
          </p:cNvPr>
          <p:cNvSpPr txBox="1"/>
          <p:nvPr/>
        </p:nvSpPr>
        <p:spPr>
          <a:xfrm>
            <a:off x="3080425" y="8118155"/>
            <a:ext cx="397374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6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/ɡɛt ʌp/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32F9A3E3-316A-48DD-3A06-3533BECCAF55}"/>
              </a:ext>
            </a:extLst>
          </p:cNvPr>
          <p:cNvSpPr txBox="1"/>
          <p:nvPr/>
        </p:nvSpPr>
        <p:spPr>
          <a:xfrm>
            <a:off x="1447799" y="7189083"/>
            <a:ext cx="7239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>
                <a:latin typeface="Century Gothic" panose="020B0502020202020204" pitchFamily="34" charset="0"/>
              </a:rPr>
              <a:t>get up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3D6BFA5-4317-CBAD-ACB7-5899DFCD5FE6}"/>
              </a:ext>
            </a:extLst>
          </p:cNvPr>
          <p:cNvSpPr/>
          <p:nvPr/>
        </p:nvSpPr>
        <p:spPr>
          <a:xfrm>
            <a:off x="10404263" y="8631877"/>
            <a:ext cx="5632880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ngủ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AD3FFE4-1605-ED7A-1173-851D74E9AE33}"/>
              </a:ext>
            </a:extLst>
          </p:cNvPr>
          <p:cNvSpPr txBox="1"/>
          <p:nvPr/>
        </p:nvSpPr>
        <p:spPr>
          <a:xfrm>
            <a:off x="11233829" y="8118155"/>
            <a:ext cx="397374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/>
              <a:t>/ɡəʊ tə bɛd/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A3250F0-930D-2322-10A2-373CE4C7584E}"/>
              </a:ext>
            </a:extLst>
          </p:cNvPr>
          <p:cNvSpPr txBox="1"/>
          <p:nvPr/>
        </p:nvSpPr>
        <p:spPr>
          <a:xfrm>
            <a:off x="9601203" y="7189083"/>
            <a:ext cx="7239000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6000">
                <a:latin typeface="Century Gothic" panose="020B0502020202020204" pitchFamily="34" charset="0"/>
              </a:rPr>
              <a:t>go to bed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icture containing bed, human face, pillow, furniture&#10;&#10;Description automatically generated">
            <a:extLst>
              <a:ext uri="{FF2B5EF4-FFF2-40B4-BE49-F238E27FC236}">
                <a16:creationId xmlns:a16="http://schemas.microsoft.com/office/drawing/2014/main" id="{953D893C-CBEA-D66C-BE76-5FA180FC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7" b="31708"/>
          <a:stretch/>
        </p:blipFill>
        <p:spPr>
          <a:xfrm>
            <a:off x="1943101" y="-6819900"/>
            <a:ext cx="14897102" cy="550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5" grpId="1"/>
      <p:bldP spid="8" grpId="0"/>
      <p:bldP spid="9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CFF1F7B-057C-B296-1C76-4DEB14357DEC}"/>
              </a:ext>
            </a:extLst>
          </p:cNvPr>
          <p:cNvGrpSpPr/>
          <p:nvPr/>
        </p:nvGrpSpPr>
        <p:grpSpPr>
          <a:xfrm>
            <a:off x="2902027" y="2686933"/>
            <a:ext cx="1934591" cy="2765589"/>
            <a:chOff x="4142213" y="3183324"/>
            <a:chExt cx="845189" cy="1208237"/>
          </a:xfrm>
        </p:grpSpPr>
        <p:sp>
          <p:nvSpPr>
            <p:cNvPr id="36" name="Mspham-0936082789">
              <a:extLst>
                <a:ext uri="{FF2B5EF4-FFF2-40B4-BE49-F238E27FC236}">
                  <a16:creationId xmlns:a16="http://schemas.microsoft.com/office/drawing/2014/main" id="{1955EDC2-DF07-3550-4150-347BA6F85F9D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37" name="MsPham-0936082789">
              <a:extLst>
                <a:ext uri="{FF2B5EF4-FFF2-40B4-BE49-F238E27FC236}">
                  <a16:creationId xmlns:a16="http://schemas.microsoft.com/office/drawing/2014/main" id="{AA9558B1-2F21-72C8-CFCD-7A789ADAB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476C4AC-A4DC-0E02-ECC3-772485BF5F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58600" y="952500"/>
            <a:ext cx="5118135" cy="6234456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7AC74B39-1A3F-76F7-60EF-CE51657C5857}"/>
              </a:ext>
            </a:extLst>
          </p:cNvPr>
          <p:cNvSpPr/>
          <p:nvPr/>
        </p:nvSpPr>
        <p:spPr>
          <a:xfrm>
            <a:off x="1634581" y="8681308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sáng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7B2F28A2-8C07-5EC6-CB80-4728DEED72A9}"/>
              </a:ext>
            </a:extLst>
          </p:cNvPr>
          <p:cNvSpPr txBox="1"/>
          <p:nvPr/>
        </p:nvSpPr>
        <p:spPr>
          <a:xfrm>
            <a:off x="1255207" y="8167585"/>
            <a:ext cx="4539712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/>
              <a:t>/həv ˈbrɛkfəst/</a:t>
            </a: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43A746E-7736-F415-E789-5A0BE5995532}"/>
              </a:ext>
            </a:extLst>
          </p:cNvPr>
          <p:cNvSpPr txBox="1"/>
          <p:nvPr/>
        </p:nvSpPr>
        <p:spPr>
          <a:xfrm>
            <a:off x="1066800" y="7330847"/>
            <a:ext cx="51181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have breakfast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859506C-586D-BC90-2833-89CDA5DCED41}"/>
              </a:ext>
            </a:extLst>
          </p:cNvPr>
          <p:cNvSpPr/>
          <p:nvPr/>
        </p:nvSpPr>
        <p:spPr>
          <a:xfrm>
            <a:off x="6930481" y="8681308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trưa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E95F5695-89C2-7E0C-CFDA-8307B5C183D7}"/>
              </a:ext>
            </a:extLst>
          </p:cNvPr>
          <p:cNvSpPr txBox="1"/>
          <p:nvPr/>
        </p:nvSpPr>
        <p:spPr>
          <a:xfrm>
            <a:off x="7517003" y="8167586"/>
            <a:ext cx="280952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/>
              <a:t>/həv lʌnʧ/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67E91EA-6CB1-B06D-14CF-81894F70AE0E}"/>
              </a:ext>
            </a:extLst>
          </p:cNvPr>
          <p:cNvSpPr txBox="1"/>
          <p:nvPr/>
        </p:nvSpPr>
        <p:spPr>
          <a:xfrm>
            <a:off x="6362700" y="7330847"/>
            <a:ext cx="51181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have lunch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C7A4A29B-AB0B-F066-6126-0A6451C73BB9}"/>
              </a:ext>
            </a:extLst>
          </p:cNvPr>
          <p:cNvSpPr/>
          <p:nvPr/>
        </p:nvSpPr>
        <p:spPr>
          <a:xfrm>
            <a:off x="12226381" y="8681308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tối</a:t>
            </a:r>
          </a:p>
        </p:txBody>
      </p:sp>
      <p:sp>
        <p:nvSpPr>
          <p:cNvPr id="33" name="MsPham-0936082789">
            <a:extLst>
              <a:ext uri="{FF2B5EF4-FFF2-40B4-BE49-F238E27FC236}">
                <a16:creationId xmlns:a16="http://schemas.microsoft.com/office/drawing/2014/main" id="{7160D9A9-8179-70E5-B316-16636CED62DE}"/>
              </a:ext>
            </a:extLst>
          </p:cNvPr>
          <p:cNvSpPr txBox="1"/>
          <p:nvPr/>
        </p:nvSpPr>
        <p:spPr>
          <a:xfrm>
            <a:off x="12812903" y="8167586"/>
            <a:ext cx="2809529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/>
              <a:t>/ həv ˈdɪnə/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A234A7A3-B55C-159A-CEE5-0CCB3C348A9C}"/>
              </a:ext>
            </a:extLst>
          </p:cNvPr>
          <p:cNvSpPr txBox="1"/>
          <p:nvPr/>
        </p:nvSpPr>
        <p:spPr>
          <a:xfrm>
            <a:off x="11658600" y="7330847"/>
            <a:ext cx="51181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have dinner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7D4CF47-F94A-BFB0-D2A9-FA5806B2D252}"/>
              </a:ext>
            </a:extLst>
          </p:cNvPr>
          <p:cNvGrpSpPr/>
          <p:nvPr/>
        </p:nvGrpSpPr>
        <p:grpSpPr>
          <a:xfrm>
            <a:off x="6168210" y="787582"/>
            <a:ext cx="5366425" cy="6399374"/>
            <a:chOff x="6168210" y="787582"/>
            <a:chExt cx="5366425" cy="639937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43FC3F-EC43-428C-C48D-3EBC221C14FF}"/>
                </a:ext>
              </a:extLst>
            </p:cNvPr>
            <p:cNvSpPr/>
            <p:nvPr/>
          </p:nvSpPr>
          <p:spPr>
            <a:xfrm>
              <a:off x="6362700" y="952500"/>
              <a:ext cx="5118135" cy="62344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1F735A-4CF8-3B95-78F3-4A7339EF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68210" y="2489096"/>
              <a:ext cx="5366425" cy="4056268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861800E-DBAA-7856-6A34-47ABFEEBDC26}"/>
                </a:ext>
              </a:extLst>
            </p:cNvPr>
            <p:cNvGrpSpPr/>
            <p:nvPr/>
          </p:nvGrpSpPr>
          <p:grpSpPr>
            <a:xfrm>
              <a:off x="6517013" y="1083019"/>
              <a:ext cx="1277160" cy="1275559"/>
              <a:chOff x="3150819" y="1243359"/>
              <a:chExt cx="1617105" cy="161507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A8BE942-F70A-C784-840D-4814CA4505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718" t="2323" r="2956" b="31012"/>
              <a:stretch/>
            </p:blipFill>
            <p:spPr>
              <a:xfrm>
                <a:off x="3150819" y="1243359"/>
                <a:ext cx="1617105" cy="1615078"/>
              </a:xfrm>
              <a:prstGeom prst="ellipse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958900E-C963-E5CB-A1A4-167A4416A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09988" y="1641746"/>
                <a:ext cx="75503" cy="434899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7EB3167A-CB4F-43DE-99B1-5761CCF9F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3884824" y="1759027"/>
                <a:ext cx="129868" cy="320135"/>
              </a:xfrm>
              <a:prstGeom prst="rect">
                <a:avLst/>
              </a:prstGeom>
            </p:spPr>
          </p:pic>
        </p:grp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201434F-571B-3B9B-88F3-F5BF97A6E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9782892" y="787582"/>
              <a:ext cx="1697943" cy="169577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484AE62-D217-D73F-D102-52D4C96E2E9A}"/>
              </a:ext>
            </a:extLst>
          </p:cNvPr>
          <p:cNvGrpSpPr/>
          <p:nvPr/>
        </p:nvGrpSpPr>
        <p:grpSpPr>
          <a:xfrm>
            <a:off x="1066800" y="934743"/>
            <a:ext cx="5143132" cy="6252213"/>
            <a:chOff x="1066800" y="934743"/>
            <a:chExt cx="5143132" cy="625221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4DE7780-3301-44BC-5997-F18D4769BCF6}"/>
                </a:ext>
              </a:extLst>
            </p:cNvPr>
            <p:cNvSpPr/>
            <p:nvPr/>
          </p:nvSpPr>
          <p:spPr>
            <a:xfrm>
              <a:off x="1066800" y="952500"/>
              <a:ext cx="5118135" cy="623445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4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child eating at a table&#10;&#10;Description automatically generated with low confidence">
              <a:extLst>
                <a:ext uri="{FF2B5EF4-FFF2-40B4-BE49-F238E27FC236}">
                  <a16:creationId xmlns:a16="http://schemas.microsoft.com/office/drawing/2014/main" id="{BFF1FC94-8AD6-C6AA-589A-C67A69823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241" y="1871749"/>
              <a:ext cx="4016699" cy="5290962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7DB3867-BEE3-2933-E2FF-CBA54A035B63}"/>
                </a:ext>
              </a:extLst>
            </p:cNvPr>
            <p:cNvGrpSpPr/>
            <p:nvPr/>
          </p:nvGrpSpPr>
          <p:grpSpPr>
            <a:xfrm>
              <a:off x="1255206" y="1073550"/>
              <a:ext cx="1310258" cy="1308615"/>
              <a:chOff x="3150819" y="1243359"/>
              <a:chExt cx="1617105" cy="1615078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395DE88-2AF4-F4FE-6E00-8452DFA41E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718" t="2323" r="2956" b="31012"/>
              <a:stretch/>
            </p:blipFill>
            <p:spPr>
              <a:xfrm>
                <a:off x="3150819" y="1243359"/>
                <a:ext cx="1617105" cy="1615078"/>
              </a:xfrm>
              <a:prstGeom prst="ellipse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FF74DED-2F7B-B19C-3F6B-5C0980F6B8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flipV="1">
                <a:off x="3912007" y="2013214"/>
                <a:ext cx="75503" cy="43489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7D47D59-F279-1C0A-D1CC-5036C0660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1623963" flipH="1">
                <a:off x="3855469" y="2006539"/>
                <a:ext cx="129867" cy="320135"/>
              </a:xfrm>
              <a:prstGeom prst="rect">
                <a:avLst/>
              </a:prstGeom>
            </p:spPr>
          </p:pic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F14C861-3EC3-E739-23AF-B7DCCC620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866576" y="934743"/>
              <a:ext cx="1343356" cy="9871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794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U2.0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5" grpId="1"/>
      <p:bldP spid="26" grpId="0"/>
      <p:bldP spid="27" grpId="0"/>
      <p:bldP spid="28" grpId="0"/>
      <p:bldP spid="28" grpId="1"/>
      <p:bldP spid="32" grpId="0"/>
      <p:bldP spid="33" grpId="0"/>
      <p:bldP spid="34" grpId="0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683FF3C-637A-054C-C577-FD7B863D877A}"/>
              </a:ext>
            </a:extLst>
          </p:cNvPr>
          <p:cNvGrpSpPr/>
          <p:nvPr/>
        </p:nvGrpSpPr>
        <p:grpSpPr>
          <a:xfrm>
            <a:off x="2506916" y="2476500"/>
            <a:ext cx="1934591" cy="2765589"/>
            <a:chOff x="4142213" y="3183324"/>
            <a:chExt cx="845189" cy="1208237"/>
          </a:xfrm>
        </p:grpSpPr>
        <p:sp>
          <p:nvSpPr>
            <p:cNvPr id="4" name="Mspham-0936082789">
              <a:extLst>
                <a:ext uri="{FF2B5EF4-FFF2-40B4-BE49-F238E27FC236}">
                  <a16:creationId xmlns:a16="http://schemas.microsoft.com/office/drawing/2014/main" id="{33D4CFCE-AADD-5365-392D-8614C41D19DE}"/>
                </a:ext>
              </a:extLst>
            </p:cNvPr>
            <p:cNvSpPr txBox="1"/>
            <p:nvPr/>
          </p:nvSpPr>
          <p:spPr>
            <a:xfrm>
              <a:off x="4149796" y="4028513"/>
              <a:ext cx="830024" cy="363048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9" name="MsPham-0936082789">
              <a:extLst>
                <a:ext uri="{FF2B5EF4-FFF2-40B4-BE49-F238E27FC236}">
                  <a16:creationId xmlns:a16="http://schemas.microsoft.com/office/drawing/2014/main" id="{DF26A71C-5D66-A24F-4A88-F7624EB76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2D49248-76E2-3269-7D93-5EB62C3B62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430729"/>
            <a:ext cx="5272022" cy="3739262"/>
          </a:xfrm>
          <a:prstGeom prst="roundRect">
            <a:avLst>
              <a:gd name="adj" fmla="val 4546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8064FF8C-8AC1-D902-D3B6-20583B07FCDB}"/>
              </a:ext>
            </a:extLst>
          </p:cNvPr>
          <p:cNvGrpSpPr/>
          <p:nvPr/>
        </p:nvGrpSpPr>
        <p:grpSpPr>
          <a:xfrm>
            <a:off x="6473444" y="2453615"/>
            <a:ext cx="5272022" cy="3693491"/>
            <a:chOff x="6653280" y="2453614"/>
            <a:chExt cx="5272022" cy="3693491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605F33C-6A49-2AFC-6321-5CDC0C800CD0}"/>
                </a:ext>
              </a:extLst>
            </p:cNvPr>
            <p:cNvSpPr/>
            <p:nvPr/>
          </p:nvSpPr>
          <p:spPr>
            <a:xfrm>
              <a:off x="6653280" y="2453614"/>
              <a:ext cx="5272022" cy="3693491"/>
            </a:xfrm>
            <a:prstGeom prst="roundRect">
              <a:avLst>
                <a:gd name="adj" fmla="val 5241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87FE13-E25A-C84E-CF55-8C5E0C58CA1A}"/>
                </a:ext>
              </a:extLst>
            </p:cNvPr>
            <p:cNvGrpSpPr/>
            <p:nvPr/>
          </p:nvGrpSpPr>
          <p:grpSpPr>
            <a:xfrm>
              <a:off x="7517003" y="2596946"/>
              <a:ext cx="3845505" cy="3460954"/>
              <a:chOff x="6096000" y="2129820"/>
              <a:chExt cx="6558029" cy="5902226"/>
            </a:xfrm>
            <a:effectLst/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D4225A2-68FB-9A7D-CBCF-A3EF6DFDE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6000" y="2129820"/>
                <a:ext cx="6558029" cy="5902226"/>
              </a:xfrm>
              <a:prstGeom prst="roundRect">
                <a:avLst>
                  <a:gd name="adj" fmla="val 4546"/>
                </a:avLst>
              </a:prstGeom>
              <a:effectLst/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AE2DAD9F-4E43-953D-C9F1-898340485E5C}"/>
                  </a:ext>
                </a:extLst>
              </p:cNvPr>
              <p:cNvSpPr/>
              <p:nvPr/>
            </p:nvSpPr>
            <p:spPr>
              <a:xfrm>
                <a:off x="9220200" y="5647551"/>
                <a:ext cx="914400" cy="344031"/>
              </a:xfrm>
              <a:prstGeom prst="ellipse">
                <a:avLst/>
              </a:prstGeom>
              <a:solidFill>
                <a:srgbClr val="E6E6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B4A61D-018A-15AD-4783-B63A49891C45}"/>
              </a:ext>
            </a:extLst>
          </p:cNvPr>
          <p:cNvGrpSpPr/>
          <p:nvPr/>
        </p:nvGrpSpPr>
        <p:grpSpPr>
          <a:xfrm>
            <a:off x="12108688" y="2461902"/>
            <a:ext cx="5272022" cy="3693491"/>
            <a:chOff x="12144347" y="2476500"/>
            <a:chExt cx="5272022" cy="369349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E6A0ECC7-2A06-B30A-FD6A-96646F06845F}"/>
                </a:ext>
              </a:extLst>
            </p:cNvPr>
            <p:cNvSpPr/>
            <p:nvPr/>
          </p:nvSpPr>
          <p:spPr>
            <a:xfrm>
              <a:off x="12144347" y="2476500"/>
              <a:ext cx="5272022" cy="3693491"/>
            </a:xfrm>
            <a:prstGeom prst="roundRect">
              <a:avLst>
                <a:gd name="adj" fmla="val 5241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AB005FC-63D3-7F9A-32BC-5CC653B7A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951803" y="2493210"/>
              <a:ext cx="3428842" cy="3667861"/>
            </a:xfrm>
            <a:prstGeom prst="roundRect">
              <a:avLst>
                <a:gd name="adj" fmla="val 0"/>
              </a:avLst>
            </a:prstGeom>
            <a:effectLst/>
          </p:spPr>
        </p:pic>
      </p:grp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54A58442-6814-63DB-E0DF-1091781BB30E}"/>
              </a:ext>
            </a:extLst>
          </p:cNvPr>
          <p:cNvSpPr/>
          <p:nvPr/>
        </p:nvSpPr>
        <p:spPr>
          <a:xfrm>
            <a:off x="1482925" y="8396476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học</a:t>
            </a: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0DCB14F2-D157-4D88-2C16-EB95AA4D18A8}"/>
              </a:ext>
            </a:extLst>
          </p:cNvPr>
          <p:cNvSpPr txBox="1"/>
          <p:nvPr/>
        </p:nvSpPr>
        <p:spPr>
          <a:xfrm>
            <a:off x="1482925" y="7882754"/>
            <a:ext cx="3836217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/>
              <a:t>/ ɡəʊ tə skuːl/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022BAA7C-2114-1FB1-5F89-E1548C3A571F}"/>
              </a:ext>
            </a:extLst>
          </p:cNvPr>
          <p:cNvSpPr txBox="1"/>
          <p:nvPr/>
        </p:nvSpPr>
        <p:spPr>
          <a:xfrm>
            <a:off x="915144" y="7046015"/>
            <a:ext cx="51181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go to school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2E0949F-A9C8-BAE6-66B5-9CBD825E9172}"/>
              </a:ext>
            </a:extLst>
          </p:cNvPr>
          <p:cNvSpPr/>
          <p:nvPr/>
        </p:nvSpPr>
        <p:spPr>
          <a:xfrm>
            <a:off x="7118169" y="8396476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 nhà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D27F36A4-1DB9-BD0C-BBA5-8A660B5FC773}"/>
              </a:ext>
            </a:extLst>
          </p:cNvPr>
          <p:cNvSpPr txBox="1"/>
          <p:nvPr/>
        </p:nvSpPr>
        <p:spPr>
          <a:xfrm>
            <a:off x="7136909" y="7882754"/>
            <a:ext cx="368349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/>
              <a:t>/ɡəʊ həʊm/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68330705-C396-5109-0CBD-3E9EDC97310F}"/>
              </a:ext>
            </a:extLst>
          </p:cNvPr>
          <p:cNvSpPr txBox="1"/>
          <p:nvPr/>
        </p:nvSpPr>
        <p:spPr>
          <a:xfrm>
            <a:off x="6550388" y="7046015"/>
            <a:ext cx="511813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go home</a:t>
            </a:r>
            <a:endParaRPr lang="en-US" sz="4800" dirty="0">
              <a:latin typeface="Century Gothic" panose="020B0502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3340E36C-B410-9541-91B0-E3165350D359}"/>
              </a:ext>
            </a:extLst>
          </p:cNvPr>
          <p:cNvSpPr/>
          <p:nvPr/>
        </p:nvSpPr>
        <p:spPr>
          <a:xfrm>
            <a:off x="12753413" y="8396476"/>
            <a:ext cx="3982572" cy="10126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bài tập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CBE21A7C-0619-1455-8743-EA6E2EF2A68C}"/>
              </a:ext>
            </a:extLst>
          </p:cNvPr>
          <p:cNvSpPr txBox="1"/>
          <p:nvPr/>
        </p:nvSpPr>
        <p:spPr>
          <a:xfrm>
            <a:off x="12465974" y="7882754"/>
            <a:ext cx="467902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/>
            <a:r>
              <a:rPr lang="en-US" sz="3600"/>
              <a:t>/dʊ ˈhəʊmˌwɜ:k/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F9754DE4-FFDC-294E-1A03-2E6D2AD60F7A}"/>
              </a:ext>
            </a:extLst>
          </p:cNvPr>
          <p:cNvSpPr txBox="1"/>
          <p:nvPr/>
        </p:nvSpPr>
        <p:spPr>
          <a:xfrm>
            <a:off x="11745466" y="7046015"/>
            <a:ext cx="616153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4800">
                <a:latin typeface="Century Gothic" panose="020B0502020202020204" pitchFamily="34" charset="0"/>
              </a:rPr>
              <a:t>do homework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3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2.0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2.0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4" grpId="1"/>
      <p:bldP spid="25" grpId="0"/>
      <p:bldP spid="26" grpId="0"/>
      <p:bldP spid="27" grpId="0"/>
      <p:bldP spid="27" grpId="1"/>
      <p:bldP spid="28" grpId="0"/>
      <p:bldP spid="29" grpId="0"/>
      <p:bldP spid="30" grpId="0"/>
      <p:bldP spid="3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Mspham-0936082789">
            <a:extLst>
              <a:ext uri="{FF2B5EF4-FFF2-40B4-BE49-F238E27FC236}">
                <a16:creationId xmlns:a16="http://schemas.microsoft.com/office/drawing/2014/main" id="{9C9AD0C1-17D0-CAE6-DF1C-BE3C73AF2D07}"/>
              </a:ext>
            </a:extLst>
          </p:cNvPr>
          <p:cNvGrpSpPr/>
          <p:nvPr/>
        </p:nvGrpSpPr>
        <p:grpSpPr>
          <a:xfrm>
            <a:off x="-2186324" y="2743325"/>
            <a:ext cx="1899878" cy="1996673"/>
            <a:chOff x="4329070" y="3958941"/>
            <a:chExt cx="1513988" cy="1591122"/>
          </a:xfrm>
        </p:grpSpPr>
        <p:sp>
          <p:nvSpPr>
            <p:cNvPr id="23" name="Mspham-0936082789">
              <a:extLst>
                <a:ext uri="{FF2B5EF4-FFF2-40B4-BE49-F238E27FC236}">
                  <a16:creationId xmlns:a16="http://schemas.microsoft.com/office/drawing/2014/main" id="{3A9625D1-9B8B-220E-0D4D-5CDADEE68146}"/>
                </a:ext>
              </a:extLst>
            </p:cNvPr>
            <p:cNvSpPr txBox="1"/>
            <p:nvPr/>
          </p:nvSpPr>
          <p:spPr>
            <a:xfrm>
              <a:off x="4329070" y="4887853"/>
              <a:ext cx="1513988" cy="662210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24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4" name="MsPham-0936082789">
              <a:extLst>
                <a:ext uri="{FF2B5EF4-FFF2-40B4-BE49-F238E27FC236}">
                  <a16:creationId xmlns:a16="http://schemas.microsoft.com/office/drawing/2014/main" id="{25D9249D-D704-C8C3-D070-29984A7F8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63469" y="3958941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77F6579F-0475-FEE3-9287-B9931E906235}"/>
              </a:ext>
            </a:extLst>
          </p:cNvPr>
          <p:cNvSpPr txBox="1"/>
          <p:nvPr/>
        </p:nvSpPr>
        <p:spPr>
          <a:xfrm>
            <a:off x="1844603" y="168326"/>
            <a:ext cx="13820172" cy="13950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2294"/>
              </a:lnSpc>
              <a:defRPr sz="17300" b="1" spc="50">
                <a:ln w="9525" cmpd="sng">
                  <a:solidFill>
                    <a:srgbClr val="8ABCEF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 sz="7200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1E7BD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Vocabulary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26BD84F-F722-F699-E7C1-5591B3641107}"/>
              </a:ext>
            </a:extLst>
          </p:cNvPr>
          <p:cNvSpPr txBox="1">
            <a:spLocks/>
          </p:cNvSpPr>
          <p:nvPr/>
        </p:nvSpPr>
        <p:spPr>
          <a:xfrm>
            <a:off x="3762335" y="1562100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get up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A410ED0-1574-0627-FA9A-3BB9D373A3C6}"/>
              </a:ext>
            </a:extLst>
          </p:cNvPr>
          <p:cNvSpPr txBox="1">
            <a:spLocks/>
          </p:cNvSpPr>
          <p:nvPr/>
        </p:nvSpPr>
        <p:spPr>
          <a:xfrm>
            <a:off x="10574615" y="156210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Thức dậy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1CC97B66-AF2B-7B22-BAEF-A4DB398CE3AB}"/>
              </a:ext>
            </a:extLst>
          </p:cNvPr>
          <p:cNvSpPr txBox="1">
            <a:spLocks/>
          </p:cNvSpPr>
          <p:nvPr/>
        </p:nvSpPr>
        <p:spPr>
          <a:xfrm>
            <a:off x="3762335" y="2606795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 b="1">
                <a:solidFill>
                  <a:srgbClr val="002060"/>
                </a:solidFill>
                <a:latin typeface=".VnAvant" panose="020B7200000000000000" pitchFamily="34" charset="0"/>
              </a:rPr>
              <a:t>go to bed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9C5584C8-776C-126D-6BFC-F5505E8C78E0}"/>
              </a:ext>
            </a:extLst>
          </p:cNvPr>
          <p:cNvSpPr txBox="1">
            <a:spLocks/>
          </p:cNvSpPr>
          <p:nvPr/>
        </p:nvSpPr>
        <p:spPr>
          <a:xfrm>
            <a:off x="10574615" y="2606795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Đi ngủ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9C82F0B-2022-9021-01EC-AA7826D0AFD0}"/>
              </a:ext>
            </a:extLst>
          </p:cNvPr>
          <p:cNvSpPr txBox="1">
            <a:spLocks/>
          </p:cNvSpPr>
          <p:nvPr/>
        </p:nvSpPr>
        <p:spPr>
          <a:xfrm>
            <a:off x="3762335" y="3651490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have breakfast</a:t>
            </a:r>
            <a:endParaRPr lang="en-US" dirty="0"/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ABD95C29-FF0E-44B4-9426-BBE0346229E1}"/>
              </a:ext>
            </a:extLst>
          </p:cNvPr>
          <p:cNvSpPr txBox="1">
            <a:spLocks/>
          </p:cNvSpPr>
          <p:nvPr/>
        </p:nvSpPr>
        <p:spPr>
          <a:xfrm>
            <a:off x="10574615" y="365149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Ăn sáng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30C61E4B-1AFE-BC2E-2435-1D2996404CD7}"/>
              </a:ext>
            </a:extLst>
          </p:cNvPr>
          <p:cNvSpPr txBox="1">
            <a:spLocks/>
          </p:cNvSpPr>
          <p:nvPr/>
        </p:nvSpPr>
        <p:spPr>
          <a:xfrm>
            <a:off x="3762335" y="4696185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have lunch</a:t>
            </a:r>
            <a:endParaRPr lang="en-US" dirty="0"/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8C51FFA-7414-23BA-0815-83C4DBC548A2}"/>
              </a:ext>
            </a:extLst>
          </p:cNvPr>
          <p:cNvSpPr txBox="1">
            <a:spLocks/>
          </p:cNvSpPr>
          <p:nvPr/>
        </p:nvSpPr>
        <p:spPr>
          <a:xfrm>
            <a:off x="10574615" y="4696185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Ăn trưa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DA062127-7567-63BA-F5B7-8F3CBACC2EAD}"/>
              </a:ext>
            </a:extLst>
          </p:cNvPr>
          <p:cNvSpPr txBox="1">
            <a:spLocks/>
          </p:cNvSpPr>
          <p:nvPr/>
        </p:nvSpPr>
        <p:spPr>
          <a:xfrm>
            <a:off x="3762335" y="5740880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have dinner</a:t>
            </a:r>
            <a:endParaRPr lang="en-US" dirty="0"/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3D9F5E50-28B8-E6F1-58CC-6F7117C60CDB}"/>
              </a:ext>
            </a:extLst>
          </p:cNvPr>
          <p:cNvSpPr txBox="1">
            <a:spLocks/>
          </p:cNvSpPr>
          <p:nvPr/>
        </p:nvSpPr>
        <p:spPr>
          <a:xfrm>
            <a:off x="10574615" y="574088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Ăn tối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7D7AB989-3C27-DA0E-3B70-60C5DFFBD249}"/>
              </a:ext>
            </a:extLst>
          </p:cNvPr>
          <p:cNvSpPr txBox="1">
            <a:spLocks/>
          </p:cNvSpPr>
          <p:nvPr/>
        </p:nvSpPr>
        <p:spPr>
          <a:xfrm>
            <a:off x="3762335" y="6785575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to school</a:t>
            </a:r>
            <a:endParaRPr lang="en-US" dirty="0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E7CB84B2-EC53-6618-E688-E1D540988EA3}"/>
              </a:ext>
            </a:extLst>
          </p:cNvPr>
          <p:cNvSpPr txBox="1">
            <a:spLocks/>
          </p:cNvSpPr>
          <p:nvPr/>
        </p:nvSpPr>
        <p:spPr>
          <a:xfrm>
            <a:off x="10574615" y="6785575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Đi học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421A94A0-6CF5-6FFF-FCF7-BE235B0679A9}"/>
              </a:ext>
            </a:extLst>
          </p:cNvPr>
          <p:cNvSpPr txBox="1">
            <a:spLocks/>
          </p:cNvSpPr>
          <p:nvPr/>
        </p:nvSpPr>
        <p:spPr>
          <a:xfrm>
            <a:off x="3762335" y="7830270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go home</a:t>
            </a:r>
            <a:endParaRPr lang="en-US" dirty="0"/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52FCF57C-0E24-9BC2-5129-D6444BF3D079}"/>
              </a:ext>
            </a:extLst>
          </p:cNvPr>
          <p:cNvSpPr txBox="1">
            <a:spLocks/>
          </p:cNvSpPr>
          <p:nvPr/>
        </p:nvSpPr>
        <p:spPr>
          <a:xfrm>
            <a:off x="10574615" y="7830270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Về nhà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80B290B4-47E8-4B38-A046-5C11394F6056}"/>
              </a:ext>
            </a:extLst>
          </p:cNvPr>
          <p:cNvSpPr txBox="1">
            <a:spLocks/>
          </p:cNvSpPr>
          <p:nvPr/>
        </p:nvSpPr>
        <p:spPr>
          <a:xfrm>
            <a:off x="3762335" y="8874967"/>
            <a:ext cx="681228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4800" b="1" i="0" u="none" strike="noStrike" cap="none">
                <a:solidFill>
                  <a:srgbClr val="002060"/>
                </a:solidFill>
                <a:latin typeface=".VnAvant" panose="020B7200000000000000" pitchFamily="34" charset="0"/>
                <a:ea typeface="Kirang Haerang"/>
                <a:cs typeface="Kirang Haerang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do homework</a:t>
            </a:r>
            <a:endParaRPr lang="en-US" dirty="0"/>
          </a:p>
        </p:txBody>
      </p:sp>
      <p:sp>
        <p:nvSpPr>
          <p:cNvPr id="38" name="Mspham-0936082789">
            <a:extLst>
              <a:ext uri="{FF2B5EF4-FFF2-40B4-BE49-F238E27FC236}">
                <a16:creationId xmlns:a16="http://schemas.microsoft.com/office/drawing/2014/main" id="{47158D1B-9A07-F0E3-C242-7CDB73F9A2E5}"/>
              </a:ext>
            </a:extLst>
          </p:cNvPr>
          <p:cNvSpPr txBox="1">
            <a:spLocks/>
          </p:cNvSpPr>
          <p:nvPr/>
        </p:nvSpPr>
        <p:spPr>
          <a:xfrm>
            <a:off x="10574615" y="8874967"/>
            <a:ext cx="4998720" cy="1069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4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Làm bài tập</a:t>
            </a:r>
          </a:p>
        </p:txBody>
      </p:sp>
    </p:spTree>
    <p:extLst>
      <p:ext uri="{BB962C8B-B14F-4D97-AF65-F5344CB8AC3E}">
        <p14:creationId xmlns:p14="http://schemas.microsoft.com/office/powerpoint/2010/main" val="83317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2.0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0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20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2.0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U2.0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U2.0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20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U2.0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U2.0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6" grpId="0"/>
      <p:bldP spid="6" grpId="1"/>
      <p:bldP spid="8" grpId="0"/>
      <p:bldP spid="10" grpId="0"/>
      <p:bldP spid="10" grpId="1"/>
      <p:bldP spid="12" grpId="0"/>
      <p:bldP spid="13" grpId="0"/>
      <p:bldP spid="13" grpId="1"/>
      <p:bldP spid="17" grpId="0"/>
      <p:bldP spid="19" grpId="0"/>
      <p:bldP spid="19" grpId="1"/>
      <p:bldP spid="25" grpId="0"/>
      <p:bldP spid="29" grpId="0"/>
      <p:bldP spid="29" grpId="1"/>
      <p:bldP spid="31" grpId="0"/>
      <p:bldP spid="32" grpId="0"/>
      <p:bldP spid="32" grpId="1"/>
      <p:bldP spid="35" grpId="0"/>
      <p:bldP spid="36" grpId="0"/>
      <p:bldP spid="36" grpId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1616</TotalTime>
  <Words>683</Words>
  <Application>Microsoft Office PowerPoint</Application>
  <PresentationFormat>Custom</PresentationFormat>
  <Paragraphs>256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.VnAvant</vt:lpstr>
      <vt:lpstr>Bodoni MT Black</vt:lpstr>
      <vt:lpstr>Century Gothic</vt:lpstr>
      <vt:lpstr>Kirang Haerang</vt:lpstr>
      <vt:lpstr>Comic Sans MS</vt:lpstr>
      <vt:lpstr>Impact</vt:lpstr>
      <vt:lpstr>Arial</vt:lpstr>
      <vt:lpstr>Calibri</vt:lpstr>
      <vt:lpstr>Cooper Black</vt:lpstr>
      <vt:lpstr>.VnCooper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Fun Illustrated Scavenger Hunt Team Building Educational Game Presentation</dc:title>
  <dc:creator>MsPham</dc:creator>
  <cp:lastModifiedBy>Pham Huyen</cp:lastModifiedBy>
  <cp:revision>213</cp:revision>
  <dcterms:created xsi:type="dcterms:W3CDTF">2006-08-16T00:00:00Z</dcterms:created>
  <dcterms:modified xsi:type="dcterms:W3CDTF">2023-06-11T03:51:23Z</dcterms:modified>
  <dc:identifier>DAFhFAq5cvQ</dc:identifier>
</cp:coreProperties>
</file>