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8" r:id="rId2"/>
    <p:sldId id="563" r:id="rId3"/>
    <p:sldId id="257" r:id="rId4"/>
    <p:sldId id="1277" r:id="rId5"/>
    <p:sldId id="1279" r:id="rId6"/>
    <p:sldId id="1273" r:id="rId7"/>
    <p:sldId id="267" r:id="rId8"/>
    <p:sldId id="1274" r:id="rId9"/>
    <p:sldId id="1278" r:id="rId10"/>
    <p:sldId id="1275" r:id="rId11"/>
    <p:sldId id="1276" r:id="rId12"/>
    <p:sldId id="264" r:id="rId13"/>
    <p:sldId id="576" r:id="rId14"/>
    <p:sldId id="484" r:id="rId15"/>
    <p:sldId id="557" r:id="rId16"/>
    <p:sldId id="1265" r:id="rId17"/>
    <p:sldId id="1264" r:id="rId18"/>
    <p:sldId id="1271" r:id="rId19"/>
    <p:sldId id="1272" r:id="rId20"/>
    <p:sldId id="1259" r:id="rId21"/>
  </p:sldIdLst>
  <p:sldSz cx="18288000" cy="10287000"/>
  <p:notesSz cx="6858000" cy="9144000"/>
  <p:embeddedFontLs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.VnCooper" panose="020B7200000000000000" pitchFamily="34" charset="0"/>
      <p:regular r:id="rId27"/>
    </p:embeddedFont>
    <p:embeddedFont>
      <p:font typeface=".VnVogue" panose="020B7200000000000000" pitchFamily="34" charset="0"/>
      <p:regular r:id="rId28"/>
    </p:embeddedFont>
    <p:embeddedFont>
      <p:font typeface="Arial Black" panose="020B0A04020102020204" pitchFamily="34" charset="0"/>
      <p:bold r:id="rId29"/>
    </p:embeddedFont>
    <p:embeddedFont>
      <p:font typeface="Berlin Sans FB Demi" panose="020E0802020502020306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Cooper Black" panose="0208090404030B020404" pitchFamily="18" charset="0"/>
      <p:regular r:id="rId43"/>
    </p:embeddedFont>
    <p:embeddedFont>
      <p:font typeface="Kirang Haerang" panose="020B0604020202020204" charset="0"/>
      <p:regular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5050"/>
    <a:srgbClr val="FAFAFA"/>
    <a:srgbClr val="3D8D42"/>
    <a:srgbClr val="040000"/>
    <a:srgbClr val="CC0099"/>
    <a:srgbClr val="F15A12"/>
    <a:srgbClr val="FFCB44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5033" autoAdjust="0"/>
  </p:normalViewPr>
  <p:slideViewPr>
    <p:cSldViewPr>
      <p:cViewPr varScale="1">
        <p:scale>
          <a:sx n="55" d="100"/>
          <a:sy n="55" d="100"/>
        </p:scale>
        <p:origin x="658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3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A4061-8E0F-49EB-9D60-AF98FD1107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48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sv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B145FF-9B95-A08C-C18F-A7FDC6F6E84E}"/>
              </a:ext>
            </a:extLst>
          </p:cNvPr>
          <p:cNvGrpSpPr/>
          <p:nvPr userDrawn="1"/>
        </p:nvGrpSpPr>
        <p:grpSpPr>
          <a:xfrm>
            <a:off x="0" y="-63359"/>
            <a:ext cx="18546250" cy="10669944"/>
            <a:chOff x="0" y="-63359"/>
            <a:chExt cx="18546250" cy="106699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09C7DE-1701-17DF-8C84-4B1AB17D641C}"/>
                </a:ext>
              </a:extLst>
            </p:cNvPr>
            <p:cNvGrpSpPr/>
            <p:nvPr/>
          </p:nvGrpSpPr>
          <p:grpSpPr>
            <a:xfrm>
              <a:off x="0" y="0"/>
              <a:ext cx="18288000" cy="10298441"/>
              <a:chOff x="0" y="0"/>
              <a:chExt cx="18288000" cy="1029844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25D1A4-3893-4A01-4BBD-15D3381C964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prstGeom prst="rect">
                <a:avLst/>
              </a:prstGeom>
              <a:solidFill>
                <a:srgbClr val="8AB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B8F0855-ED29-6812-644C-B1A60AB7838B}"/>
                  </a:ext>
                </a:extLst>
              </p:cNvPr>
              <p:cNvSpPr/>
              <p:nvPr/>
            </p:nvSpPr>
            <p:spPr>
              <a:xfrm>
                <a:off x="317090" y="372907"/>
                <a:ext cx="17653820" cy="9925534"/>
              </a:xfrm>
              <a:custGeom>
                <a:avLst/>
                <a:gdLst>
                  <a:gd name="connsiteX0" fmla="*/ 0 w 17653820"/>
                  <a:gd name="connsiteY0" fmla="*/ 490123 h 9925534"/>
                  <a:gd name="connsiteX1" fmla="*/ 490123 w 17653820"/>
                  <a:gd name="connsiteY1" fmla="*/ 0 h 9925534"/>
                  <a:gd name="connsiteX2" fmla="*/ 851384 w 17653820"/>
                  <a:gd name="connsiteY2" fmla="*/ 0 h 9925534"/>
                  <a:gd name="connsiteX3" fmla="*/ 1879588 w 17653820"/>
                  <a:gd name="connsiteY3" fmla="*/ 0 h 9925534"/>
                  <a:gd name="connsiteX4" fmla="*/ 2741055 w 17653820"/>
                  <a:gd name="connsiteY4" fmla="*/ 0 h 9925534"/>
                  <a:gd name="connsiteX5" fmla="*/ 3769259 w 17653820"/>
                  <a:gd name="connsiteY5" fmla="*/ 0 h 9925534"/>
                  <a:gd name="connsiteX6" fmla="*/ 4630727 w 17653820"/>
                  <a:gd name="connsiteY6" fmla="*/ 0 h 9925534"/>
                  <a:gd name="connsiteX7" fmla="*/ 5158724 w 17653820"/>
                  <a:gd name="connsiteY7" fmla="*/ 0 h 9925534"/>
                  <a:gd name="connsiteX8" fmla="*/ 5853456 w 17653820"/>
                  <a:gd name="connsiteY8" fmla="*/ 0 h 9925534"/>
                  <a:gd name="connsiteX9" fmla="*/ 6381452 w 17653820"/>
                  <a:gd name="connsiteY9" fmla="*/ 0 h 9925534"/>
                  <a:gd name="connsiteX10" fmla="*/ 7242920 w 17653820"/>
                  <a:gd name="connsiteY10" fmla="*/ 0 h 9925534"/>
                  <a:gd name="connsiteX11" fmla="*/ 7437446 w 17653820"/>
                  <a:gd name="connsiteY11" fmla="*/ 0 h 9925534"/>
                  <a:gd name="connsiteX12" fmla="*/ 8298913 w 17653820"/>
                  <a:gd name="connsiteY12" fmla="*/ 0 h 9925534"/>
                  <a:gd name="connsiteX13" fmla="*/ 9160381 w 17653820"/>
                  <a:gd name="connsiteY13" fmla="*/ 0 h 9925534"/>
                  <a:gd name="connsiteX14" fmla="*/ 9688378 w 17653820"/>
                  <a:gd name="connsiteY14" fmla="*/ 0 h 9925534"/>
                  <a:gd name="connsiteX15" fmla="*/ 10383110 w 17653820"/>
                  <a:gd name="connsiteY15" fmla="*/ 0 h 9925534"/>
                  <a:gd name="connsiteX16" fmla="*/ 10577635 w 17653820"/>
                  <a:gd name="connsiteY16" fmla="*/ 0 h 9925534"/>
                  <a:gd name="connsiteX17" fmla="*/ 11605839 w 17653820"/>
                  <a:gd name="connsiteY17" fmla="*/ 0 h 9925534"/>
                  <a:gd name="connsiteX18" fmla="*/ 12467307 w 17653820"/>
                  <a:gd name="connsiteY18" fmla="*/ 0 h 9925534"/>
                  <a:gd name="connsiteX19" fmla="*/ 13495511 w 17653820"/>
                  <a:gd name="connsiteY19" fmla="*/ 0 h 9925534"/>
                  <a:gd name="connsiteX20" fmla="*/ 13690036 w 17653820"/>
                  <a:gd name="connsiteY20" fmla="*/ 0 h 9925534"/>
                  <a:gd name="connsiteX21" fmla="*/ 14551504 w 17653820"/>
                  <a:gd name="connsiteY21" fmla="*/ 0 h 9925534"/>
                  <a:gd name="connsiteX22" fmla="*/ 15412972 w 17653820"/>
                  <a:gd name="connsiteY22" fmla="*/ 0 h 9925534"/>
                  <a:gd name="connsiteX23" fmla="*/ 15607497 w 17653820"/>
                  <a:gd name="connsiteY23" fmla="*/ 0 h 9925534"/>
                  <a:gd name="connsiteX24" fmla="*/ 17163697 w 17653820"/>
                  <a:gd name="connsiteY24" fmla="*/ 0 h 9925534"/>
                  <a:gd name="connsiteX25" fmla="*/ 17653820 w 17653820"/>
                  <a:gd name="connsiteY25" fmla="*/ 490123 h 9925534"/>
                  <a:gd name="connsiteX26" fmla="*/ 17653820 w 17653820"/>
                  <a:gd name="connsiteY26" fmla="*/ 1267675 h 9925534"/>
                  <a:gd name="connsiteX27" fmla="*/ 17653820 w 17653820"/>
                  <a:gd name="connsiteY27" fmla="*/ 1955774 h 9925534"/>
                  <a:gd name="connsiteX28" fmla="*/ 17653820 w 17653820"/>
                  <a:gd name="connsiteY28" fmla="*/ 2375514 h 9925534"/>
                  <a:gd name="connsiteX29" fmla="*/ 17653820 w 17653820"/>
                  <a:gd name="connsiteY29" fmla="*/ 3242519 h 9925534"/>
                  <a:gd name="connsiteX30" fmla="*/ 17653820 w 17653820"/>
                  <a:gd name="connsiteY30" fmla="*/ 3662260 h 9925534"/>
                  <a:gd name="connsiteX31" fmla="*/ 17653820 w 17653820"/>
                  <a:gd name="connsiteY31" fmla="*/ 4260906 h 9925534"/>
                  <a:gd name="connsiteX32" fmla="*/ 17653820 w 17653820"/>
                  <a:gd name="connsiteY32" fmla="*/ 4859552 h 9925534"/>
                  <a:gd name="connsiteX33" fmla="*/ 17653820 w 17653820"/>
                  <a:gd name="connsiteY33" fmla="*/ 5279293 h 9925534"/>
                  <a:gd name="connsiteX34" fmla="*/ 17653820 w 17653820"/>
                  <a:gd name="connsiteY34" fmla="*/ 5699033 h 9925534"/>
                  <a:gd name="connsiteX35" fmla="*/ 17653820 w 17653820"/>
                  <a:gd name="connsiteY35" fmla="*/ 6476585 h 9925534"/>
                  <a:gd name="connsiteX36" fmla="*/ 17653820 w 17653820"/>
                  <a:gd name="connsiteY36" fmla="*/ 7254137 h 9925534"/>
                  <a:gd name="connsiteX37" fmla="*/ 17653820 w 17653820"/>
                  <a:gd name="connsiteY37" fmla="*/ 7852783 h 9925534"/>
                  <a:gd name="connsiteX38" fmla="*/ 17653820 w 17653820"/>
                  <a:gd name="connsiteY38" fmla="*/ 8540882 h 9925534"/>
                  <a:gd name="connsiteX39" fmla="*/ 17653820 w 17653820"/>
                  <a:gd name="connsiteY39" fmla="*/ 9435411 h 9925534"/>
                  <a:gd name="connsiteX40" fmla="*/ 17163697 w 17653820"/>
                  <a:gd name="connsiteY40" fmla="*/ 9925534 h 9925534"/>
                  <a:gd name="connsiteX41" fmla="*/ 16802436 w 17653820"/>
                  <a:gd name="connsiteY41" fmla="*/ 9925534 h 9925534"/>
                  <a:gd name="connsiteX42" fmla="*/ 15940968 w 17653820"/>
                  <a:gd name="connsiteY42" fmla="*/ 9925534 h 9925534"/>
                  <a:gd name="connsiteX43" fmla="*/ 15579707 w 17653820"/>
                  <a:gd name="connsiteY43" fmla="*/ 9925534 h 9925534"/>
                  <a:gd name="connsiteX44" fmla="*/ 15385182 w 17653820"/>
                  <a:gd name="connsiteY44" fmla="*/ 9925534 h 9925534"/>
                  <a:gd name="connsiteX45" fmla="*/ 14356979 w 17653820"/>
                  <a:gd name="connsiteY45" fmla="*/ 9925534 h 9925534"/>
                  <a:gd name="connsiteX46" fmla="*/ 14162454 w 17653820"/>
                  <a:gd name="connsiteY46" fmla="*/ 9925534 h 9925534"/>
                  <a:gd name="connsiteX47" fmla="*/ 13300986 w 17653820"/>
                  <a:gd name="connsiteY47" fmla="*/ 9925534 h 9925534"/>
                  <a:gd name="connsiteX48" fmla="*/ 12939725 w 17653820"/>
                  <a:gd name="connsiteY48" fmla="*/ 9925534 h 9925534"/>
                  <a:gd name="connsiteX49" fmla="*/ 11911521 w 17653820"/>
                  <a:gd name="connsiteY49" fmla="*/ 9925534 h 9925534"/>
                  <a:gd name="connsiteX50" fmla="*/ 11216789 w 17653820"/>
                  <a:gd name="connsiteY50" fmla="*/ 9925534 h 9925534"/>
                  <a:gd name="connsiteX51" fmla="*/ 10522057 w 17653820"/>
                  <a:gd name="connsiteY51" fmla="*/ 9925534 h 9925534"/>
                  <a:gd name="connsiteX52" fmla="*/ 9827324 w 17653820"/>
                  <a:gd name="connsiteY52" fmla="*/ 9925534 h 9925534"/>
                  <a:gd name="connsiteX53" fmla="*/ 9632799 w 17653820"/>
                  <a:gd name="connsiteY53" fmla="*/ 9925534 h 9925534"/>
                  <a:gd name="connsiteX54" fmla="*/ 8604596 w 17653820"/>
                  <a:gd name="connsiteY54" fmla="*/ 9925534 h 9925534"/>
                  <a:gd name="connsiteX55" fmla="*/ 7743128 w 17653820"/>
                  <a:gd name="connsiteY55" fmla="*/ 9925534 h 9925534"/>
                  <a:gd name="connsiteX56" fmla="*/ 6881660 w 17653820"/>
                  <a:gd name="connsiteY56" fmla="*/ 9925534 h 9925534"/>
                  <a:gd name="connsiteX57" fmla="*/ 6353663 w 17653820"/>
                  <a:gd name="connsiteY57" fmla="*/ 9925534 h 9925534"/>
                  <a:gd name="connsiteX58" fmla="*/ 5825667 w 17653820"/>
                  <a:gd name="connsiteY58" fmla="*/ 9925534 h 9925534"/>
                  <a:gd name="connsiteX59" fmla="*/ 5464406 w 17653820"/>
                  <a:gd name="connsiteY59" fmla="*/ 9925534 h 9925534"/>
                  <a:gd name="connsiteX60" fmla="*/ 5103145 w 17653820"/>
                  <a:gd name="connsiteY60" fmla="*/ 9925534 h 9925534"/>
                  <a:gd name="connsiteX61" fmla="*/ 4408413 w 17653820"/>
                  <a:gd name="connsiteY61" fmla="*/ 9925534 h 9925534"/>
                  <a:gd name="connsiteX62" fmla="*/ 3380209 w 17653820"/>
                  <a:gd name="connsiteY62" fmla="*/ 9925534 h 9925534"/>
                  <a:gd name="connsiteX63" fmla="*/ 2518741 w 17653820"/>
                  <a:gd name="connsiteY63" fmla="*/ 9925534 h 9925534"/>
                  <a:gd name="connsiteX64" fmla="*/ 1990745 w 17653820"/>
                  <a:gd name="connsiteY64" fmla="*/ 9925534 h 9925534"/>
                  <a:gd name="connsiteX65" fmla="*/ 490123 w 17653820"/>
                  <a:gd name="connsiteY65" fmla="*/ 9925534 h 9925534"/>
                  <a:gd name="connsiteX66" fmla="*/ 0 w 17653820"/>
                  <a:gd name="connsiteY66" fmla="*/ 9435411 h 9925534"/>
                  <a:gd name="connsiteX67" fmla="*/ 0 w 17653820"/>
                  <a:gd name="connsiteY67" fmla="*/ 8657859 h 9925534"/>
                  <a:gd name="connsiteX68" fmla="*/ 0 w 17653820"/>
                  <a:gd name="connsiteY68" fmla="*/ 7880307 h 9925534"/>
                  <a:gd name="connsiteX69" fmla="*/ 0 w 17653820"/>
                  <a:gd name="connsiteY69" fmla="*/ 7102755 h 9925534"/>
                  <a:gd name="connsiteX70" fmla="*/ 0 w 17653820"/>
                  <a:gd name="connsiteY70" fmla="*/ 6325203 h 9925534"/>
                  <a:gd name="connsiteX71" fmla="*/ 0 w 17653820"/>
                  <a:gd name="connsiteY71" fmla="*/ 5458198 h 9925534"/>
                  <a:gd name="connsiteX72" fmla="*/ 0 w 17653820"/>
                  <a:gd name="connsiteY72" fmla="*/ 4591193 h 9925534"/>
                  <a:gd name="connsiteX73" fmla="*/ 0 w 17653820"/>
                  <a:gd name="connsiteY73" fmla="*/ 3813642 h 9925534"/>
                  <a:gd name="connsiteX74" fmla="*/ 0 w 17653820"/>
                  <a:gd name="connsiteY74" fmla="*/ 3304448 h 9925534"/>
                  <a:gd name="connsiteX75" fmla="*/ 0 w 17653820"/>
                  <a:gd name="connsiteY75" fmla="*/ 2795255 h 9925534"/>
                  <a:gd name="connsiteX76" fmla="*/ 0 w 17653820"/>
                  <a:gd name="connsiteY76" fmla="*/ 1928250 h 9925534"/>
                  <a:gd name="connsiteX77" fmla="*/ 0 w 17653820"/>
                  <a:gd name="connsiteY77" fmla="*/ 490123 h 99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7653820" h="9925534" fill="none" extrusionOk="0">
                    <a:moveTo>
                      <a:pt x="0" y="490123"/>
                    </a:moveTo>
                    <a:cubicBezTo>
                      <a:pt x="9430" y="229733"/>
                      <a:pt x="224201" y="29525"/>
                      <a:pt x="490123" y="0"/>
                    </a:cubicBezTo>
                    <a:cubicBezTo>
                      <a:pt x="581749" y="-4907"/>
                      <a:pt x="765237" y="14188"/>
                      <a:pt x="851384" y="0"/>
                    </a:cubicBezTo>
                    <a:cubicBezTo>
                      <a:pt x="937531" y="-14188"/>
                      <a:pt x="1548111" y="27818"/>
                      <a:pt x="1879588" y="0"/>
                    </a:cubicBezTo>
                    <a:cubicBezTo>
                      <a:pt x="2211065" y="-27818"/>
                      <a:pt x="2334958" y="-10236"/>
                      <a:pt x="2741055" y="0"/>
                    </a:cubicBezTo>
                    <a:cubicBezTo>
                      <a:pt x="3147152" y="10236"/>
                      <a:pt x="3362237" y="38325"/>
                      <a:pt x="3769259" y="0"/>
                    </a:cubicBezTo>
                    <a:cubicBezTo>
                      <a:pt x="4176281" y="-38325"/>
                      <a:pt x="4209644" y="30657"/>
                      <a:pt x="4630727" y="0"/>
                    </a:cubicBezTo>
                    <a:cubicBezTo>
                      <a:pt x="5051810" y="-30657"/>
                      <a:pt x="5019551" y="-9749"/>
                      <a:pt x="5158724" y="0"/>
                    </a:cubicBezTo>
                    <a:cubicBezTo>
                      <a:pt x="5297897" y="9749"/>
                      <a:pt x="5543745" y="-27750"/>
                      <a:pt x="5853456" y="0"/>
                    </a:cubicBezTo>
                    <a:cubicBezTo>
                      <a:pt x="6163167" y="27750"/>
                      <a:pt x="6209231" y="-11513"/>
                      <a:pt x="6381452" y="0"/>
                    </a:cubicBezTo>
                    <a:cubicBezTo>
                      <a:pt x="6553673" y="11513"/>
                      <a:pt x="6969316" y="42721"/>
                      <a:pt x="7242920" y="0"/>
                    </a:cubicBezTo>
                    <a:cubicBezTo>
                      <a:pt x="7516524" y="-42721"/>
                      <a:pt x="7367359" y="-6779"/>
                      <a:pt x="7437446" y="0"/>
                    </a:cubicBezTo>
                    <a:cubicBezTo>
                      <a:pt x="7507533" y="6779"/>
                      <a:pt x="8121879" y="-23059"/>
                      <a:pt x="8298913" y="0"/>
                    </a:cubicBezTo>
                    <a:cubicBezTo>
                      <a:pt x="8475947" y="23059"/>
                      <a:pt x="8987735" y="-14909"/>
                      <a:pt x="9160381" y="0"/>
                    </a:cubicBezTo>
                    <a:cubicBezTo>
                      <a:pt x="9333027" y="14909"/>
                      <a:pt x="9448457" y="17840"/>
                      <a:pt x="9688378" y="0"/>
                    </a:cubicBezTo>
                    <a:cubicBezTo>
                      <a:pt x="9928299" y="-17840"/>
                      <a:pt x="10107832" y="19640"/>
                      <a:pt x="10383110" y="0"/>
                    </a:cubicBezTo>
                    <a:cubicBezTo>
                      <a:pt x="10658388" y="-19640"/>
                      <a:pt x="10510786" y="9281"/>
                      <a:pt x="10577635" y="0"/>
                    </a:cubicBezTo>
                    <a:cubicBezTo>
                      <a:pt x="10644484" y="-9281"/>
                      <a:pt x="11338597" y="18850"/>
                      <a:pt x="11605839" y="0"/>
                    </a:cubicBezTo>
                    <a:cubicBezTo>
                      <a:pt x="11873081" y="-18850"/>
                      <a:pt x="12139040" y="33386"/>
                      <a:pt x="12467307" y="0"/>
                    </a:cubicBezTo>
                    <a:cubicBezTo>
                      <a:pt x="12795574" y="-33386"/>
                      <a:pt x="13173303" y="-32229"/>
                      <a:pt x="13495511" y="0"/>
                    </a:cubicBezTo>
                    <a:cubicBezTo>
                      <a:pt x="13817719" y="32229"/>
                      <a:pt x="13599300" y="6915"/>
                      <a:pt x="13690036" y="0"/>
                    </a:cubicBezTo>
                    <a:cubicBezTo>
                      <a:pt x="13780773" y="-6915"/>
                      <a:pt x="14293923" y="-17615"/>
                      <a:pt x="14551504" y="0"/>
                    </a:cubicBezTo>
                    <a:cubicBezTo>
                      <a:pt x="14809085" y="17615"/>
                      <a:pt x="15108412" y="-42858"/>
                      <a:pt x="15412972" y="0"/>
                    </a:cubicBezTo>
                    <a:cubicBezTo>
                      <a:pt x="15717532" y="42858"/>
                      <a:pt x="15540474" y="3633"/>
                      <a:pt x="15607497" y="0"/>
                    </a:cubicBezTo>
                    <a:cubicBezTo>
                      <a:pt x="15674521" y="-3633"/>
                      <a:pt x="16812525" y="68368"/>
                      <a:pt x="17163697" y="0"/>
                    </a:cubicBezTo>
                    <a:cubicBezTo>
                      <a:pt x="17474997" y="-50131"/>
                      <a:pt x="17627329" y="209964"/>
                      <a:pt x="17653820" y="490123"/>
                    </a:cubicBezTo>
                    <a:cubicBezTo>
                      <a:pt x="17677809" y="676649"/>
                      <a:pt x="17624913" y="908697"/>
                      <a:pt x="17653820" y="1267675"/>
                    </a:cubicBezTo>
                    <a:cubicBezTo>
                      <a:pt x="17682727" y="1626653"/>
                      <a:pt x="17678955" y="1799916"/>
                      <a:pt x="17653820" y="1955774"/>
                    </a:cubicBezTo>
                    <a:cubicBezTo>
                      <a:pt x="17628685" y="2111632"/>
                      <a:pt x="17640991" y="2166397"/>
                      <a:pt x="17653820" y="2375514"/>
                    </a:cubicBezTo>
                    <a:cubicBezTo>
                      <a:pt x="17666649" y="2584631"/>
                      <a:pt x="17658505" y="2989381"/>
                      <a:pt x="17653820" y="3242519"/>
                    </a:cubicBezTo>
                    <a:cubicBezTo>
                      <a:pt x="17649135" y="3495657"/>
                      <a:pt x="17647020" y="3506046"/>
                      <a:pt x="17653820" y="3662260"/>
                    </a:cubicBezTo>
                    <a:cubicBezTo>
                      <a:pt x="17660620" y="3818474"/>
                      <a:pt x="17667936" y="4082105"/>
                      <a:pt x="17653820" y="4260906"/>
                    </a:cubicBezTo>
                    <a:cubicBezTo>
                      <a:pt x="17639704" y="4439707"/>
                      <a:pt x="17637833" y="4626852"/>
                      <a:pt x="17653820" y="4859552"/>
                    </a:cubicBezTo>
                    <a:cubicBezTo>
                      <a:pt x="17669807" y="5092252"/>
                      <a:pt x="17666746" y="5106296"/>
                      <a:pt x="17653820" y="5279293"/>
                    </a:cubicBezTo>
                    <a:cubicBezTo>
                      <a:pt x="17640894" y="5452290"/>
                      <a:pt x="17672626" y="5548385"/>
                      <a:pt x="17653820" y="5699033"/>
                    </a:cubicBezTo>
                    <a:cubicBezTo>
                      <a:pt x="17635014" y="5849681"/>
                      <a:pt x="17679867" y="6208316"/>
                      <a:pt x="17653820" y="6476585"/>
                    </a:cubicBezTo>
                    <a:cubicBezTo>
                      <a:pt x="17627773" y="6744854"/>
                      <a:pt x="17662151" y="6982587"/>
                      <a:pt x="17653820" y="7254137"/>
                    </a:cubicBezTo>
                    <a:cubicBezTo>
                      <a:pt x="17645489" y="7525687"/>
                      <a:pt x="17666837" y="7711842"/>
                      <a:pt x="17653820" y="7852783"/>
                    </a:cubicBezTo>
                    <a:cubicBezTo>
                      <a:pt x="17640803" y="7993724"/>
                      <a:pt x="17667921" y="8336346"/>
                      <a:pt x="17653820" y="8540882"/>
                    </a:cubicBezTo>
                    <a:cubicBezTo>
                      <a:pt x="17639719" y="8745418"/>
                      <a:pt x="17650822" y="9078469"/>
                      <a:pt x="17653820" y="9435411"/>
                    </a:cubicBezTo>
                    <a:cubicBezTo>
                      <a:pt x="17650725" y="9661325"/>
                      <a:pt x="17438890" y="9944854"/>
                      <a:pt x="17163697" y="9925534"/>
                    </a:cubicBezTo>
                    <a:cubicBezTo>
                      <a:pt x="17045753" y="9912424"/>
                      <a:pt x="16967862" y="9913833"/>
                      <a:pt x="16802436" y="9925534"/>
                    </a:cubicBezTo>
                    <a:cubicBezTo>
                      <a:pt x="16637010" y="9937235"/>
                      <a:pt x="16342966" y="9965389"/>
                      <a:pt x="15940968" y="9925534"/>
                    </a:cubicBezTo>
                    <a:cubicBezTo>
                      <a:pt x="15538970" y="9885679"/>
                      <a:pt x="15715129" y="9912279"/>
                      <a:pt x="15579707" y="9925534"/>
                    </a:cubicBezTo>
                    <a:cubicBezTo>
                      <a:pt x="15444285" y="9938789"/>
                      <a:pt x="15442549" y="9931878"/>
                      <a:pt x="15385182" y="9925534"/>
                    </a:cubicBezTo>
                    <a:cubicBezTo>
                      <a:pt x="15327816" y="9919190"/>
                      <a:pt x="14615365" y="9927744"/>
                      <a:pt x="14356979" y="9925534"/>
                    </a:cubicBezTo>
                    <a:cubicBezTo>
                      <a:pt x="14098593" y="9923324"/>
                      <a:pt x="14216919" y="9933062"/>
                      <a:pt x="14162454" y="9925534"/>
                    </a:cubicBezTo>
                    <a:cubicBezTo>
                      <a:pt x="14107989" y="9918006"/>
                      <a:pt x="13560055" y="9910631"/>
                      <a:pt x="13300986" y="9925534"/>
                    </a:cubicBezTo>
                    <a:cubicBezTo>
                      <a:pt x="13041917" y="9940437"/>
                      <a:pt x="13038510" y="9935383"/>
                      <a:pt x="12939725" y="9925534"/>
                    </a:cubicBezTo>
                    <a:cubicBezTo>
                      <a:pt x="12840940" y="9915685"/>
                      <a:pt x="12128399" y="9955337"/>
                      <a:pt x="11911521" y="9925534"/>
                    </a:cubicBezTo>
                    <a:cubicBezTo>
                      <a:pt x="11694643" y="9895731"/>
                      <a:pt x="11532859" y="9951542"/>
                      <a:pt x="11216789" y="9925534"/>
                    </a:cubicBezTo>
                    <a:cubicBezTo>
                      <a:pt x="10900719" y="9899526"/>
                      <a:pt x="10854772" y="9905545"/>
                      <a:pt x="10522057" y="9925534"/>
                    </a:cubicBezTo>
                    <a:cubicBezTo>
                      <a:pt x="10189342" y="9945523"/>
                      <a:pt x="9974433" y="9898432"/>
                      <a:pt x="9827324" y="9925534"/>
                    </a:cubicBezTo>
                    <a:cubicBezTo>
                      <a:pt x="9680215" y="9952636"/>
                      <a:pt x="9696868" y="9927028"/>
                      <a:pt x="9632799" y="9925534"/>
                    </a:cubicBezTo>
                    <a:cubicBezTo>
                      <a:pt x="9568731" y="9924040"/>
                      <a:pt x="8925426" y="9957486"/>
                      <a:pt x="8604596" y="9925534"/>
                    </a:cubicBezTo>
                    <a:cubicBezTo>
                      <a:pt x="8283766" y="9893582"/>
                      <a:pt x="7990280" y="9909216"/>
                      <a:pt x="7743128" y="9925534"/>
                    </a:cubicBezTo>
                    <a:cubicBezTo>
                      <a:pt x="7495976" y="9941852"/>
                      <a:pt x="7288627" y="9952071"/>
                      <a:pt x="6881660" y="9925534"/>
                    </a:cubicBezTo>
                    <a:cubicBezTo>
                      <a:pt x="6474693" y="9898997"/>
                      <a:pt x="6482298" y="9934458"/>
                      <a:pt x="6353663" y="9925534"/>
                    </a:cubicBezTo>
                    <a:cubicBezTo>
                      <a:pt x="6225028" y="9916610"/>
                      <a:pt x="5989571" y="9945942"/>
                      <a:pt x="5825667" y="9925534"/>
                    </a:cubicBezTo>
                    <a:cubicBezTo>
                      <a:pt x="5661763" y="9905126"/>
                      <a:pt x="5550090" y="9914419"/>
                      <a:pt x="5464406" y="9925534"/>
                    </a:cubicBezTo>
                    <a:cubicBezTo>
                      <a:pt x="5378722" y="9936649"/>
                      <a:pt x="5193281" y="9912942"/>
                      <a:pt x="5103145" y="9925534"/>
                    </a:cubicBezTo>
                    <a:cubicBezTo>
                      <a:pt x="5013009" y="9938126"/>
                      <a:pt x="4724894" y="9933244"/>
                      <a:pt x="4408413" y="9925534"/>
                    </a:cubicBezTo>
                    <a:cubicBezTo>
                      <a:pt x="4091932" y="9917824"/>
                      <a:pt x="3826677" y="9937508"/>
                      <a:pt x="3380209" y="9925534"/>
                    </a:cubicBezTo>
                    <a:cubicBezTo>
                      <a:pt x="2933741" y="9913560"/>
                      <a:pt x="2919637" y="9893344"/>
                      <a:pt x="2518741" y="9925534"/>
                    </a:cubicBezTo>
                    <a:cubicBezTo>
                      <a:pt x="2117845" y="9957724"/>
                      <a:pt x="2132901" y="9931897"/>
                      <a:pt x="1990745" y="9925534"/>
                    </a:cubicBezTo>
                    <a:cubicBezTo>
                      <a:pt x="1848589" y="9919171"/>
                      <a:pt x="1087742" y="9867189"/>
                      <a:pt x="490123" y="9925534"/>
                    </a:cubicBezTo>
                    <a:cubicBezTo>
                      <a:pt x="222061" y="9919203"/>
                      <a:pt x="55123" y="9670671"/>
                      <a:pt x="0" y="9435411"/>
                    </a:cubicBezTo>
                    <a:cubicBezTo>
                      <a:pt x="-28206" y="9228041"/>
                      <a:pt x="-24735" y="8843249"/>
                      <a:pt x="0" y="8657859"/>
                    </a:cubicBezTo>
                    <a:cubicBezTo>
                      <a:pt x="24735" y="8472469"/>
                      <a:pt x="-17048" y="8176303"/>
                      <a:pt x="0" y="7880307"/>
                    </a:cubicBezTo>
                    <a:cubicBezTo>
                      <a:pt x="17048" y="7584311"/>
                      <a:pt x="15771" y="7300713"/>
                      <a:pt x="0" y="7102755"/>
                    </a:cubicBezTo>
                    <a:cubicBezTo>
                      <a:pt x="-15771" y="6904797"/>
                      <a:pt x="30771" y="6679084"/>
                      <a:pt x="0" y="6325203"/>
                    </a:cubicBezTo>
                    <a:cubicBezTo>
                      <a:pt x="-30771" y="5971322"/>
                      <a:pt x="-10992" y="5683136"/>
                      <a:pt x="0" y="5458198"/>
                    </a:cubicBezTo>
                    <a:cubicBezTo>
                      <a:pt x="10992" y="5233260"/>
                      <a:pt x="12332" y="4798283"/>
                      <a:pt x="0" y="4591193"/>
                    </a:cubicBezTo>
                    <a:cubicBezTo>
                      <a:pt x="-12332" y="4384104"/>
                      <a:pt x="-10347" y="4027614"/>
                      <a:pt x="0" y="3813642"/>
                    </a:cubicBezTo>
                    <a:cubicBezTo>
                      <a:pt x="10347" y="3599670"/>
                      <a:pt x="-20953" y="3489315"/>
                      <a:pt x="0" y="3304448"/>
                    </a:cubicBezTo>
                    <a:cubicBezTo>
                      <a:pt x="20953" y="3119581"/>
                      <a:pt x="21410" y="2957878"/>
                      <a:pt x="0" y="2795255"/>
                    </a:cubicBezTo>
                    <a:cubicBezTo>
                      <a:pt x="-21410" y="2632632"/>
                      <a:pt x="-5600" y="2116260"/>
                      <a:pt x="0" y="1928250"/>
                    </a:cubicBezTo>
                    <a:cubicBezTo>
                      <a:pt x="5600" y="1740240"/>
                      <a:pt x="-54070" y="1146585"/>
                      <a:pt x="0" y="490123"/>
                    </a:cubicBezTo>
                    <a:close/>
                  </a:path>
                  <a:path w="17653820" h="9925534" stroke="0" extrusionOk="0">
                    <a:moveTo>
                      <a:pt x="0" y="490123"/>
                    </a:moveTo>
                    <a:cubicBezTo>
                      <a:pt x="-11668" y="218826"/>
                      <a:pt x="182799" y="-36095"/>
                      <a:pt x="490123" y="0"/>
                    </a:cubicBezTo>
                    <a:cubicBezTo>
                      <a:pt x="576323" y="8949"/>
                      <a:pt x="714271" y="-8947"/>
                      <a:pt x="851384" y="0"/>
                    </a:cubicBezTo>
                    <a:cubicBezTo>
                      <a:pt x="988497" y="8947"/>
                      <a:pt x="1254066" y="12399"/>
                      <a:pt x="1379380" y="0"/>
                    </a:cubicBezTo>
                    <a:cubicBezTo>
                      <a:pt x="1504694" y="-12399"/>
                      <a:pt x="1566498" y="-16580"/>
                      <a:pt x="1740641" y="0"/>
                    </a:cubicBezTo>
                    <a:cubicBezTo>
                      <a:pt x="1914784" y="16580"/>
                      <a:pt x="2347953" y="-34756"/>
                      <a:pt x="2768845" y="0"/>
                    </a:cubicBezTo>
                    <a:cubicBezTo>
                      <a:pt x="3189737" y="34756"/>
                      <a:pt x="3040388" y="-12341"/>
                      <a:pt x="3130106" y="0"/>
                    </a:cubicBezTo>
                    <a:cubicBezTo>
                      <a:pt x="3219824" y="12341"/>
                      <a:pt x="3795996" y="21528"/>
                      <a:pt x="4158309" y="0"/>
                    </a:cubicBezTo>
                    <a:cubicBezTo>
                      <a:pt x="4520622" y="-21528"/>
                      <a:pt x="4809957" y="-43691"/>
                      <a:pt x="5186513" y="0"/>
                    </a:cubicBezTo>
                    <a:cubicBezTo>
                      <a:pt x="5563069" y="43691"/>
                      <a:pt x="5791787" y="-19621"/>
                      <a:pt x="6047981" y="0"/>
                    </a:cubicBezTo>
                    <a:cubicBezTo>
                      <a:pt x="6304175" y="19621"/>
                      <a:pt x="6669709" y="-14519"/>
                      <a:pt x="7076185" y="0"/>
                    </a:cubicBezTo>
                    <a:cubicBezTo>
                      <a:pt x="7482661" y="14519"/>
                      <a:pt x="7262263" y="13388"/>
                      <a:pt x="7437445" y="0"/>
                    </a:cubicBezTo>
                    <a:cubicBezTo>
                      <a:pt x="7612627" y="-13388"/>
                      <a:pt x="8098777" y="20290"/>
                      <a:pt x="8465649" y="0"/>
                    </a:cubicBezTo>
                    <a:cubicBezTo>
                      <a:pt x="8832521" y="-20290"/>
                      <a:pt x="8808818" y="17086"/>
                      <a:pt x="8993646" y="0"/>
                    </a:cubicBezTo>
                    <a:cubicBezTo>
                      <a:pt x="9178474" y="-17086"/>
                      <a:pt x="9271003" y="-4144"/>
                      <a:pt x="9521642" y="0"/>
                    </a:cubicBezTo>
                    <a:cubicBezTo>
                      <a:pt x="9772281" y="4144"/>
                      <a:pt x="9644542" y="-2147"/>
                      <a:pt x="9716167" y="0"/>
                    </a:cubicBezTo>
                    <a:cubicBezTo>
                      <a:pt x="9787793" y="2147"/>
                      <a:pt x="10127392" y="6343"/>
                      <a:pt x="10410900" y="0"/>
                    </a:cubicBezTo>
                    <a:cubicBezTo>
                      <a:pt x="10694408" y="-6343"/>
                      <a:pt x="10879658" y="-3993"/>
                      <a:pt x="11272368" y="0"/>
                    </a:cubicBezTo>
                    <a:cubicBezTo>
                      <a:pt x="11665078" y="3993"/>
                      <a:pt x="11388217" y="-1556"/>
                      <a:pt x="11466893" y="0"/>
                    </a:cubicBezTo>
                    <a:cubicBezTo>
                      <a:pt x="11545569" y="1556"/>
                      <a:pt x="11654101" y="4520"/>
                      <a:pt x="11828153" y="0"/>
                    </a:cubicBezTo>
                    <a:cubicBezTo>
                      <a:pt x="12002205" y="-4520"/>
                      <a:pt x="12309094" y="-38992"/>
                      <a:pt x="12689621" y="0"/>
                    </a:cubicBezTo>
                    <a:cubicBezTo>
                      <a:pt x="13070148" y="38992"/>
                      <a:pt x="13103583" y="22102"/>
                      <a:pt x="13217618" y="0"/>
                    </a:cubicBezTo>
                    <a:cubicBezTo>
                      <a:pt x="13331653" y="-22102"/>
                      <a:pt x="13708380" y="-18815"/>
                      <a:pt x="13912350" y="0"/>
                    </a:cubicBezTo>
                    <a:cubicBezTo>
                      <a:pt x="14116320" y="18815"/>
                      <a:pt x="14464219" y="36083"/>
                      <a:pt x="14773818" y="0"/>
                    </a:cubicBezTo>
                    <a:cubicBezTo>
                      <a:pt x="15083417" y="-36083"/>
                      <a:pt x="14956714" y="-5237"/>
                      <a:pt x="15135079" y="0"/>
                    </a:cubicBezTo>
                    <a:cubicBezTo>
                      <a:pt x="15313444" y="5237"/>
                      <a:pt x="15709990" y="-275"/>
                      <a:pt x="16163283" y="0"/>
                    </a:cubicBezTo>
                    <a:cubicBezTo>
                      <a:pt x="16616576" y="275"/>
                      <a:pt x="16797261" y="-14811"/>
                      <a:pt x="17163697" y="0"/>
                    </a:cubicBezTo>
                    <a:cubicBezTo>
                      <a:pt x="17425144" y="51097"/>
                      <a:pt x="17651643" y="246428"/>
                      <a:pt x="17653820" y="490123"/>
                    </a:cubicBezTo>
                    <a:cubicBezTo>
                      <a:pt x="17675152" y="635086"/>
                      <a:pt x="17675852" y="855934"/>
                      <a:pt x="17653820" y="999316"/>
                    </a:cubicBezTo>
                    <a:cubicBezTo>
                      <a:pt x="17631788" y="1142698"/>
                      <a:pt x="17665855" y="1299704"/>
                      <a:pt x="17653820" y="1508510"/>
                    </a:cubicBezTo>
                    <a:cubicBezTo>
                      <a:pt x="17641785" y="1717316"/>
                      <a:pt x="17678346" y="1985403"/>
                      <a:pt x="17653820" y="2375514"/>
                    </a:cubicBezTo>
                    <a:cubicBezTo>
                      <a:pt x="17629294" y="2765625"/>
                      <a:pt x="17660973" y="2706972"/>
                      <a:pt x="17653820" y="2795255"/>
                    </a:cubicBezTo>
                    <a:cubicBezTo>
                      <a:pt x="17646667" y="2883538"/>
                      <a:pt x="17633482" y="3130828"/>
                      <a:pt x="17653820" y="3214995"/>
                    </a:cubicBezTo>
                    <a:cubicBezTo>
                      <a:pt x="17674158" y="3299162"/>
                      <a:pt x="17669594" y="3451561"/>
                      <a:pt x="17653820" y="3634736"/>
                    </a:cubicBezTo>
                    <a:cubicBezTo>
                      <a:pt x="17638046" y="3817911"/>
                      <a:pt x="17668168" y="4049909"/>
                      <a:pt x="17653820" y="4412288"/>
                    </a:cubicBezTo>
                    <a:cubicBezTo>
                      <a:pt x="17639472" y="4774667"/>
                      <a:pt x="17639302" y="4731821"/>
                      <a:pt x="17653820" y="4921481"/>
                    </a:cubicBezTo>
                    <a:cubicBezTo>
                      <a:pt x="17668338" y="5111141"/>
                      <a:pt x="17671291" y="5481988"/>
                      <a:pt x="17653820" y="5699033"/>
                    </a:cubicBezTo>
                    <a:cubicBezTo>
                      <a:pt x="17636349" y="5916078"/>
                      <a:pt x="17630535" y="6185425"/>
                      <a:pt x="17653820" y="6476585"/>
                    </a:cubicBezTo>
                    <a:cubicBezTo>
                      <a:pt x="17677105" y="6767745"/>
                      <a:pt x="17612241" y="6951910"/>
                      <a:pt x="17653820" y="7343590"/>
                    </a:cubicBezTo>
                    <a:cubicBezTo>
                      <a:pt x="17695399" y="7735270"/>
                      <a:pt x="17630105" y="7708816"/>
                      <a:pt x="17653820" y="7852783"/>
                    </a:cubicBezTo>
                    <a:cubicBezTo>
                      <a:pt x="17677535" y="7996750"/>
                      <a:pt x="17678987" y="8394663"/>
                      <a:pt x="17653820" y="8630335"/>
                    </a:cubicBezTo>
                    <a:cubicBezTo>
                      <a:pt x="17628653" y="8866007"/>
                      <a:pt x="17662518" y="9039536"/>
                      <a:pt x="17653820" y="9435411"/>
                    </a:cubicBezTo>
                    <a:cubicBezTo>
                      <a:pt x="17600227" y="9740563"/>
                      <a:pt x="17397297" y="9926613"/>
                      <a:pt x="17163697" y="9925534"/>
                    </a:cubicBezTo>
                    <a:cubicBezTo>
                      <a:pt x="16746560" y="9939544"/>
                      <a:pt x="16680196" y="9891912"/>
                      <a:pt x="16302229" y="9925534"/>
                    </a:cubicBezTo>
                    <a:cubicBezTo>
                      <a:pt x="15924262" y="9959156"/>
                      <a:pt x="16024669" y="9936947"/>
                      <a:pt x="15940968" y="9925534"/>
                    </a:cubicBezTo>
                    <a:cubicBezTo>
                      <a:pt x="15857267" y="9914121"/>
                      <a:pt x="15812234" y="9925140"/>
                      <a:pt x="15746443" y="9925534"/>
                    </a:cubicBezTo>
                    <a:cubicBezTo>
                      <a:pt x="15680652" y="9925928"/>
                      <a:pt x="15248396" y="9963249"/>
                      <a:pt x="14884975" y="9925534"/>
                    </a:cubicBezTo>
                    <a:cubicBezTo>
                      <a:pt x="14521554" y="9887819"/>
                      <a:pt x="14358421" y="9878364"/>
                      <a:pt x="13856771" y="9925534"/>
                    </a:cubicBezTo>
                    <a:cubicBezTo>
                      <a:pt x="13355121" y="9972704"/>
                      <a:pt x="13299640" y="9880669"/>
                      <a:pt x="12828568" y="9925534"/>
                    </a:cubicBezTo>
                    <a:cubicBezTo>
                      <a:pt x="12357496" y="9970399"/>
                      <a:pt x="12717293" y="9923754"/>
                      <a:pt x="12634043" y="9925534"/>
                    </a:cubicBezTo>
                    <a:cubicBezTo>
                      <a:pt x="12550793" y="9927314"/>
                      <a:pt x="12015884" y="9966632"/>
                      <a:pt x="11605839" y="9925534"/>
                    </a:cubicBezTo>
                    <a:cubicBezTo>
                      <a:pt x="11195794" y="9884436"/>
                      <a:pt x="11232406" y="9950209"/>
                      <a:pt x="11077842" y="9925534"/>
                    </a:cubicBezTo>
                    <a:cubicBezTo>
                      <a:pt x="10923278" y="9900859"/>
                      <a:pt x="10950291" y="9926861"/>
                      <a:pt x="10883317" y="9925534"/>
                    </a:cubicBezTo>
                    <a:cubicBezTo>
                      <a:pt x="10816344" y="9924207"/>
                      <a:pt x="10327762" y="9879215"/>
                      <a:pt x="9855114" y="9925534"/>
                    </a:cubicBezTo>
                    <a:cubicBezTo>
                      <a:pt x="9382466" y="9971853"/>
                      <a:pt x="9428207" y="9892216"/>
                      <a:pt x="9160381" y="9925534"/>
                    </a:cubicBezTo>
                    <a:cubicBezTo>
                      <a:pt x="8892555" y="9958852"/>
                      <a:pt x="8585604" y="9968536"/>
                      <a:pt x="8132178" y="9925534"/>
                    </a:cubicBezTo>
                    <a:cubicBezTo>
                      <a:pt x="7678752" y="9882532"/>
                      <a:pt x="7845828" y="9901038"/>
                      <a:pt x="7604181" y="9925534"/>
                    </a:cubicBezTo>
                    <a:cubicBezTo>
                      <a:pt x="7362534" y="9950030"/>
                      <a:pt x="7477233" y="9916752"/>
                      <a:pt x="7409656" y="9925534"/>
                    </a:cubicBezTo>
                    <a:cubicBezTo>
                      <a:pt x="7342080" y="9934316"/>
                      <a:pt x="7172246" y="9931764"/>
                      <a:pt x="7048395" y="9925534"/>
                    </a:cubicBezTo>
                    <a:cubicBezTo>
                      <a:pt x="6924544" y="9919304"/>
                      <a:pt x="6906226" y="9918980"/>
                      <a:pt x="6853870" y="9925534"/>
                    </a:cubicBezTo>
                    <a:cubicBezTo>
                      <a:pt x="6801515" y="9932088"/>
                      <a:pt x="6516805" y="9951362"/>
                      <a:pt x="6325874" y="9925534"/>
                    </a:cubicBezTo>
                    <a:cubicBezTo>
                      <a:pt x="6134943" y="9899706"/>
                      <a:pt x="5920361" y="9959699"/>
                      <a:pt x="5631142" y="9925534"/>
                    </a:cubicBezTo>
                    <a:cubicBezTo>
                      <a:pt x="5341923" y="9891369"/>
                      <a:pt x="4915031" y="9917984"/>
                      <a:pt x="4602938" y="9925534"/>
                    </a:cubicBezTo>
                    <a:cubicBezTo>
                      <a:pt x="4290845" y="9933084"/>
                      <a:pt x="4470016" y="9921027"/>
                      <a:pt x="4408413" y="9925534"/>
                    </a:cubicBezTo>
                    <a:cubicBezTo>
                      <a:pt x="4346811" y="9930041"/>
                      <a:pt x="4285372" y="9921212"/>
                      <a:pt x="4213888" y="9925534"/>
                    </a:cubicBezTo>
                    <a:cubicBezTo>
                      <a:pt x="4142405" y="9929856"/>
                      <a:pt x="3440808" y="9886363"/>
                      <a:pt x="3185684" y="9925534"/>
                    </a:cubicBezTo>
                    <a:cubicBezTo>
                      <a:pt x="2930560" y="9964705"/>
                      <a:pt x="3063221" y="9922441"/>
                      <a:pt x="2991159" y="9925534"/>
                    </a:cubicBezTo>
                    <a:cubicBezTo>
                      <a:pt x="2919097" y="9928627"/>
                      <a:pt x="2628835" y="9934341"/>
                      <a:pt x="2463163" y="9925534"/>
                    </a:cubicBezTo>
                    <a:cubicBezTo>
                      <a:pt x="2297491" y="9916727"/>
                      <a:pt x="1876093" y="9913543"/>
                      <a:pt x="1601695" y="9925534"/>
                    </a:cubicBezTo>
                    <a:cubicBezTo>
                      <a:pt x="1327297" y="9937525"/>
                      <a:pt x="846070" y="9961913"/>
                      <a:pt x="490123" y="9925534"/>
                    </a:cubicBezTo>
                    <a:cubicBezTo>
                      <a:pt x="201293" y="9898653"/>
                      <a:pt x="20727" y="9703991"/>
                      <a:pt x="0" y="9435411"/>
                    </a:cubicBezTo>
                    <a:cubicBezTo>
                      <a:pt x="-14910" y="9101364"/>
                      <a:pt x="-1353" y="9088712"/>
                      <a:pt x="0" y="8747312"/>
                    </a:cubicBezTo>
                    <a:cubicBezTo>
                      <a:pt x="1353" y="8405912"/>
                      <a:pt x="19031" y="8391806"/>
                      <a:pt x="0" y="8238119"/>
                    </a:cubicBezTo>
                    <a:cubicBezTo>
                      <a:pt x="-19031" y="8084432"/>
                      <a:pt x="-1655" y="7848919"/>
                      <a:pt x="0" y="7728925"/>
                    </a:cubicBezTo>
                    <a:cubicBezTo>
                      <a:pt x="1655" y="7608931"/>
                      <a:pt x="-6069" y="7320287"/>
                      <a:pt x="0" y="7040826"/>
                    </a:cubicBezTo>
                    <a:cubicBezTo>
                      <a:pt x="6069" y="6761365"/>
                      <a:pt x="-29726" y="6529239"/>
                      <a:pt x="0" y="6352727"/>
                    </a:cubicBezTo>
                    <a:cubicBezTo>
                      <a:pt x="29726" y="6176215"/>
                      <a:pt x="12668" y="5916792"/>
                      <a:pt x="0" y="5575175"/>
                    </a:cubicBezTo>
                    <a:cubicBezTo>
                      <a:pt x="-12668" y="5233558"/>
                      <a:pt x="9684" y="5153927"/>
                      <a:pt x="0" y="4976529"/>
                    </a:cubicBezTo>
                    <a:cubicBezTo>
                      <a:pt x="-9684" y="4799131"/>
                      <a:pt x="-31548" y="4532079"/>
                      <a:pt x="0" y="4288430"/>
                    </a:cubicBezTo>
                    <a:cubicBezTo>
                      <a:pt x="31548" y="4044781"/>
                      <a:pt x="16987" y="3807585"/>
                      <a:pt x="0" y="3421425"/>
                    </a:cubicBezTo>
                    <a:cubicBezTo>
                      <a:pt x="-16987" y="3035265"/>
                      <a:pt x="40162" y="2908009"/>
                      <a:pt x="0" y="2554420"/>
                    </a:cubicBezTo>
                    <a:cubicBezTo>
                      <a:pt x="-40162" y="2200831"/>
                      <a:pt x="-10334" y="2116005"/>
                      <a:pt x="0" y="1866321"/>
                    </a:cubicBezTo>
                    <a:cubicBezTo>
                      <a:pt x="10334" y="1616637"/>
                      <a:pt x="-3493" y="850961"/>
                      <a:pt x="0" y="490123"/>
                    </a:cubicBezTo>
                    <a:close/>
                  </a:path>
                </a:pathLst>
              </a:custGeom>
              <a:solidFill>
                <a:srgbClr val="FAFAFA"/>
              </a:solidFill>
              <a:ln w="38100">
                <a:solidFill>
                  <a:srgbClr val="FAFAFA"/>
                </a:solidFill>
                <a:extLst>
                  <a:ext uri="{C807C97D-BFC1-408E-A445-0C87EB9F89A2}">
                    <ask:lineSketchStyleProps xmlns:ask="http://schemas.microsoft.com/office/drawing/2018/sketchyshapes" sd="742643748">
                      <a:prstGeom prst="roundRect">
                        <a:avLst>
                          <a:gd name="adj" fmla="val 493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87D72C-E8F2-B14E-73A1-01F8657E8361}"/>
                </a:ext>
              </a:extLst>
            </p:cNvPr>
            <p:cNvGrpSpPr/>
            <p:nvPr/>
          </p:nvGrpSpPr>
          <p:grpSpPr>
            <a:xfrm>
              <a:off x="0" y="-63359"/>
              <a:ext cx="18546250" cy="10669944"/>
              <a:chOff x="0" y="-63359"/>
              <a:chExt cx="18546250" cy="10669944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CAA790D-A3C1-0381-4D4E-2241E035B4BB}"/>
                  </a:ext>
                </a:extLst>
              </p:cNvPr>
              <p:cNvSpPr/>
              <p:nvPr/>
            </p:nvSpPr>
            <p:spPr>
              <a:xfrm>
                <a:off x="381000" y="335281"/>
                <a:ext cx="17526000" cy="9796205"/>
              </a:xfrm>
              <a:solidFill>
                <a:schemeClr val="bg1"/>
              </a:solid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485EFFE-CB0A-09D4-EFD5-3BDE7941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650846" y="114176"/>
                <a:ext cx="1584844" cy="546771"/>
              </a:xfrm>
              <a:prstGeom prst="rect">
                <a:avLst/>
              </a:prstGeom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C20E051E-13A3-E941-1EFE-BFE38B9D7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>
                <a:fillRect/>
              </a:stretch>
            </p:blipFill>
            <p:spPr>
              <a:xfrm rot="19374540">
                <a:off x="16666222" y="9322300"/>
                <a:ext cx="1279469" cy="1284285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0620BAC-4E57-98EE-2EDB-1A5B3240E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9" t="31321" r="1107" b="39360"/>
              <a:stretch/>
            </p:blipFill>
            <p:spPr>
              <a:xfrm>
                <a:off x="37974" y="-63359"/>
                <a:ext cx="1115738" cy="1242220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28" name="Picture 16">
                <a:extLst>
                  <a:ext uri="{FF2B5EF4-FFF2-40B4-BE49-F238E27FC236}">
                    <a16:creationId xmlns:a16="http://schemas.microsoft.com/office/drawing/2014/main" id="{BD7C6A76-1169-4AD0-12A9-0EAE964B5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b="89618"/>
              <a:stretch/>
            </p:blipFill>
            <p:spPr>
              <a:xfrm>
                <a:off x="0" y="9693396"/>
                <a:ext cx="18485889" cy="596535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020D0B89-25B5-75C1-17F5-AFC5A1481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68" t="1795" r="-3982" b="68886"/>
              <a:stretch/>
            </p:blipFill>
            <p:spPr>
              <a:xfrm>
                <a:off x="17267749" y="8820127"/>
                <a:ext cx="1278501" cy="1423434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0F4489-4715-93F0-1750-F233C8BE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75" y="9693396"/>
                <a:ext cx="850572" cy="5501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79CCD44-BEF9-72A1-5DE2-3CA358502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6305" y="179767"/>
                <a:ext cx="385381" cy="359689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3.sv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11" Type="http://schemas.openxmlformats.org/officeDocument/2006/relationships/image" Target="../media/image39.png"/><Relationship Id="rId5" Type="http://schemas.openxmlformats.org/officeDocument/2006/relationships/audio" Target="../media/audio5.wav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audio" Target="../media/audio7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image" Target="../media/image44.png"/><Relationship Id="rId10" Type="http://schemas.openxmlformats.org/officeDocument/2006/relationships/audio" Target="../media/audio15.wav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4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D9D19-11DC-2245-E12A-47013AC2D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0" r="50162" b="8542"/>
          <a:stretch/>
        </p:blipFill>
        <p:spPr>
          <a:xfrm rot="21306996" flipH="1">
            <a:off x="12169178" y="6741145"/>
            <a:ext cx="2250122" cy="1428273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7363467" y="7705231"/>
            <a:ext cx="2140005" cy="238260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6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BC2C5C-237E-03E8-BED1-DBD2F079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8" t="1795" r="-3982" b="68886"/>
          <a:stretch/>
        </p:blipFill>
        <p:spPr>
          <a:xfrm>
            <a:off x="2304957" y="6534296"/>
            <a:ext cx="1921756" cy="213961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3494133" y="3410469"/>
            <a:ext cx="12355584" cy="245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Time </a:t>
            </a:r>
            <a:r>
              <a:rPr lang="en-GB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</a:t>
            </a:r>
            <a:r>
              <a:rPr lang="en-GB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 </a:t>
            </a:r>
            <a:endParaRPr lang="en-GB" sz="115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daily routine</a:t>
            </a:r>
            <a:endParaRPr lang="en-US" sz="239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7354B84-D37D-5603-90DA-D509AFA049AF}"/>
              </a:ext>
            </a:extLst>
          </p:cNvPr>
          <p:cNvSpPr txBox="1">
            <a:spLocks/>
          </p:cNvSpPr>
          <p:nvPr/>
        </p:nvSpPr>
        <p:spPr>
          <a:xfrm>
            <a:off x="6144696" y="1828460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</a:t>
            </a:r>
            <a:endParaRPr lang="en-US" sz="5400" b="1">
              <a:solidFill>
                <a:srgbClr val="F2611C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B1509BA-5C2B-834A-AD60-04432AEC6FC2}"/>
              </a:ext>
            </a:extLst>
          </p:cNvPr>
          <p:cNvSpPr txBox="1">
            <a:spLocks/>
          </p:cNvSpPr>
          <p:nvPr/>
        </p:nvSpPr>
        <p:spPr>
          <a:xfrm>
            <a:off x="4857280" y="6378967"/>
            <a:ext cx="6049244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2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91C46ADC-4F7D-F146-A531-A222CBC150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20130" y="1243884"/>
            <a:ext cx="1613917" cy="1500943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50382" y="1496865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4148" y="8002550"/>
            <a:ext cx="1719210" cy="1770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9462864" y="6702936"/>
            <a:ext cx="2706276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9464976" y="6702936"/>
            <a:ext cx="2702052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2904705" y="405456"/>
            <a:ext cx="12321542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is the word missing?</a:t>
            </a:r>
            <a:endParaRPr lang="en-US" sz="40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3429000" y="2857500"/>
            <a:ext cx="7772400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have __ __ __ __ __</a:t>
            </a:r>
            <a:endParaRPr lang="en-US" sz="54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6019800" y="3297749"/>
            <a:ext cx="6553200" cy="79976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l   u   n   c   h</a:t>
            </a:r>
            <a:endParaRPr lang="en-US" sz="54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72407B-DC6C-EB8D-A70E-07AA009F07A3}"/>
              </a:ext>
            </a:extLst>
          </p:cNvPr>
          <p:cNvGrpSpPr/>
          <p:nvPr/>
        </p:nvGrpSpPr>
        <p:grpSpPr>
          <a:xfrm>
            <a:off x="11963400" y="1790700"/>
            <a:ext cx="4253882" cy="4572000"/>
            <a:chOff x="6168210" y="787582"/>
            <a:chExt cx="5366425" cy="63993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13189-2E67-ADEC-647F-9F022AD752CF}"/>
                </a:ext>
              </a:extLst>
            </p:cNvPr>
            <p:cNvSpPr/>
            <p:nvPr/>
          </p:nvSpPr>
          <p:spPr>
            <a:xfrm>
              <a:off x="6362700" y="952500"/>
              <a:ext cx="5118135" cy="62344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B21CE0-C13A-E052-2EB7-18A417802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8210" y="2489096"/>
              <a:ext cx="5366425" cy="405626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702865-2264-1378-22B1-090EB56EA10B}"/>
                </a:ext>
              </a:extLst>
            </p:cNvPr>
            <p:cNvGrpSpPr/>
            <p:nvPr/>
          </p:nvGrpSpPr>
          <p:grpSpPr>
            <a:xfrm>
              <a:off x="6517013" y="1083019"/>
              <a:ext cx="1277160" cy="1275559"/>
              <a:chOff x="3150819" y="1243359"/>
              <a:chExt cx="1617105" cy="16150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26118E0-8ABF-15D7-7EC8-9E1EAF6F51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18" t="2323" r="2956" b="31012"/>
              <a:stretch/>
            </p:blipFill>
            <p:spPr>
              <a:xfrm>
                <a:off x="3150819" y="1243359"/>
                <a:ext cx="1617105" cy="1615078"/>
              </a:xfrm>
              <a:prstGeom prst="ellipse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66FD583-9182-EF53-D21C-ED637335E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9988" y="1641746"/>
                <a:ext cx="75503" cy="43489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CAFC187-CD1E-B74B-5E2A-AC427FC4C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884824" y="1759027"/>
                <a:ext cx="129868" cy="320135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08E5C3-5C5B-182A-9481-491C6D46B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782892" y="787582"/>
              <a:ext cx="1697943" cy="1695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4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9462864" y="6702936"/>
            <a:ext cx="2706276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9464976" y="6702936"/>
            <a:ext cx="2702052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2904705" y="405456"/>
            <a:ext cx="12321542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is the word missing?</a:t>
            </a:r>
            <a:endParaRPr lang="en-US" sz="40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1828800" y="2857500"/>
            <a:ext cx="9982200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have __ __ __ __ __ __</a:t>
            </a:r>
            <a:endParaRPr lang="en-US" sz="54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4938414" y="3297749"/>
            <a:ext cx="5958186" cy="79976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d   i   n   n   e   r</a:t>
            </a:r>
            <a:endParaRPr lang="en-US" sz="54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C24F81-7A77-E5A6-F6F3-DA7A6AF00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7393" y="1790700"/>
            <a:ext cx="37533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7D34C3B-3224-54DC-6D10-F5601E99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3653462" y="2369576"/>
            <a:ext cx="11925300" cy="28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s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2577377" y="2264213"/>
            <a:ext cx="13133247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1725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E00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erlin Sans FB Demi" panose="020E0802020502020306" pitchFamily="34" charset="0"/>
              </a:rPr>
              <a:t>Great job!</a:t>
            </a:r>
            <a:endParaRPr lang="vi-VN" sz="17250" dirty="0">
              <a:ln w="13462">
                <a:solidFill>
                  <a:schemeClr val="bg1"/>
                </a:solidFill>
                <a:prstDash val="solid"/>
              </a:ln>
              <a:solidFill>
                <a:srgbClr val="DE005A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MsPham-0936082789">
            <a:hlinkClick r:id="" action="ppaction://hlinkshowjump?jump=endshow"/>
          </p:cNvPr>
          <p:cNvSpPr txBox="1"/>
          <p:nvPr/>
        </p:nvSpPr>
        <p:spPr>
          <a:xfrm>
            <a:off x="8201946" y="6864147"/>
            <a:ext cx="2344134" cy="609787"/>
          </a:xfrm>
          <a:prstGeom prst="roundRect">
            <a:avLst>
              <a:gd name="adj" fmla="val 50000"/>
            </a:avLst>
          </a:prstGeom>
          <a:solidFill>
            <a:srgbClr val="DA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 sz="2700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3958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Review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8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763180" y="5905500"/>
            <a:ext cx="1899879" cy="1720919"/>
            <a:chOff x="3856115" y="3183324"/>
            <a:chExt cx="1550580" cy="14045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3856115" y="3909631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4FEAAE-3972-F030-195F-327EF4B0AEA1}"/>
              </a:ext>
            </a:extLst>
          </p:cNvPr>
          <p:cNvGrpSpPr/>
          <p:nvPr/>
        </p:nvGrpSpPr>
        <p:grpSpPr>
          <a:xfrm>
            <a:off x="9584706" y="6578085"/>
            <a:ext cx="3011906" cy="2269322"/>
            <a:chOff x="10444680" y="6426322"/>
            <a:chExt cx="3011906" cy="2269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865F0E-542B-CCEA-D8BD-A12D36661464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25821ED-AEFE-8DD3-EEDC-BB5DEF338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5D347B-578C-9156-50FC-6624197E4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B880856D-5349-7917-EB43-8BAA29634E43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34" y="590226"/>
            <a:ext cx="932765" cy="93276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26231" y="7810136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9287562" y="8829753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51774" y="8829753"/>
            <a:ext cx="4015038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13704170" y="7810136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bed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228261" y="2632060"/>
            <a:ext cx="4953167" cy="27469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083066" y="2632060"/>
            <a:ext cx="2098362" cy="33681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81428" y="2632060"/>
            <a:ext cx="4801282" cy="275356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4">
            <a:extLst>
              <a:ext uri="{FF2B5EF4-FFF2-40B4-BE49-F238E27FC236}">
                <a16:creationId xmlns:a16="http://schemas.microsoft.com/office/drawing/2014/main" id="{C67DAE8F-FDB8-F167-52ED-17DA6F145D53}"/>
              </a:ext>
            </a:extLst>
          </p:cNvPr>
          <p:cNvSpPr/>
          <p:nvPr/>
        </p:nvSpPr>
        <p:spPr>
          <a:xfrm>
            <a:off x="4828106" y="657978"/>
            <a:ext cx="8655557" cy="919401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ounded Rectangle 25">
            <a:extLst>
              <a:ext uri="{FF2B5EF4-FFF2-40B4-BE49-F238E27FC236}">
                <a16:creationId xmlns:a16="http://schemas.microsoft.com/office/drawing/2014/main" id="{EC199A14-49D0-AD61-8E0A-2C60034B0FE5}"/>
              </a:ext>
            </a:extLst>
          </p:cNvPr>
          <p:cNvSpPr/>
          <p:nvPr/>
        </p:nvSpPr>
        <p:spPr>
          <a:xfrm>
            <a:off x="4879193" y="1712659"/>
            <a:ext cx="8604469" cy="919401"/>
          </a:xfrm>
          <a:prstGeom prst="wedgeRoundRectCallout">
            <a:avLst>
              <a:gd name="adj1" fmla="val 55838"/>
              <a:gd name="adj2" fmla="val 31332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6502769E-D5CD-2C0F-B11A-B41004EEA02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81428" y="2632060"/>
            <a:ext cx="1848678" cy="388488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3319A2-9EE0-0D7F-E99B-029E5D2F01E2}"/>
              </a:ext>
            </a:extLst>
          </p:cNvPr>
          <p:cNvGrpSpPr/>
          <p:nvPr/>
        </p:nvGrpSpPr>
        <p:grpSpPr>
          <a:xfrm>
            <a:off x="13982710" y="5304345"/>
            <a:ext cx="3100520" cy="2393394"/>
            <a:chOff x="14048608" y="5380457"/>
            <a:chExt cx="3100520" cy="2393394"/>
          </a:xfrm>
        </p:grpSpPr>
        <p:pic>
          <p:nvPicPr>
            <p:cNvPr id="32" name="Picture 31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7BC3C060-F424-E8D9-D39B-5F3182EBA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9485-BFE2-53EB-0829-66AB42C03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8E95A2-7307-AC31-7610-20373E0AB66F}"/>
              </a:ext>
            </a:extLst>
          </p:cNvPr>
          <p:cNvGrpSpPr/>
          <p:nvPr/>
        </p:nvGrpSpPr>
        <p:grpSpPr>
          <a:xfrm>
            <a:off x="5689336" y="6104207"/>
            <a:ext cx="2231168" cy="2756048"/>
            <a:chOff x="6725095" y="6286602"/>
            <a:chExt cx="2231168" cy="275604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6137E5-32D4-0C9E-A3C5-6907E7B59A70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DA4D665-77C4-62E7-F212-F7E696D4A2AB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42D7915-FD54-88D4-8155-6C12F6DAC51F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D82FF5D6-B024-1EF8-338A-2E15E8C4A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2B912B7-578D-7898-A7E1-E9ABEC640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7CE76-CAB1-065F-99B6-F4A636D5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5F82CB-F1F2-AE3C-88DA-917950EA7637}"/>
              </a:ext>
            </a:extLst>
          </p:cNvPr>
          <p:cNvGrpSpPr/>
          <p:nvPr/>
        </p:nvGrpSpPr>
        <p:grpSpPr>
          <a:xfrm>
            <a:off x="1281801" y="5220433"/>
            <a:ext cx="2946460" cy="2561218"/>
            <a:chOff x="1418438" y="5455025"/>
            <a:chExt cx="2946460" cy="2561218"/>
          </a:xfrm>
        </p:grpSpPr>
        <p:pic>
          <p:nvPicPr>
            <p:cNvPr id="40" name="Picture 39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363D1A58-9934-1643-7939-34A62C4D0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EDC9B-6734-AEC7-6D4A-D4867D1C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9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2BFBD23-D702-8DD1-034A-6E6EE1ADEFBA}"/>
              </a:ext>
            </a:extLst>
          </p:cNvPr>
          <p:cNvGrpSpPr/>
          <p:nvPr/>
        </p:nvGrpSpPr>
        <p:grpSpPr>
          <a:xfrm>
            <a:off x="675356" y="2612701"/>
            <a:ext cx="16299196" cy="3868152"/>
            <a:chOff x="675356" y="2612701"/>
            <a:chExt cx="16299196" cy="38681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7D3653-D393-1550-8246-6FF80806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356" y="2612701"/>
              <a:ext cx="3874599" cy="38681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42FFA7-D41D-E177-661B-32EDD0205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21186" y="2612701"/>
              <a:ext cx="3868152" cy="38681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AA151E-58E7-2F93-7E9F-4DDA5F4F6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0569" y="2612701"/>
              <a:ext cx="3874599" cy="38681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CED72D-4AC1-C249-B75A-82237D485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06400" y="2612701"/>
              <a:ext cx="3868152" cy="3868152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5889547" y="661061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4315842" y="661061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1676400" y="661061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0102694" y="661061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1FF8D95-C9C6-C921-96A8-241369D11ADD}"/>
              </a:ext>
            </a:extLst>
          </p:cNvPr>
          <p:cNvSpPr txBox="1">
            <a:spLocks/>
          </p:cNvSpPr>
          <p:nvPr/>
        </p:nvSpPr>
        <p:spPr>
          <a:xfrm>
            <a:off x="10835172" y="651917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BD024D1B-6D3B-680E-E4CC-330B61C970D5}"/>
              </a:ext>
            </a:extLst>
          </p:cNvPr>
          <p:cNvSpPr txBox="1">
            <a:spLocks/>
          </p:cNvSpPr>
          <p:nvPr/>
        </p:nvSpPr>
        <p:spPr>
          <a:xfrm>
            <a:off x="15040476" y="6519170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06AE0164-4BD9-CDAF-CF95-19F483E0CBD3}"/>
              </a:ext>
            </a:extLst>
          </p:cNvPr>
          <p:cNvSpPr txBox="1">
            <a:spLocks/>
          </p:cNvSpPr>
          <p:nvPr/>
        </p:nvSpPr>
        <p:spPr>
          <a:xfrm>
            <a:off x="6629868" y="6519170"/>
            <a:ext cx="822960" cy="82296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D18EA05-B364-1BA3-09AB-15758A5CD047}"/>
              </a:ext>
            </a:extLst>
          </p:cNvPr>
          <p:cNvSpPr txBox="1">
            <a:spLocks/>
          </p:cNvSpPr>
          <p:nvPr/>
        </p:nvSpPr>
        <p:spPr>
          <a:xfrm>
            <a:off x="2424564" y="6519170"/>
            <a:ext cx="822960" cy="82296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2AB5430-B31B-14BB-724B-0E51BA3C539D}"/>
              </a:ext>
            </a:extLst>
          </p:cNvPr>
          <p:cNvSpPr txBox="1">
            <a:spLocks/>
          </p:cNvSpPr>
          <p:nvPr/>
        </p:nvSpPr>
        <p:spPr>
          <a:xfrm>
            <a:off x="12566888" y="8419082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467513A2-6BF2-ECCE-6575-F2B632B6A3ED}"/>
              </a:ext>
            </a:extLst>
          </p:cNvPr>
          <p:cNvSpPr txBox="1">
            <a:spLocks/>
          </p:cNvSpPr>
          <p:nvPr/>
        </p:nvSpPr>
        <p:spPr>
          <a:xfrm>
            <a:off x="13553412" y="8419082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7223189-4437-3AD4-61ED-7DB693AFA8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8343900"/>
            <a:ext cx="973324" cy="973324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2BE32A1C-C6CE-6630-3836-85DA15ED4FD2}"/>
              </a:ext>
            </a:extLst>
          </p:cNvPr>
          <p:cNvSpPr txBox="1">
            <a:spLocks/>
          </p:cNvSpPr>
          <p:nvPr/>
        </p:nvSpPr>
        <p:spPr>
          <a:xfrm>
            <a:off x="14539936" y="8419082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45504D9E-9192-7CE5-B9F7-8C4F09EDC613}"/>
              </a:ext>
            </a:extLst>
          </p:cNvPr>
          <p:cNvSpPr txBox="1">
            <a:spLocks/>
          </p:cNvSpPr>
          <p:nvPr/>
        </p:nvSpPr>
        <p:spPr>
          <a:xfrm>
            <a:off x="15526459" y="8419082"/>
            <a:ext cx="822960" cy="82296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1FED9A49-A8FC-9A36-A6E6-7E3FEB7701CC}"/>
              </a:ext>
            </a:extLst>
          </p:cNvPr>
          <p:cNvSpPr txBox="1">
            <a:spLocks/>
          </p:cNvSpPr>
          <p:nvPr/>
        </p:nvSpPr>
        <p:spPr>
          <a:xfrm>
            <a:off x="10821336" y="6515100"/>
            <a:ext cx="822960" cy="82296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3042E7F2-F4C9-EB2A-C1B7-7935A6C0539A}"/>
              </a:ext>
            </a:extLst>
          </p:cNvPr>
          <p:cNvSpPr txBox="1">
            <a:spLocks/>
          </p:cNvSpPr>
          <p:nvPr/>
        </p:nvSpPr>
        <p:spPr>
          <a:xfrm>
            <a:off x="15026640" y="6515100"/>
            <a:ext cx="822960" cy="82296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DA4DD950-DAD5-A94F-4844-73DAF95120F4}"/>
              </a:ext>
            </a:extLst>
          </p:cNvPr>
          <p:cNvSpPr txBox="1">
            <a:spLocks/>
          </p:cNvSpPr>
          <p:nvPr/>
        </p:nvSpPr>
        <p:spPr>
          <a:xfrm>
            <a:off x="6616032" y="6515100"/>
            <a:ext cx="822960" cy="82296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12D723-DDD7-3937-9BEE-D56265982700}"/>
              </a:ext>
            </a:extLst>
          </p:cNvPr>
          <p:cNvSpPr txBox="1">
            <a:spLocks/>
          </p:cNvSpPr>
          <p:nvPr/>
        </p:nvSpPr>
        <p:spPr>
          <a:xfrm>
            <a:off x="2410728" y="6515100"/>
            <a:ext cx="822960" cy="82296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0" grpId="0" animBg="1"/>
      <p:bldP spid="23" grpId="0" animBg="1"/>
      <p:bldP spid="36" grpId="0"/>
      <p:bldP spid="3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69DEB01-2BE1-A9A8-2E4D-277A14072C32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10210800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C9A5A80-7195-9671-20E8-470A4675BC0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DADF6E4-F647-246D-771E-107511D4B2A1}"/>
              </a:ext>
            </a:extLst>
          </p:cNvPr>
          <p:cNvSpPr txBox="1">
            <a:spLocks/>
          </p:cNvSpPr>
          <p:nvPr/>
        </p:nvSpPr>
        <p:spPr>
          <a:xfrm>
            <a:off x="1526343" y="1257300"/>
            <a:ext cx="843852" cy="640080"/>
          </a:xfrm>
          <a:prstGeom prst="ellipse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22CA0A-AD49-155B-E002-D9A565E7E7F3}"/>
              </a:ext>
            </a:extLst>
          </p:cNvPr>
          <p:cNvSpPr txBox="1">
            <a:spLocks/>
          </p:cNvSpPr>
          <p:nvPr/>
        </p:nvSpPr>
        <p:spPr>
          <a:xfrm>
            <a:off x="9674091" y="1257300"/>
            <a:ext cx="843852" cy="640080"/>
          </a:xfrm>
          <a:prstGeom prst="ellipse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A344DFC-BF4C-66D2-4FFD-9EF9837A0BCA}"/>
              </a:ext>
            </a:extLst>
          </p:cNvPr>
          <p:cNvSpPr txBox="1">
            <a:spLocks/>
          </p:cNvSpPr>
          <p:nvPr/>
        </p:nvSpPr>
        <p:spPr>
          <a:xfrm>
            <a:off x="1524000" y="5723113"/>
            <a:ext cx="843852" cy="640080"/>
          </a:xfrm>
          <a:prstGeom prst="ellipse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16A4D63-D4B3-9ED5-E6F7-6EF34076286A}"/>
              </a:ext>
            </a:extLst>
          </p:cNvPr>
          <p:cNvSpPr txBox="1">
            <a:spLocks/>
          </p:cNvSpPr>
          <p:nvPr/>
        </p:nvSpPr>
        <p:spPr>
          <a:xfrm>
            <a:off x="9671748" y="5723113"/>
            <a:ext cx="843852" cy="640080"/>
          </a:xfrm>
          <a:prstGeom prst="ellipse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E8C24E88-826B-7684-064B-EC886FC47E5E}"/>
              </a:ext>
            </a:extLst>
          </p:cNvPr>
          <p:cNvSpPr txBox="1">
            <a:spLocks/>
          </p:cNvSpPr>
          <p:nvPr/>
        </p:nvSpPr>
        <p:spPr>
          <a:xfrm>
            <a:off x="1752600" y="4036131"/>
            <a:ext cx="6452829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get up?</a:t>
            </a:r>
          </a:p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up at ___________.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E3AFA279-31AA-E96B-FA7C-48D166B44DF6}"/>
              </a:ext>
            </a:extLst>
          </p:cNvPr>
          <p:cNvSpPr txBox="1">
            <a:spLocks/>
          </p:cNvSpPr>
          <p:nvPr/>
        </p:nvSpPr>
        <p:spPr>
          <a:xfrm>
            <a:off x="9906000" y="4028511"/>
            <a:ext cx="845820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have breakfast?</a:t>
            </a:r>
          </a:p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breakfast at ___________.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6B39A54-FA49-43FD-AB29-803F9B12FF63}"/>
              </a:ext>
            </a:extLst>
          </p:cNvPr>
          <p:cNvSpPr txBox="1">
            <a:spLocks/>
          </p:cNvSpPr>
          <p:nvPr/>
        </p:nvSpPr>
        <p:spPr>
          <a:xfrm>
            <a:off x="4776429" y="4596479"/>
            <a:ext cx="34290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o’clock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DB9B45C-E2D2-2CF7-BC70-6475969FDD9C}"/>
              </a:ext>
            </a:extLst>
          </p:cNvPr>
          <p:cNvSpPr txBox="1">
            <a:spLocks/>
          </p:cNvSpPr>
          <p:nvPr/>
        </p:nvSpPr>
        <p:spPr>
          <a:xfrm>
            <a:off x="1752600" y="8484360"/>
            <a:ext cx="7519629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_________do you go to school?</a:t>
            </a:r>
          </a:p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 at ____________.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4E766BD-F982-DE47-B509-DC308B1B5F3F}"/>
              </a:ext>
            </a:extLst>
          </p:cNvPr>
          <p:cNvSpPr txBox="1">
            <a:spLocks/>
          </p:cNvSpPr>
          <p:nvPr/>
        </p:nvSpPr>
        <p:spPr>
          <a:xfrm>
            <a:off x="9958029" y="8484360"/>
            <a:ext cx="8710971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__________?</a:t>
            </a:r>
          </a:p>
          <a:p>
            <a:pPr algn="l">
              <a:spcAft>
                <a:spcPts val="1200"/>
              </a:spcAft>
            </a:pPr>
            <a:r>
              <a:rPr lang="en-US" sz="36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36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 at ___________.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6F0598FB-47C6-5827-1E61-199EBF14A152}"/>
              </a:ext>
            </a:extLst>
          </p:cNvPr>
          <p:cNvSpPr txBox="1">
            <a:spLocks/>
          </p:cNvSpPr>
          <p:nvPr/>
        </p:nvSpPr>
        <p:spPr>
          <a:xfrm>
            <a:off x="14654571" y="4569082"/>
            <a:ext cx="3639219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thirty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FC0EDFB8-0844-4BB4-D11F-DE06F1EC411D}"/>
              </a:ext>
            </a:extLst>
          </p:cNvPr>
          <p:cNvSpPr txBox="1">
            <a:spLocks/>
          </p:cNvSpPr>
          <p:nvPr/>
        </p:nvSpPr>
        <p:spPr>
          <a:xfrm>
            <a:off x="2515700" y="8343900"/>
            <a:ext cx="3197296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5C362334-FB71-9032-D136-4A17CCB9D648}"/>
              </a:ext>
            </a:extLst>
          </p:cNvPr>
          <p:cNvSpPr txBox="1">
            <a:spLocks/>
          </p:cNvSpPr>
          <p:nvPr/>
        </p:nvSpPr>
        <p:spPr>
          <a:xfrm>
            <a:off x="5945335" y="9068295"/>
            <a:ext cx="2893865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forty-five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CE9114D7-53F0-7DD7-665A-9483BA783BCD}"/>
              </a:ext>
            </a:extLst>
          </p:cNvPr>
          <p:cNvSpPr txBox="1">
            <a:spLocks/>
          </p:cNvSpPr>
          <p:nvPr/>
        </p:nvSpPr>
        <p:spPr>
          <a:xfrm>
            <a:off x="14502171" y="8357883"/>
            <a:ext cx="266333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CF3366A7-6B2F-54D7-FA76-B76C2B4A9E6A}"/>
              </a:ext>
            </a:extLst>
          </p:cNvPr>
          <p:cNvSpPr txBox="1">
            <a:spLocks/>
          </p:cNvSpPr>
          <p:nvPr/>
        </p:nvSpPr>
        <p:spPr>
          <a:xfrm>
            <a:off x="13906289" y="9067234"/>
            <a:ext cx="3933239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fifteen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CA2AD6-B85E-76CC-8994-EFCF466CC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156" y="1321645"/>
            <a:ext cx="4156642" cy="2599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8FA5B-205B-1463-9B35-50A9707AB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814" y="1321645"/>
            <a:ext cx="4156642" cy="2599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FB68D-E470-DF44-62DE-86951B86A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333" y="5744232"/>
            <a:ext cx="4156642" cy="2599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07636-4D71-2D80-F54A-B5CC413C9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7081" y="5744232"/>
            <a:ext cx="4156642" cy="2599668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D0F9375-4A43-994B-DEA2-494A6D5782B7}"/>
              </a:ext>
            </a:extLst>
          </p:cNvPr>
          <p:cNvSpPr txBox="1">
            <a:spLocks/>
          </p:cNvSpPr>
          <p:nvPr/>
        </p:nvSpPr>
        <p:spPr>
          <a:xfrm>
            <a:off x="11010613" y="9044177"/>
            <a:ext cx="266333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</a:p>
        </p:txBody>
      </p:sp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  <p:bldP spid="3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6E26154-85C6-9329-120F-1A7580581B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96167" y="1485900"/>
            <a:ext cx="8539001" cy="87782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61F04AB8-E795-1718-8621-6512514E0423}"/>
              </a:ext>
            </a:extLst>
          </p:cNvPr>
          <p:cNvSpPr txBox="1">
            <a:spLocks/>
          </p:cNvSpPr>
          <p:nvPr/>
        </p:nvSpPr>
        <p:spPr>
          <a:xfrm>
            <a:off x="4872201" y="1257374"/>
            <a:ext cx="8539000" cy="10368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go to school?</a:t>
            </a:r>
          </a:p>
        </p:txBody>
      </p:sp>
      <p:pic>
        <p:nvPicPr>
          <p:cNvPr id="4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C8F76B6-859A-C6E1-5124-3899BD346F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41" y="403444"/>
            <a:ext cx="923577" cy="923577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994C28E-5C7E-2A16-17F4-5B1B5415792A}"/>
              </a:ext>
            </a:extLst>
          </p:cNvPr>
          <p:cNvSpPr txBox="1">
            <a:spLocks/>
          </p:cNvSpPr>
          <p:nvPr/>
        </p:nvSpPr>
        <p:spPr>
          <a:xfrm>
            <a:off x="15468600" y="8918895"/>
            <a:ext cx="2233367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16C944A0-EF81-753F-CB16-2DDF2A2FBFB1}"/>
              </a:ext>
            </a:extLst>
          </p:cNvPr>
          <p:cNvSpPr txBox="1">
            <a:spLocks/>
          </p:cNvSpPr>
          <p:nvPr/>
        </p:nvSpPr>
        <p:spPr>
          <a:xfrm>
            <a:off x="2773679" y="8518584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bed at nine forty-five.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5396B29C-E9D6-646D-35B8-FCE4F36B21F3}"/>
              </a:ext>
            </a:extLst>
          </p:cNvPr>
          <p:cNvSpPr txBox="1">
            <a:spLocks/>
          </p:cNvSpPr>
          <p:nvPr/>
        </p:nvSpPr>
        <p:spPr>
          <a:xfrm>
            <a:off x="2788919" y="6689784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 at six thirty.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6690A8B3-1FA9-A6B8-8F64-0FD3B54F4520}"/>
              </a:ext>
            </a:extLst>
          </p:cNvPr>
          <p:cNvSpPr txBox="1">
            <a:spLocks/>
          </p:cNvSpPr>
          <p:nvPr/>
        </p:nvSpPr>
        <p:spPr>
          <a:xfrm>
            <a:off x="2804159" y="4860984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breakfast at six fifteen.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5ABDC95D-77DE-2714-3851-0CBABA4801CD}"/>
              </a:ext>
            </a:extLst>
          </p:cNvPr>
          <p:cNvSpPr txBox="1">
            <a:spLocks/>
          </p:cNvSpPr>
          <p:nvPr/>
        </p:nvSpPr>
        <p:spPr>
          <a:xfrm>
            <a:off x="2788919" y="3025193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AA6F816A-BF36-8FC7-35B4-40EA480CA1A2}"/>
              </a:ext>
            </a:extLst>
          </p:cNvPr>
          <p:cNvSpPr txBox="1">
            <a:spLocks/>
          </p:cNvSpPr>
          <p:nvPr/>
        </p:nvSpPr>
        <p:spPr>
          <a:xfrm>
            <a:off x="2773679" y="7734300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go to bed?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18688FC1-DE36-729A-4975-392EC1B5FE04}"/>
              </a:ext>
            </a:extLst>
          </p:cNvPr>
          <p:cNvSpPr txBox="1">
            <a:spLocks/>
          </p:cNvSpPr>
          <p:nvPr/>
        </p:nvSpPr>
        <p:spPr>
          <a:xfrm>
            <a:off x="2788919" y="5905500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go to school?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722C7070-8566-CB64-B8E4-F81E04ED986E}"/>
              </a:ext>
            </a:extLst>
          </p:cNvPr>
          <p:cNvSpPr txBox="1">
            <a:spLocks/>
          </p:cNvSpPr>
          <p:nvPr/>
        </p:nvSpPr>
        <p:spPr>
          <a:xfrm>
            <a:off x="2804160" y="4076700"/>
            <a:ext cx="10607040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have breakfast?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9890133D-5C35-6B9A-76E0-F479C93CA129}"/>
              </a:ext>
            </a:extLst>
          </p:cNvPr>
          <p:cNvSpPr txBox="1">
            <a:spLocks/>
          </p:cNvSpPr>
          <p:nvPr/>
        </p:nvSpPr>
        <p:spPr>
          <a:xfrm>
            <a:off x="2788919" y="2240909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get up?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C1A75BF-A694-A6CC-8C29-DC41CFF37EE2}"/>
              </a:ext>
            </a:extLst>
          </p:cNvPr>
          <p:cNvSpPr txBox="1">
            <a:spLocks/>
          </p:cNvSpPr>
          <p:nvPr/>
        </p:nvSpPr>
        <p:spPr>
          <a:xfrm>
            <a:off x="2788919" y="3017700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182E358-08A6-1437-3A52-1C3FDC6591E8}"/>
              </a:ext>
            </a:extLst>
          </p:cNvPr>
          <p:cNvSpPr txBox="1">
            <a:spLocks/>
          </p:cNvSpPr>
          <p:nvPr/>
        </p:nvSpPr>
        <p:spPr>
          <a:xfrm>
            <a:off x="2804159" y="4853491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have breakfast at six fifteen.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849C5E6-BF36-C70E-6E9C-BA804F23FC46}"/>
              </a:ext>
            </a:extLst>
          </p:cNvPr>
          <p:cNvSpPr txBox="1">
            <a:spLocks/>
          </p:cNvSpPr>
          <p:nvPr/>
        </p:nvSpPr>
        <p:spPr>
          <a:xfrm>
            <a:off x="2788919" y="6682291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school at six thirty.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AB9DCE9-2F4B-2340-18E3-F25409EACE46}"/>
              </a:ext>
            </a:extLst>
          </p:cNvPr>
          <p:cNvSpPr txBox="1">
            <a:spLocks/>
          </p:cNvSpPr>
          <p:nvPr/>
        </p:nvSpPr>
        <p:spPr>
          <a:xfrm>
            <a:off x="2773679" y="8511091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forty-five.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5C72EA-0411-F212-43CE-88961D959B9C}"/>
              </a:ext>
            </a:extLst>
          </p:cNvPr>
          <p:cNvSpPr txBox="1">
            <a:spLocks/>
          </p:cNvSpPr>
          <p:nvPr/>
        </p:nvSpPr>
        <p:spPr>
          <a:xfrm>
            <a:off x="2788919" y="2233416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get up?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7A0AECF-CBA1-D5FD-94B0-CFF00C09C1E1}"/>
              </a:ext>
            </a:extLst>
          </p:cNvPr>
          <p:cNvSpPr txBox="1">
            <a:spLocks/>
          </p:cNvSpPr>
          <p:nvPr/>
        </p:nvSpPr>
        <p:spPr>
          <a:xfrm>
            <a:off x="2804159" y="4069207"/>
            <a:ext cx="794004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have breakfast?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0D817CF-3AEA-082D-864E-CD3CB878A660}"/>
              </a:ext>
            </a:extLst>
          </p:cNvPr>
          <p:cNvSpPr txBox="1">
            <a:spLocks/>
          </p:cNvSpPr>
          <p:nvPr/>
        </p:nvSpPr>
        <p:spPr>
          <a:xfrm>
            <a:off x="2788919" y="589800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go to school?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96E82DA-BACE-8CCA-7B30-4447B95D13CD}"/>
              </a:ext>
            </a:extLst>
          </p:cNvPr>
          <p:cNvSpPr txBox="1">
            <a:spLocks/>
          </p:cNvSpPr>
          <p:nvPr/>
        </p:nvSpPr>
        <p:spPr>
          <a:xfrm>
            <a:off x="2773679" y="772680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00B0F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go to bed?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C8245DF-626E-682D-3B3F-322AEFC739E7}"/>
              </a:ext>
            </a:extLst>
          </p:cNvPr>
          <p:cNvSpPr txBox="1">
            <a:spLocks/>
          </p:cNvSpPr>
          <p:nvPr/>
        </p:nvSpPr>
        <p:spPr>
          <a:xfrm>
            <a:off x="2788919" y="3017700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41DA804-57D6-F09C-791B-026697D05793}"/>
              </a:ext>
            </a:extLst>
          </p:cNvPr>
          <p:cNvSpPr txBox="1">
            <a:spLocks/>
          </p:cNvSpPr>
          <p:nvPr/>
        </p:nvSpPr>
        <p:spPr>
          <a:xfrm>
            <a:off x="2804159" y="4853491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have breakfast at six fifteen.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B43E327-143C-A044-9BB3-7F5111B6B348}"/>
              </a:ext>
            </a:extLst>
          </p:cNvPr>
          <p:cNvSpPr txBox="1">
            <a:spLocks/>
          </p:cNvSpPr>
          <p:nvPr/>
        </p:nvSpPr>
        <p:spPr>
          <a:xfrm>
            <a:off x="2788919" y="6682291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school at six thirty.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6AA862-64C5-8EF0-0D95-B8EF05F58500}"/>
              </a:ext>
            </a:extLst>
          </p:cNvPr>
          <p:cNvSpPr txBox="1">
            <a:spLocks/>
          </p:cNvSpPr>
          <p:nvPr/>
        </p:nvSpPr>
        <p:spPr>
          <a:xfrm>
            <a:off x="2773679" y="8511091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forty-five.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8D6D55C4-95B4-FBE4-AF2B-1B51C253DD34}"/>
              </a:ext>
            </a:extLst>
          </p:cNvPr>
          <p:cNvSpPr txBox="1">
            <a:spLocks/>
          </p:cNvSpPr>
          <p:nvPr/>
        </p:nvSpPr>
        <p:spPr>
          <a:xfrm>
            <a:off x="2788919" y="2233416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get up?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DE7D0BB-569C-4D66-1F0C-E934AA0E1B77}"/>
              </a:ext>
            </a:extLst>
          </p:cNvPr>
          <p:cNvSpPr txBox="1">
            <a:spLocks/>
          </p:cNvSpPr>
          <p:nvPr/>
        </p:nvSpPr>
        <p:spPr>
          <a:xfrm>
            <a:off x="2804159" y="4069207"/>
            <a:ext cx="794004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have breakfast?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20E2111-0930-7CFD-C0F8-B15939678496}"/>
              </a:ext>
            </a:extLst>
          </p:cNvPr>
          <p:cNvSpPr txBox="1">
            <a:spLocks/>
          </p:cNvSpPr>
          <p:nvPr/>
        </p:nvSpPr>
        <p:spPr>
          <a:xfrm>
            <a:off x="2788919" y="589800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go to school?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7D1092A-BC0A-AF7C-06D9-F19A293789B3}"/>
              </a:ext>
            </a:extLst>
          </p:cNvPr>
          <p:cNvSpPr txBox="1">
            <a:spLocks/>
          </p:cNvSpPr>
          <p:nvPr/>
        </p:nvSpPr>
        <p:spPr>
          <a:xfrm>
            <a:off x="2773679" y="772680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go to bed?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E34BCCEF-A9B4-F82B-3ED6-D869B6D12815}"/>
              </a:ext>
            </a:extLst>
          </p:cNvPr>
          <p:cNvSpPr txBox="1">
            <a:spLocks/>
          </p:cNvSpPr>
          <p:nvPr/>
        </p:nvSpPr>
        <p:spPr>
          <a:xfrm>
            <a:off x="2788919" y="3032686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00D24BEB-13A3-010A-0BF4-86214A1F44F8}"/>
              </a:ext>
            </a:extLst>
          </p:cNvPr>
          <p:cNvSpPr txBox="1">
            <a:spLocks/>
          </p:cNvSpPr>
          <p:nvPr/>
        </p:nvSpPr>
        <p:spPr>
          <a:xfrm>
            <a:off x="2804159" y="486847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have breakfast at six fifteen.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7FFAE408-06B4-B102-E812-DC017FCA033A}"/>
              </a:ext>
            </a:extLst>
          </p:cNvPr>
          <p:cNvSpPr txBox="1">
            <a:spLocks/>
          </p:cNvSpPr>
          <p:nvPr/>
        </p:nvSpPr>
        <p:spPr>
          <a:xfrm>
            <a:off x="2788919" y="669727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school at six thirty.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1B20F84-ECE1-2E75-78B0-F7BC313DE5A0}"/>
              </a:ext>
            </a:extLst>
          </p:cNvPr>
          <p:cNvSpPr txBox="1">
            <a:spLocks/>
          </p:cNvSpPr>
          <p:nvPr/>
        </p:nvSpPr>
        <p:spPr>
          <a:xfrm>
            <a:off x="2773679" y="852607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forty-five.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FA0B5F1D-0456-C3AD-D7C8-6494B48700FA}"/>
              </a:ext>
            </a:extLst>
          </p:cNvPr>
          <p:cNvSpPr txBox="1">
            <a:spLocks/>
          </p:cNvSpPr>
          <p:nvPr/>
        </p:nvSpPr>
        <p:spPr>
          <a:xfrm>
            <a:off x="2788919" y="2248402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get up?</a:t>
            </a:r>
          </a:p>
        </p:txBody>
      </p: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B9680391-FABC-9C87-0B22-3E91152B3F2B}"/>
              </a:ext>
            </a:extLst>
          </p:cNvPr>
          <p:cNvSpPr txBox="1">
            <a:spLocks/>
          </p:cNvSpPr>
          <p:nvPr/>
        </p:nvSpPr>
        <p:spPr>
          <a:xfrm>
            <a:off x="2804159" y="4084193"/>
            <a:ext cx="794004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have breakfast?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F7B2610D-C21B-29A6-DBA9-230C73C9AB0D}"/>
              </a:ext>
            </a:extLst>
          </p:cNvPr>
          <p:cNvSpPr txBox="1">
            <a:spLocks/>
          </p:cNvSpPr>
          <p:nvPr/>
        </p:nvSpPr>
        <p:spPr>
          <a:xfrm>
            <a:off x="2788919" y="5912993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go to school?</a:t>
            </a: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10F75835-B986-E5FD-3114-FA354D0A2813}"/>
              </a:ext>
            </a:extLst>
          </p:cNvPr>
          <p:cNvSpPr txBox="1">
            <a:spLocks/>
          </p:cNvSpPr>
          <p:nvPr/>
        </p:nvSpPr>
        <p:spPr>
          <a:xfrm>
            <a:off x="2773679" y="7741793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go to bed?</a:t>
            </a:r>
          </a:p>
        </p:txBody>
      </p:sp>
      <p:pic>
        <p:nvPicPr>
          <p:cNvPr id="5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69A5654-D4B0-FB43-B828-839E8A70F7E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23" y="2555911"/>
            <a:ext cx="923577" cy="923577"/>
          </a:xfrm>
          <a:prstGeom prst="rect">
            <a:avLst/>
          </a:prstGeom>
        </p:spPr>
      </p:pic>
      <p:pic>
        <p:nvPicPr>
          <p:cNvPr id="6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9D31614-FC51-84C6-C9E1-70503932FDA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23" y="4366827"/>
            <a:ext cx="923577" cy="923577"/>
          </a:xfrm>
          <a:prstGeom prst="rect">
            <a:avLst/>
          </a:prstGeom>
        </p:spPr>
      </p:pic>
      <p:pic>
        <p:nvPicPr>
          <p:cNvPr id="6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746E9AD6-6BEA-5947-F2DC-7C30EB51DE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23" y="6177743"/>
            <a:ext cx="923577" cy="923577"/>
          </a:xfrm>
          <a:prstGeom prst="rect">
            <a:avLst/>
          </a:prstGeom>
        </p:spPr>
      </p:pic>
      <p:pic>
        <p:nvPicPr>
          <p:cNvPr id="6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9221125-5E7E-7943-E26B-76447CA8E05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23" y="7988658"/>
            <a:ext cx="923577" cy="9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9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8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6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25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2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2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2 (mp3cu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88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2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22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22 (mp3cu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22 (mp3cu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3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22 (mp3cu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388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22 (mp3cu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2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ack 22 (mp3cu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2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2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rack 22 (mp3cu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6E26154-85C6-9329-120F-1A758058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508760"/>
            <a:ext cx="8539001" cy="8778240"/>
          </a:xfrm>
          <a:prstGeom prst="rect">
            <a:avLst/>
          </a:prstGeom>
        </p:spPr>
      </p:pic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5ABDC95D-77DE-2714-3851-0CBABA4801CD}"/>
              </a:ext>
            </a:extLst>
          </p:cNvPr>
          <p:cNvSpPr txBox="1">
            <a:spLocks/>
          </p:cNvSpPr>
          <p:nvPr/>
        </p:nvSpPr>
        <p:spPr>
          <a:xfrm>
            <a:off x="2026919" y="3021447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6690A8B3-1FA9-A6B8-8F64-0FD3B54F4520}"/>
              </a:ext>
            </a:extLst>
          </p:cNvPr>
          <p:cNvSpPr txBox="1">
            <a:spLocks/>
          </p:cNvSpPr>
          <p:nvPr/>
        </p:nvSpPr>
        <p:spPr>
          <a:xfrm>
            <a:off x="2042159" y="4857238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breakfast at six fifteen.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5396B29C-E9D6-646D-35B8-FCE4F36B21F3}"/>
              </a:ext>
            </a:extLst>
          </p:cNvPr>
          <p:cNvSpPr txBox="1">
            <a:spLocks/>
          </p:cNvSpPr>
          <p:nvPr/>
        </p:nvSpPr>
        <p:spPr>
          <a:xfrm>
            <a:off x="2026919" y="6686038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 at six thirty.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16C944A0-EF81-753F-CB16-2DDF2A2FBFB1}"/>
              </a:ext>
            </a:extLst>
          </p:cNvPr>
          <p:cNvSpPr txBox="1">
            <a:spLocks/>
          </p:cNvSpPr>
          <p:nvPr/>
        </p:nvSpPr>
        <p:spPr>
          <a:xfrm>
            <a:off x="2011679" y="8518584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bed at nine forty-five.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61F04AB8-E795-1718-8621-6512514E0423}"/>
              </a:ext>
            </a:extLst>
          </p:cNvPr>
          <p:cNvSpPr txBox="1">
            <a:spLocks/>
          </p:cNvSpPr>
          <p:nvPr/>
        </p:nvSpPr>
        <p:spPr>
          <a:xfrm>
            <a:off x="4872201" y="1257374"/>
            <a:ext cx="8539000" cy="10368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4000" b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go to school?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9890133D-5C35-6B9A-76E0-F479C93CA129}"/>
              </a:ext>
            </a:extLst>
          </p:cNvPr>
          <p:cNvSpPr txBox="1">
            <a:spLocks/>
          </p:cNvSpPr>
          <p:nvPr/>
        </p:nvSpPr>
        <p:spPr>
          <a:xfrm>
            <a:off x="2026919" y="2237163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get up?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722C7070-8566-CB64-B8E4-F81E04ED986E}"/>
              </a:ext>
            </a:extLst>
          </p:cNvPr>
          <p:cNvSpPr txBox="1">
            <a:spLocks/>
          </p:cNvSpPr>
          <p:nvPr/>
        </p:nvSpPr>
        <p:spPr>
          <a:xfrm>
            <a:off x="2042160" y="4072954"/>
            <a:ext cx="10607040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have breakfast?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18688FC1-DE36-729A-4975-392EC1B5FE04}"/>
              </a:ext>
            </a:extLst>
          </p:cNvPr>
          <p:cNvSpPr txBox="1">
            <a:spLocks/>
          </p:cNvSpPr>
          <p:nvPr/>
        </p:nvSpPr>
        <p:spPr>
          <a:xfrm>
            <a:off x="2026919" y="5905500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go to school?</a:t>
            </a: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AA6F816A-BF36-8FC7-35B4-40EA480CA1A2}"/>
              </a:ext>
            </a:extLst>
          </p:cNvPr>
          <p:cNvSpPr txBox="1">
            <a:spLocks/>
          </p:cNvSpPr>
          <p:nvPr/>
        </p:nvSpPr>
        <p:spPr>
          <a:xfrm>
            <a:off x="2011679" y="7734300"/>
            <a:ext cx="994127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 you go to bed?</a:t>
            </a:r>
          </a:p>
        </p:txBody>
      </p:sp>
      <p:pic>
        <p:nvPicPr>
          <p:cNvPr id="4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2C8F76B6-859A-C6E1-5124-3899BD346F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41" y="403444"/>
            <a:ext cx="923577" cy="923577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C1A75BF-A694-A6CC-8C29-DC41CFF37EE2}"/>
              </a:ext>
            </a:extLst>
          </p:cNvPr>
          <p:cNvSpPr txBox="1">
            <a:spLocks/>
          </p:cNvSpPr>
          <p:nvPr/>
        </p:nvSpPr>
        <p:spPr>
          <a:xfrm>
            <a:off x="2026919" y="302144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get up at six o’clock.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182E358-08A6-1437-3A52-1C3FDC6591E8}"/>
              </a:ext>
            </a:extLst>
          </p:cNvPr>
          <p:cNvSpPr txBox="1">
            <a:spLocks/>
          </p:cNvSpPr>
          <p:nvPr/>
        </p:nvSpPr>
        <p:spPr>
          <a:xfrm>
            <a:off x="2042159" y="4857238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have breakfast at six fifteen.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5849C5E6-BF36-C70E-6E9C-BA804F23FC46}"/>
              </a:ext>
            </a:extLst>
          </p:cNvPr>
          <p:cNvSpPr txBox="1">
            <a:spLocks/>
          </p:cNvSpPr>
          <p:nvPr/>
        </p:nvSpPr>
        <p:spPr>
          <a:xfrm>
            <a:off x="2026919" y="6686038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school at six thirty.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AB9DCE9-2F4B-2340-18E3-F25409EACE46}"/>
              </a:ext>
            </a:extLst>
          </p:cNvPr>
          <p:cNvSpPr txBox="1">
            <a:spLocks/>
          </p:cNvSpPr>
          <p:nvPr/>
        </p:nvSpPr>
        <p:spPr>
          <a:xfrm>
            <a:off x="2011679" y="8511091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go to bed at nine forty-five.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5C72EA-0411-F212-43CE-88961D959B9C}"/>
              </a:ext>
            </a:extLst>
          </p:cNvPr>
          <p:cNvSpPr txBox="1">
            <a:spLocks/>
          </p:cNvSpPr>
          <p:nvPr/>
        </p:nvSpPr>
        <p:spPr>
          <a:xfrm>
            <a:off x="2026919" y="2237163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get up?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7A0AECF-CBA1-D5FD-94B0-CFF00C09C1E1}"/>
              </a:ext>
            </a:extLst>
          </p:cNvPr>
          <p:cNvSpPr txBox="1">
            <a:spLocks/>
          </p:cNvSpPr>
          <p:nvPr/>
        </p:nvSpPr>
        <p:spPr>
          <a:xfrm>
            <a:off x="2042159" y="4072954"/>
            <a:ext cx="794004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have breakfast?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0D817CF-3AEA-082D-864E-CD3CB878A660}"/>
              </a:ext>
            </a:extLst>
          </p:cNvPr>
          <p:cNvSpPr txBox="1">
            <a:spLocks/>
          </p:cNvSpPr>
          <p:nvPr/>
        </p:nvSpPr>
        <p:spPr>
          <a:xfrm>
            <a:off x="2026919" y="589800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go to school?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96E82DA-BACE-8CCA-7B30-4447B95D13CD}"/>
              </a:ext>
            </a:extLst>
          </p:cNvPr>
          <p:cNvSpPr txBox="1">
            <a:spLocks/>
          </p:cNvSpPr>
          <p:nvPr/>
        </p:nvSpPr>
        <p:spPr>
          <a:xfrm>
            <a:off x="2011679" y="7726807"/>
            <a:ext cx="8107681" cy="800623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>
                <a:solidFill>
                  <a:srgbClr val="FF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time do you go to bed?</a:t>
            </a:r>
          </a:p>
        </p:txBody>
      </p:sp>
    </p:spTree>
    <p:extLst>
      <p:ext uri="{BB962C8B-B14F-4D97-AF65-F5344CB8AC3E}">
        <p14:creationId xmlns:p14="http://schemas.microsoft.com/office/powerpoint/2010/main" val="309256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8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6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7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64907" cy="105537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2265430" y="4076700"/>
            <a:ext cx="13834044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495110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1244017" y="6823281"/>
            <a:ext cx="2693950" cy="2999341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684225" y="4222445"/>
            <a:ext cx="12355584" cy="1154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6706" y="265851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7217" y="7539500"/>
            <a:ext cx="1719210" cy="17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E384CE0-857E-3A5C-8965-999D955D5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7" name="MsPham-0936082789"/>
          <p:cNvSpPr txBox="1"/>
          <p:nvPr/>
        </p:nvSpPr>
        <p:spPr>
          <a:xfrm>
            <a:off x="2960699" y="2125980"/>
            <a:ext cx="12869523" cy="3393378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59419"/>
              </a:avLst>
            </a:prstTxWarp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pPr algn="r"/>
            <a:r>
              <a:rPr lang="en-US" sz="660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>
                      <a:lumMod val="75000"/>
                    </a:schemeClr>
                  </a:outerShdw>
                </a:effectLst>
                <a:latin typeface=".VnVogue" panose="020B7200000000000000" pitchFamily="34" charset="0"/>
                <a:cs typeface="Arial" panose="020B0604020202020204" pitchFamily="34" charset="0"/>
              </a:rPr>
              <a:t>Let’s check!</a:t>
            </a:r>
            <a:endParaRPr lang="vi-VN" sz="6600" dirty="0">
              <a:ln w="31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hlinkClick r:id="" action="ppaction://hlinkshowjump?jump=nextslide"/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97004" y="5587525"/>
            <a:ext cx="2172876" cy="714107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ts val="2600"/>
              </a:lnSpc>
              <a:def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700" dirty="0"/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171732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9462864" y="6702936"/>
            <a:ext cx="2706276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9464976" y="6702936"/>
            <a:ext cx="2702052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2904705" y="405456"/>
            <a:ext cx="12321542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is the word missing?</a:t>
            </a:r>
            <a:endParaRPr lang="en-US" sz="40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2590800" y="2857500"/>
            <a:ext cx="8305800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 __ homework</a:t>
            </a:r>
            <a:endParaRPr lang="en-US" sz="54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4114800" y="3338192"/>
            <a:ext cx="1981200" cy="79976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d  </a:t>
            </a:r>
            <a:r>
              <a:rPr lang="en-US" sz="36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</a:t>
            </a:r>
            <a:endParaRPr lang="en-US" sz="54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209C23-D7F3-5E08-BF94-34453F74F57B}"/>
              </a:ext>
            </a:extLst>
          </p:cNvPr>
          <p:cNvGrpSpPr/>
          <p:nvPr/>
        </p:nvGrpSpPr>
        <p:grpSpPr>
          <a:xfrm>
            <a:off x="11308844" y="1923541"/>
            <a:ext cx="5272022" cy="4276981"/>
            <a:chOff x="12144347" y="2476500"/>
            <a:chExt cx="5272022" cy="369349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1044CAC-3265-6D41-2B79-6C239BD36A73}"/>
                </a:ext>
              </a:extLst>
            </p:cNvPr>
            <p:cNvSpPr/>
            <p:nvPr/>
          </p:nvSpPr>
          <p:spPr>
            <a:xfrm>
              <a:off x="12144347" y="2476500"/>
              <a:ext cx="5272022" cy="3693491"/>
            </a:xfrm>
            <a:prstGeom prst="roundRect">
              <a:avLst>
                <a:gd name="adj" fmla="val 5241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7C8BA9-0E7F-7FD3-CD56-02F0E4739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1803" y="2493210"/>
              <a:ext cx="3428842" cy="3667861"/>
            </a:xfrm>
            <a:prstGeom prst="roundRect">
              <a:avLst>
                <a:gd name="adj" fmla="val 0"/>
              </a:avLst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74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9462864" y="6702936"/>
            <a:ext cx="2706276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9464976" y="6702936"/>
            <a:ext cx="2702052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2904705" y="405456"/>
            <a:ext cx="12321542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is the word missing?</a:t>
            </a:r>
            <a:endParaRPr lang="en-US" sz="40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3429000" y="2857500"/>
            <a:ext cx="6882015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 __ to school</a:t>
            </a:r>
            <a:endParaRPr lang="en-US" sz="54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4648200" y="3297749"/>
            <a:ext cx="3581655" cy="79976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  </a:t>
            </a:r>
            <a:r>
              <a:rPr lang="en-US" sz="40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</a:t>
            </a:r>
            <a:endParaRPr lang="en-US" sz="54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F522D-480A-9E0A-DCE7-346A8BBC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015" y="1790700"/>
            <a:ext cx="6446108" cy="4572000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6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9462864" y="6702936"/>
            <a:ext cx="2706276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9464976" y="6702936"/>
            <a:ext cx="2702052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2904705" y="405456"/>
            <a:ext cx="12321542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is the word missing?</a:t>
            </a:r>
            <a:endParaRPr lang="en-US" sz="40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3429000" y="2857500"/>
            <a:ext cx="9906000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go to __ __ __</a:t>
            </a:r>
            <a:endParaRPr lang="en-US" sz="54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8070867" y="3343356"/>
            <a:ext cx="3581655" cy="79976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   e  d</a:t>
            </a:r>
            <a:endParaRPr lang="en-US" sz="54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6FF19A9-98D0-0EC9-586A-16293F80F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32"/>
          <a:stretch/>
        </p:blipFill>
        <p:spPr>
          <a:xfrm>
            <a:off x="11638667" y="1628522"/>
            <a:ext cx="5247744" cy="4572000"/>
          </a:xfrm>
          <a:prstGeom prst="rect">
            <a:avLst/>
          </a:prstGeom>
          <a:ln>
            <a:solidFill>
              <a:srgbClr val="04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7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9462864" y="6702936"/>
            <a:ext cx="2706276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9464976" y="6702936"/>
            <a:ext cx="2702052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2904705" y="405456"/>
            <a:ext cx="12321542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is the word missing?</a:t>
            </a:r>
            <a:endParaRPr lang="en-US" sz="40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3429000" y="2857500"/>
            <a:ext cx="7391400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 __ __ up</a:t>
            </a:r>
            <a:endParaRPr lang="en-US" sz="54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5469966" y="3331250"/>
            <a:ext cx="3581655" cy="79976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  </a:t>
            </a:r>
            <a:r>
              <a:rPr lang="en-US" sz="28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e   t</a:t>
            </a:r>
            <a:endParaRPr lang="en-US" sz="54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9498718-F806-4B27-24A0-AC3C5B81E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96"/>
          <a:stretch/>
        </p:blipFill>
        <p:spPr>
          <a:xfrm>
            <a:off x="11700118" y="1604310"/>
            <a:ext cx="5220929" cy="4572000"/>
          </a:xfrm>
          <a:prstGeom prst="rect">
            <a:avLst/>
          </a:prstGeom>
          <a:ln>
            <a:solidFill>
              <a:srgbClr val="04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9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9462864" y="6702936"/>
            <a:ext cx="2706276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9464976" y="6702936"/>
            <a:ext cx="2702052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2904705" y="405456"/>
            <a:ext cx="12321542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is the word missing?</a:t>
            </a:r>
            <a:endParaRPr lang="en-US" sz="40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1772920" y="3099093"/>
            <a:ext cx="9906000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__ __ __ __ breakfast</a:t>
            </a:r>
            <a:endParaRPr lang="en-US" sz="54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3276600" y="3594563"/>
            <a:ext cx="3581655" cy="79976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h   a  v   e</a:t>
            </a:r>
            <a:endParaRPr lang="en-US" sz="54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B54292-6950-59D2-ED65-E6FB0FD88266}"/>
              </a:ext>
            </a:extLst>
          </p:cNvPr>
          <p:cNvGrpSpPr/>
          <p:nvPr/>
        </p:nvGrpSpPr>
        <p:grpSpPr>
          <a:xfrm>
            <a:off x="11734799" y="1790700"/>
            <a:ext cx="4370835" cy="4572000"/>
            <a:chOff x="1066800" y="934743"/>
            <a:chExt cx="5143132" cy="625221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09C7BA1-AD78-B1A9-0EA8-6313CE62FC5A}"/>
                </a:ext>
              </a:extLst>
            </p:cNvPr>
            <p:cNvSpPr/>
            <p:nvPr/>
          </p:nvSpPr>
          <p:spPr>
            <a:xfrm>
              <a:off x="1066800" y="952500"/>
              <a:ext cx="5118135" cy="62344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child ea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EE1383EC-B28D-F965-438B-B5D5DC9E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41" y="1871749"/>
              <a:ext cx="4016699" cy="529096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81B2AD7-A5EF-4C28-CC25-78618B4413C5}"/>
                </a:ext>
              </a:extLst>
            </p:cNvPr>
            <p:cNvGrpSpPr/>
            <p:nvPr/>
          </p:nvGrpSpPr>
          <p:grpSpPr>
            <a:xfrm>
              <a:off x="1255206" y="1073550"/>
              <a:ext cx="1310258" cy="1308615"/>
              <a:chOff x="3150819" y="1243359"/>
              <a:chExt cx="1617105" cy="161507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654E2DB-1246-B7B1-B4E6-2CEF98A33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18" t="2323" r="2956" b="31012"/>
              <a:stretch/>
            </p:blipFill>
            <p:spPr>
              <a:xfrm>
                <a:off x="3150819" y="1243359"/>
                <a:ext cx="1617105" cy="1615078"/>
              </a:xfrm>
              <a:prstGeom prst="ellipse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C498685-DC0E-29A2-96F6-50382780E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3912007" y="2013214"/>
                <a:ext cx="75503" cy="43489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8B3AC83-7A9F-9120-888C-3A0946E4E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1623963" flipH="1">
                <a:off x="3855469" y="2006539"/>
                <a:ext cx="129867" cy="320135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5D31CAB-2C73-BC82-CF64-DD1395A21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6576" y="934743"/>
              <a:ext cx="1343356" cy="987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8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MsPham-0936082789">
            <a:extLst>
              <a:ext uri="{FF2B5EF4-FFF2-40B4-BE49-F238E27FC236}">
                <a16:creationId xmlns:a16="http://schemas.microsoft.com/office/drawing/2014/main" id="{4AB8E551-AF86-A3F9-17D2-556744FA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047" y="0"/>
            <a:ext cx="18445047" cy="10315326"/>
          </a:xfrm>
          <a:prstGeom prst="rect">
            <a:avLst/>
          </a:prstGeom>
        </p:spPr>
      </p:pic>
      <p:sp>
        <p:nvSpPr>
          <p:cNvPr id="94" name="MsPham-0936082789">
            <a:extLst>
              <a:ext uri="{FF2B5EF4-FFF2-40B4-BE49-F238E27FC236}">
                <a16:creationId xmlns:a16="http://schemas.microsoft.com/office/drawing/2014/main" id="{27F63E48-A437-E9B2-3A2F-25A11076E0E6}"/>
              </a:ext>
            </a:extLst>
          </p:cNvPr>
          <p:cNvSpPr txBox="1"/>
          <p:nvPr/>
        </p:nvSpPr>
        <p:spPr>
          <a:xfrm>
            <a:off x="9462864" y="6702936"/>
            <a:ext cx="2706276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Answer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B17C73-772B-4F16-69D8-8190ABDBC782}"/>
              </a:ext>
            </a:extLst>
          </p:cNvPr>
          <p:cNvSpPr txBox="1"/>
          <p:nvPr/>
        </p:nvSpPr>
        <p:spPr>
          <a:xfrm>
            <a:off x="9464976" y="6702936"/>
            <a:ext cx="2702052" cy="79976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Next</a:t>
            </a:r>
            <a:endParaRPr 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MsPham-0936082789"/>
          <p:cNvSpPr/>
          <p:nvPr/>
        </p:nvSpPr>
        <p:spPr>
          <a:xfrm>
            <a:off x="2904705" y="405456"/>
            <a:ext cx="12321542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is the word missing?</a:t>
            </a:r>
            <a:endParaRPr lang="en-US" sz="40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CA76E96-1790-26A8-E7C5-FB38B6CDBC6A}"/>
              </a:ext>
            </a:extLst>
          </p:cNvPr>
          <p:cNvSpPr/>
          <p:nvPr/>
        </p:nvSpPr>
        <p:spPr>
          <a:xfrm>
            <a:off x="3429000" y="2857500"/>
            <a:ext cx="7772400" cy="168026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go __ __ __ __</a:t>
            </a:r>
            <a:endParaRPr lang="en-US" sz="5400" b="1" dirty="0">
              <a:solidFill>
                <a:srgbClr val="00206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5" name="MsPham-0936082789">
            <a:extLst>
              <a:ext uri="{FF2B5EF4-FFF2-40B4-BE49-F238E27FC236}">
                <a16:creationId xmlns:a16="http://schemas.microsoft.com/office/drawing/2014/main" id="{4EE93D07-CB9C-90D5-B69A-86B5EB5AAAC6}"/>
              </a:ext>
            </a:extLst>
          </p:cNvPr>
          <p:cNvSpPr/>
          <p:nvPr/>
        </p:nvSpPr>
        <p:spPr>
          <a:xfrm>
            <a:off x="6082606" y="3348184"/>
            <a:ext cx="3581655" cy="79976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h  </a:t>
            </a:r>
            <a:r>
              <a:rPr lang="en-US" sz="36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>
                <a:solidFill>
                  <a:srgbClr val="DA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  m  e</a:t>
            </a:r>
            <a:endParaRPr lang="en-US" sz="5400" b="1" dirty="0">
              <a:solidFill>
                <a:srgbClr val="DA0000"/>
              </a:solidFill>
              <a:latin typeface=".VnVogue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70C0DC-D070-BD17-5B0B-04DBB31E688B}"/>
              </a:ext>
            </a:extLst>
          </p:cNvPr>
          <p:cNvGrpSpPr/>
          <p:nvPr/>
        </p:nvGrpSpPr>
        <p:grpSpPr>
          <a:xfrm>
            <a:off x="11201400" y="2047557"/>
            <a:ext cx="5272022" cy="4200782"/>
            <a:chOff x="6653280" y="2453614"/>
            <a:chExt cx="5272022" cy="369349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8EC3F46-1E49-E1F3-7583-8DE6BAE7AE90}"/>
                </a:ext>
              </a:extLst>
            </p:cNvPr>
            <p:cNvSpPr/>
            <p:nvPr/>
          </p:nvSpPr>
          <p:spPr>
            <a:xfrm>
              <a:off x="6653280" y="2453614"/>
              <a:ext cx="5272022" cy="3693491"/>
            </a:xfrm>
            <a:prstGeom prst="roundRect">
              <a:avLst>
                <a:gd name="adj" fmla="val 5241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84D3B6B-AD22-B4AC-D131-395B4E9E12EB}"/>
                </a:ext>
              </a:extLst>
            </p:cNvPr>
            <p:cNvGrpSpPr/>
            <p:nvPr/>
          </p:nvGrpSpPr>
          <p:grpSpPr>
            <a:xfrm>
              <a:off x="7517003" y="2596946"/>
              <a:ext cx="3845505" cy="3460954"/>
              <a:chOff x="6096000" y="2129820"/>
              <a:chExt cx="6558029" cy="5902226"/>
            </a:xfrm>
            <a:effectLst/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798C0D1-DB3C-FF88-5455-25CF341C3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0" y="2129820"/>
                <a:ext cx="6558029" cy="5902226"/>
              </a:xfrm>
              <a:prstGeom prst="roundRect">
                <a:avLst>
                  <a:gd name="adj" fmla="val 4546"/>
                </a:avLst>
              </a:prstGeom>
              <a:effectLst/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43C34FA-50D7-1CF2-A6D0-A08090DA90F1}"/>
                  </a:ext>
                </a:extLst>
              </p:cNvPr>
              <p:cNvSpPr/>
              <p:nvPr/>
            </p:nvSpPr>
            <p:spPr>
              <a:xfrm>
                <a:off x="9220200" y="5647551"/>
                <a:ext cx="914400" cy="344031"/>
              </a:xfrm>
              <a:prstGeom prst="ellipse">
                <a:avLst/>
              </a:pr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38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2" grpId="0" animBg="1"/>
      <p:bldP spid="9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737</Words>
  <Application>Microsoft Office PowerPoint</Application>
  <PresentationFormat>Custom</PresentationFormat>
  <Paragraphs>171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 Black</vt:lpstr>
      <vt:lpstr>Comic Sans MS</vt:lpstr>
      <vt:lpstr>Arial</vt:lpstr>
      <vt:lpstr>Berlin Sans FB Demi</vt:lpstr>
      <vt:lpstr>.VnCooper</vt:lpstr>
      <vt:lpstr>Calibri</vt:lpstr>
      <vt:lpstr>.VnVogue</vt:lpstr>
      <vt:lpstr>Cooper Black</vt:lpstr>
      <vt:lpstr>Tahoma</vt:lpstr>
      <vt:lpstr>Century Gothic</vt:lpstr>
      <vt:lpstr>.VnAvant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245</cp:revision>
  <dcterms:created xsi:type="dcterms:W3CDTF">2006-08-16T00:00:00Z</dcterms:created>
  <dcterms:modified xsi:type="dcterms:W3CDTF">2023-06-05T09:02:35Z</dcterms:modified>
  <dc:identifier>DAFhFAq5cvQ</dc:identifier>
</cp:coreProperties>
</file>