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8" r:id="rId2"/>
    <p:sldId id="488" r:id="rId3"/>
    <p:sldId id="479" r:id="rId4"/>
    <p:sldId id="1266" r:id="rId5"/>
    <p:sldId id="480" r:id="rId6"/>
    <p:sldId id="1267" r:id="rId7"/>
    <p:sldId id="1272" r:id="rId8"/>
    <p:sldId id="1271" r:id="rId9"/>
    <p:sldId id="1269" r:id="rId10"/>
    <p:sldId id="1268" r:id="rId11"/>
    <p:sldId id="1273" r:id="rId12"/>
    <p:sldId id="268" r:id="rId13"/>
    <p:sldId id="556" r:id="rId14"/>
    <p:sldId id="555" r:id="rId15"/>
    <p:sldId id="484" r:id="rId16"/>
    <p:sldId id="1258" r:id="rId17"/>
    <p:sldId id="1263" r:id="rId18"/>
    <p:sldId id="1264" r:id="rId19"/>
    <p:sldId id="1265" r:id="rId20"/>
    <p:sldId id="578" r:id="rId21"/>
    <p:sldId id="566" r:id="rId22"/>
    <p:sldId id="567" r:id="rId23"/>
    <p:sldId id="577" r:id="rId24"/>
    <p:sldId id="262" r:id="rId25"/>
    <p:sldId id="1254" r:id="rId26"/>
    <p:sldId id="1255" r:id="rId27"/>
    <p:sldId id="1256" r:id="rId28"/>
    <p:sldId id="1257" r:id="rId29"/>
    <p:sldId id="1180" r:id="rId30"/>
    <p:sldId id="1181" r:id="rId31"/>
    <p:sldId id="1260" r:id="rId32"/>
    <p:sldId id="1261" r:id="rId33"/>
    <p:sldId id="1259" r:id="rId34"/>
  </p:sldIdLst>
  <p:sldSz cx="18288000" cy="10287000"/>
  <p:notesSz cx="6858000" cy="9144000"/>
  <p:embeddedFontLs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.VnBlack" panose="020B7200000000000000" pitchFamily="34" charset="0"/>
      <p:regular r:id="rId40"/>
    </p:embeddedFont>
    <p:embeddedFont>
      <p:font typeface=".VnCooper" panose="020B7200000000000000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ooper Black" panose="0208090404030B020404" pitchFamily="18" charset="0"/>
      <p:regular r:id="rId54"/>
    </p:embeddedFont>
    <p:embeddedFont>
      <p:font typeface="Franklin Gothic Demi" panose="020B0703020102020204" pitchFamily="34" charset="0"/>
      <p:regular r:id="rId55"/>
      <p:italic r:id="rId56"/>
    </p:embeddedFont>
    <p:embeddedFont>
      <p:font typeface="Kirang Haerang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BB6D8D"/>
    <a:srgbClr val="F0DFE6"/>
    <a:srgbClr val="FF7171"/>
    <a:srgbClr val="FFC6C6"/>
    <a:srgbClr val="8ABCEF"/>
    <a:srgbClr val="E6DA92"/>
    <a:srgbClr val="ACF48C"/>
    <a:srgbClr val="C9F8B5"/>
    <a:srgbClr val="E8C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 varScale="1">
        <p:scale>
          <a:sx n="55" d="100"/>
          <a:sy n="55" d="100"/>
        </p:scale>
        <p:origin x="6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Nhắc học sinh quy tắc thêm s/es cơ bản: - Duy nhất have – has. Các V có tận cùng là chữ o, ch, sh nhớ thêm es. V có tận cùng là 1 phụ âm + y thì bỏ y thêm ies (study). Còn lại thêm 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0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nhận điểm</a:t>
            </a:r>
          </a:p>
          <a:p>
            <a:r>
              <a:rPr lang="en-US"/>
              <a:t>Chọn các số 1-8 để trả lời câu hỏi. Trả lời đúng dc nhận số điểm vừa quay được.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8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1.tif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6.png"/><Relationship Id="rId7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24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2.xml"/><Relationship Id="rId3" Type="http://schemas.openxmlformats.org/officeDocument/2006/relationships/image" Target="../media/image60.png"/><Relationship Id="rId7" Type="http://schemas.openxmlformats.org/officeDocument/2006/relationships/slide" Target="slide28.xml"/><Relationship Id="rId12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11" Type="http://schemas.openxmlformats.org/officeDocument/2006/relationships/image" Target="../media/image62.jpeg"/><Relationship Id="rId5" Type="http://schemas.openxmlformats.org/officeDocument/2006/relationships/slide" Target="slide26.xml"/><Relationship Id="rId10" Type="http://schemas.openxmlformats.org/officeDocument/2006/relationships/slide" Target="slide33.xml"/><Relationship Id="rId4" Type="http://schemas.openxmlformats.org/officeDocument/2006/relationships/image" Target="../media/image61.png"/><Relationship Id="rId9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24.pn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1.tif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2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BA9EE63-D7D2-1768-7FB6-06253D88B984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36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4400"/>
                  <a:t>I </a:t>
                </a:r>
                <a:r>
                  <a:rPr lang="en-US" altLang="en-US" sz="4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 breakfast at six fifteen</a:t>
                </a:r>
                <a:r>
                  <a:rPr lang="en-US" sz="4400"/>
                  <a:t>. </a:t>
                </a:r>
                <a:endParaRPr lang="ru-RU" sz="4400" dirty="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27B931B-2CD1-4178-D3B3-6A231978DB7F}"/>
                </a:ext>
              </a:extLst>
            </p:cNvPr>
            <p:cNvGrpSpPr/>
            <p:nvPr/>
          </p:nvGrpSpPr>
          <p:grpSpPr>
            <a:xfrm>
              <a:off x="10890656" y="1630422"/>
              <a:ext cx="4610038" cy="2995505"/>
              <a:chOff x="11367582" y="1774732"/>
              <a:chExt cx="4610038" cy="2995505"/>
            </a:xfrm>
          </p:grpSpPr>
          <p:pic>
            <p:nvPicPr>
              <p:cNvPr id="79" name="Picture 78" descr="A child eating at a table&#10;&#10;Description automatically generated with low confidence">
                <a:extLst>
                  <a:ext uri="{FF2B5EF4-FFF2-40B4-BE49-F238E27FC236}">
                    <a16:creationId xmlns:a16="http://schemas.microsoft.com/office/drawing/2014/main" id="{5BC413FB-17CA-9E22-681B-55B6B614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7582" y="1954750"/>
                <a:ext cx="2137412" cy="281548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DC51F36D-400E-18A1-774D-3F6B0037A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266067" y="1774732"/>
                <a:ext cx="2711553" cy="1929884"/>
              </a:xfrm>
              <a:prstGeom prst="rect">
                <a:avLst/>
              </a:prstGeom>
            </p:spPr>
          </p:pic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9B72A50-2B4E-3D1F-CC14-285ACE03423C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15CC866-E52E-CF81-0305-2D5B830D26A3}"/>
                </a:ext>
              </a:extLst>
            </p:cNvPr>
            <p:cNvGrpSpPr/>
            <p:nvPr/>
          </p:nvGrpSpPr>
          <p:grpSpPr>
            <a:xfrm>
              <a:off x="19144197" y="1650042"/>
              <a:ext cx="4610038" cy="2995505"/>
              <a:chOff x="11367582" y="1774732"/>
              <a:chExt cx="4610038" cy="2995505"/>
            </a:xfrm>
          </p:grpSpPr>
          <p:pic>
            <p:nvPicPr>
              <p:cNvPr id="83" name="Picture 82" descr="A child eating at a table&#10;&#10;Description automatically generated with low confidence">
                <a:extLst>
                  <a:ext uri="{FF2B5EF4-FFF2-40B4-BE49-F238E27FC236}">
                    <a16:creationId xmlns:a16="http://schemas.microsoft.com/office/drawing/2014/main" id="{A44D3DBA-4FA5-E85D-4B04-5896EE84D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7582" y="1954750"/>
                <a:ext cx="2137412" cy="2815487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B6FD3220-3C3B-5DA1-C9D4-83B387224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266067" y="1774732"/>
                <a:ext cx="2711553" cy="19298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41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0BA5DE6-0AC0-13DA-E25A-1D7C13E2FAE7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36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4400"/>
                  <a:t>I </a:t>
                </a:r>
                <a:r>
                  <a:rPr lang="en-US" altLang="en-US" sz="4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get up at five forty-five</a:t>
                </a:r>
                <a:r>
                  <a:rPr lang="en-US" sz="4400"/>
                  <a:t>. </a:t>
                </a:r>
                <a:endParaRPr lang="ru-RU" sz="4400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4FA6023-8B4D-3EDF-D0C9-850495C63C4E}"/>
                </a:ext>
              </a:extLst>
            </p:cNvPr>
            <p:cNvGrpSpPr/>
            <p:nvPr/>
          </p:nvGrpSpPr>
          <p:grpSpPr>
            <a:xfrm>
              <a:off x="10227602" y="2046354"/>
              <a:ext cx="5676291" cy="2289278"/>
              <a:chOff x="10227602" y="2046354"/>
              <a:chExt cx="5676291" cy="228927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0804912-A0BB-7235-8855-7998FFB0F1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8696"/>
              <a:stretch/>
            </p:blipFill>
            <p:spPr>
              <a:xfrm>
                <a:off x="10227602" y="2046354"/>
                <a:ext cx="2614208" cy="2289278"/>
              </a:xfrm>
              <a:prstGeom prst="rect">
                <a:avLst/>
              </a:prstGeom>
              <a:ln>
                <a:solidFill>
                  <a:srgbClr val="040000"/>
                </a:solidFill>
              </a:ln>
              <a:effectLst/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BEFA2A9-0F81-5151-BF6D-7C48C1254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02474" y="2192746"/>
                <a:ext cx="2901419" cy="2068385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42754FB-D98A-5FEA-11EB-1646C1F22D39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BE18FB9-3C24-2337-E4B9-0B35CF6D9164}"/>
                </a:ext>
              </a:extLst>
            </p:cNvPr>
            <p:cNvGrpSpPr/>
            <p:nvPr/>
          </p:nvGrpSpPr>
          <p:grpSpPr>
            <a:xfrm>
              <a:off x="19209797" y="1962407"/>
              <a:ext cx="5676291" cy="2289278"/>
              <a:chOff x="10227602" y="2046354"/>
              <a:chExt cx="5676291" cy="228927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8DEAE4D-21FA-A1B2-9D6E-45CBA5D91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8696"/>
              <a:stretch/>
            </p:blipFill>
            <p:spPr>
              <a:xfrm>
                <a:off x="10227602" y="2046354"/>
                <a:ext cx="2614208" cy="2289278"/>
              </a:xfrm>
              <a:prstGeom prst="rect">
                <a:avLst/>
              </a:prstGeom>
              <a:ln>
                <a:solidFill>
                  <a:srgbClr val="040000"/>
                </a:solidFill>
              </a:ln>
              <a:effectLst/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1AFE033-9B0A-6E2B-D10A-4C18621AC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02474" y="2192746"/>
                <a:ext cx="2901419" cy="20683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005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E769E0A-253E-1E5C-86C6-A438E7FE949D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1" y="30677"/>
            <a:ext cx="18880730" cy="10256324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729498F-F9DA-AB92-B811-B84E2029DBAF}"/>
                  </a:ext>
                </a:extLst>
              </p:cNvPr>
              <p:cNvGrpSpPr/>
              <p:nvPr/>
            </p:nvGrpSpPr>
            <p:grpSpPr>
              <a:xfrm>
                <a:off x="10148753" y="85629"/>
                <a:ext cx="1774547" cy="851591"/>
                <a:chOff x="8389093" y="-14287"/>
                <a:chExt cx="1774547" cy="851591"/>
              </a:xfrm>
            </p:grpSpPr>
            <p:pic>
              <p:nvPicPr>
                <p:cNvPr id="22" name="MsPham-0936082789">
                  <a:hlinkClick r:id="rId5"/>
                  <a:extLst>
                    <a:ext uri="{FF2B5EF4-FFF2-40B4-BE49-F238E27FC236}">
                      <a16:creationId xmlns:a16="http://schemas.microsoft.com/office/drawing/2014/main" id="{2BEB6423-2A50-8B25-E77A-3D096384C646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0" t="7671" r="30790" b="7671"/>
                <a:stretch/>
              </p:blipFill>
              <p:spPr>
                <a:xfrm>
                  <a:off x="9633562" y="233156"/>
                  <a:ext cx="530078" cy="60414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3" name="MsPham-0936082789">
                  <a:hlinkClick r:id="rId5"/>
                  <a:extLst>
                    <a:ext uri="{FF2B5EF4-FFF2-40B4-BE49-F238E27FC236}">
                      <a16:creationId xmlns:a16="http://schemas.microsoft.com/office/drawing/2014/main" id="{EC366BDC-9EFE-3B31-6F08-F39F08C186BD}"/>
                    </a:ext>
                  </a:extLst>
                </p:cNvPr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890"/>
                <a:stretch/>
              </p:blipFill>
              <p:spPr>
                <a:xfrm>
                  <a:off x="8389093" y="-14287"/>
                  <a:ext cx="1346099" cy="834435"/>
                </a:xfrm>
                <a:prstGeom prst="rect">
                  <a:avLst/>
                </a:prstGeom>
              </p:spPr>
            </p:pic>
          </p:grpSp>
          <p:pic>
            <p:nvPicPr>
              <p:cNvPr id="21" name="MsPham-0936082789">
                <a:hlinkClick r:id="rId5"/>
                <a:extLst>
                  <a:ext uri="{FF2B5EF4-FFF2-40B4-BE49-F238E27FC236}">
                    <a16:creationId xmlns:a16="http://schemas.microsoft.com/office/drawing/2014/main" id="{974B4350-3894-B203-7685-5888BE7F6A6B}"/>
                  </a:ext>
                </a:extLst>
              </p:cNvPr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7" y="6200642"/>
                <a:ext cx="829183" cy="52675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11413106" y="7290036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Exit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pic>
        <p:nvPicPr>
          <p:cNvPr id="2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CD416C-4F31-2E56-E753-2F70077EF9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790508" y="-1797018"/>
            <a:ext cx="1648532" cy="16947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3195339" y="2064344"/>
            <a:ext cx="6417132" cy="6881811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11480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42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F19AB3-35CD-A88D-3AA1-A9AE5ED30BF4}"/>
              </a:ext>
            </a:extLst>
          </p:cNvPr>
          <p:cNvSpPr txBox="1"/>
          <p:nvPr/>
        </p:nvSpPr>
        <p:spPr>
          <a:xfrm>
            <a:off x="3166064" y="3577962"/>
            <a:ext cx="6417132" cy="23259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9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99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763180" y="5905500"/>
            <a:ext cx="1899879" cy="1720919"/>
            <a:chOff x="3856115" y="3183324"/>
            <a:chExt cx="1550580" cy="14045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3856115" y="3909631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9584706" y="6578085"/>
            <a:ext cx="3011906" cy="2269322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34" y="590226"/>
            <a:ext cx="932765" cy="93276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26231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9287562" y="8829753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51774" y="8829753"/>
            <a:ext cx="4015038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13704170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228261" y="2632060"/>
            <a:ext cx="4953167" cy="2746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083066" y="2632060"/>
            <a:ext cx="2098362" cy="33681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4801282" cy="275356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4828106" y="657978"/>
            <a:ext cx="8655557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4879193" y="1712659"/>
            <a:ext cx="8604469" cy="919401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1848678" cy="388488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13982710" y="5304345"/>
            <a:ext cx="3100520" cy="2393394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5689336" y="6104207"/>
            <a:ext cx="2231168" cy="2756048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1281801" y="5220433"/>
            <a:ext cx="2946460" cy="2561218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102902" y="4009306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1600200" y="1256963"/>
            <a:ext cx="15311161" cy="2819400"/>
          </a:xfrm>
          <a:prstGeom prst="plaque">
            <a:avLst>
              <a:gd name="adj" fmla="val 1548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274320" tIns="182880" rIns="274320" bIns="2743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 am a pupil at Hoa Lan Primary School. I get up at six o'clock. I wash my face and clean my teeth. Then I have breakfast at six fifteen. I go to school at seven o'clock. I have lunch at school. I have dinner at home at seven thirty. I do my homework and go to bed at nine forty-five.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A7A0E5-B75F-EF94-2C03-8B94868E8B78}"/>
              </a:ext>
            </a:extLst>
          </p:cNvPr>
          <p:cNvGrpSpPr/>
          <p:nvPr/>
        </p:nvGrpSpPr>
        <p:grpSpPr>
          <a:xfrm>
            <a:off x="1464832" y="6913022"/>
            <a:ext cx="15443076" cy="2657406"/>
            <a:chOff x="1690125" y="6913022"/>
            <a:chExt cx="15443076" cy="2657406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4576DCED-D53C-5AFB-21D6-6590A4AE1BA9}"/>
                </a:ext>
              </a:extLst>
            </p:cNvPr>
            <p:cNvSpPr txBox="1">
              <a:spLocks/>
            </p:cNvSpPr>
            <p:nvPr/>
          </p:nvSpPr>
          <p:spPr>
            <a:xfrm>
              <a:off x="1690125" y="6913022"/>
              <a:ext cx="3444211" cy="2657406"/>
            </a:xfrm>
            <a:prstGeom prst="roundRect">
              <a:avLst>
                <a:gd name="adj" fmla="val 10359"/>
              </a:avLst>
            </a:prstGeom>
            <a:solidFill>
              <a:schemeClr val="bg1"/>
            </a:solidFill>
            <a:ln>
              <a:solidFill>
                <a:srgbClr val="8ABCE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a.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6D5D2A53-FDFE-BCD0-E6F4-0152A5616B45}"/>
                </a:ext>
              </a:extLst>
            </p:cNvPr>
            <p:cNvSpPr txBox="1">
              <a:spLocks/>
            </p:cNvSpPr>
            <p:nvPr/>
          </p:nvSpPr>
          <p:spPr>
            <a:xfrm>
              <a:off x="5689747" y="6913022"/>
              <a:ext cx="3444211" cy="2657406"/>
            </a:xfrm>
            <a:prstGeom prst="roundRect">
              <a:avLst>
                <a:gd name="adj" fmla="val 10359"/>
              </a:avLst>
            </a:prstGeom>
            <a:solidFill>
              <a:schemeClr val="bg1"/>
            </a:solidFill>
            <a:ln>
              <a:solidFill>
                <a:srgbClr val="8ABCE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b. 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1B8B118A-3E7B-843F-0140-3A2A3D5C1129}"/>
                </a:ext>
              </a:extLst>
            </p:cNvPr>
            <p:cNvSpPr txBox="1">
              <a:spLocks/>
            </p:cNvSpPr>
            <p:nvPr/>
          </p:nvSpPr>
          <p:spPr>
            <a:xfrm>
              <a:off x="9689369" y="6913022"/>
              <a:ext cx="3444211" cy="2657406"/>
            </a:xfrm>
            <a:prstGeom prst="roundRect">
              <a:avLst>
                <a:gd name="adj" fmla="val 10359"/>
              </a:avLst>
            </a:prstGeom>
            <a:solidFill>
              <a:schemeClr val="bg1"/>
            </a:solidFill>
            <a:ln>
              <a:solidFill>
                <a:srgbClr val="8ABCE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c. 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Mspham-0936082789">
              <a:extLst>
                <a:ext uri="{FF2B5EF4-FFF2-40B4-BE49-F238E27FC236}">
                  <a16:creationId xmlns:a16="http://schemas.microsoft.com/office/drawing/2014/main" id="{2D045CA7-BD37-C9DA-D29A-BA4757843143}"/>
                </a:ext>
              </a:extLst>
            </p:cNvPr>
            <p:cNvSpPr txBox="1">
              <a:spLocks/>
            </p:cNvSpPr>
            <p:nvPr/>
          </p:nvSpPr>
          <p:spPr>
            <a:xfrm>
              <a:off x="13688990" y="6913022"/>
              <a:ext cx="3444211" cy="2657406"/>
            </a:xfrm>
            <a:prstGeom prst="roundRect">
              <a:avLst>
                <a:gd name="adj" fmla="val 10359"/>
              </a:avLst>
            </a:prstGeom>
            <a:solidFill>
              <a:schemeClr val="bg1"/>
            </a:solidFill>
            <a:ln>
              <a:solidFill>
                <a:srgbClr val="8ABCE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d. 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Mspham-0936082789">
              <a:extLst>
                <a:ext uri="{FF2B5EF4-FFF2-40B4-BE49-F238E27FC236}">
                  <a16:creationId xmlns:a16="http://schemas.microsoft.com/office/drawing/2014/main" id="{6DD8E343-6171-ACCE-4B12-975FCE741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399" y="6981894"/>
              <a:ext cx="2869827" cy="2468669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C861060-185E-A7F7-A8E2-7C4164054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399" y="6981894"/>
              <a:ext cx="2869827" cy="2468669"/>
            </a:xfrm>
            <a:prstGeom prst="rect">
              <a:avLst/>
            </a:prstGeom>
          </p:spPr>
        </p:pic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6FAF1142-58B4-0822-4462-CFCE671A6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5399" y="7032887"/>
              <a:ext cx="2869827" cy="2468669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331A9B0-389D-E4AA-A144-5241D74DA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49400" y="6981894"/>
              <a:ext cx="2869827" cy="2468669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2972A4-DC2A-AA5B-A9F2-D9CBC4813C26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2624CF0-069E-ECC8-6997-CF31AE17789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12C2D4-8439-D10F-5E1A-BDFD4A4B406D}"/>
              </a:ext>
            </a:extLst>
          </p:cNvPr>
          <p:cNvGrpSpPr/>
          <p:nvPr/>
        </p:nvGrpSpPr>
        <p:grpSpPr>
          <a:xfrm>
            <a:off x="1449354" y="4396740"/>
            <a:ext cx="15474032" cy="822960"/>
            <a:chOff x="1239539" y="4396740"/>
            <a:chExt cx="15474032" cy="82296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BDA450F5-0831-BA67-C94C-4F39E0601CC8}"/>
                </a:ext>
              </a:extLst>
            </p:cNvPr>
            <p:cNvSpPr txBox="1">
              <a:spLocks/>
            </p:cNvSpPr>
            <p:nvPr/>
          </p:nvSpPr>
          <p:spPr>
            <a:xfrm>
              <a:off x="1239539" y="4396740"/>
              <a:ext cx="3053433" cy="822960"/>
            </a:xfrm>
            <a:prstGeom prst="roundRect">
              <a:avLst/>
            </a:prstGeom>
            <a:solidFill>
              <a:srgbClr val="FFC6C6"/>
            </a:solidFill>
            <a:ln>
              <a:solidFill>
                <a:srgbClr val="FFABAB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 get up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71E2EE6-8AC5-18C7-5660-7B68375DE471}"/>
                </a:ext>
              </a:extLst>
            </p:cNvPr>
            <p:cNvSpPr txBox="1">
              <a:spLocks/>
            </p:cNvSpPr>
            <p:nvPr/>
          </p:nvSpPr>
          <p:spPr>
            <a:xfrm>
              <a:off x="4664446" y="4396740"/>
              <a:ext cx="3976690" cy="822960"/>
            </a:xfrm>
            <a:prstGeom prst="roundRect">
              <a:avLst/>
            </a:prstGeom>
            <a:solidFill>
              <a:srgbClr val="FFF1A9"/>
            </a:solidFill>
            <a:ln>
              <a:solidFill>
                <a:srgbClr val="E6DA92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I go to school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50B0B756-018F-103A-9B4A-73CE754F30B7}"/>
                </a:ext>
              </a:extLst>
            </p:cNvPr>
            <p:cNvSpPr txBox="1">
              <a:spLocks/>
            </p:cNvSpPr>
            <p:nvPr/>
          </p:nvSpPr>
          <p:spPr>
            <a:xfrm>
              <a:off x="9012610" y="4396740"/>
              <a:ext cx="3976690" cy="822960"/>
            </a:xfrm>
            <a:prstGeom prst="roundRect">
              <a:avLst/>
            </a:prstGeom>
            <a:solidFill>
              <a:srgbClr val="C9F8B5"/>
            </a:solidFill>
            <a:ln>
              <a:solidFill>
                <a:srgbClr val="ACF48C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I have dinner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69269927-3730-4DCA-9D63-33A503EA704B}"/>
                </a:ext>
              </a:extLst>
            </p:cNvPr>
            <p:cNvSpPr txBox="1">
              <a:spLocks/>
            </p:cNvSpPr>
            <p:nvPr/>
          </p:nvSpPr>
          <p:spPr>
            <a:xfrm>
              <a:off x="13360772" y="4396740"/>
              <a:ext cx="3352799" cy="822960"/>
            </a:xfrm>
            <a:prstGeom prst="roundRect">
              <a:avLst/>
            </a:prstGeom>
            <a:solidFill>
              <a:srgbClr val="F0DFE6"/>
            </a:solidFill>
            <a:ln>
              <a:solidFill>
                <a:srgbClr val="E8CED9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I go to bed.</a:t>
              </a:r>
              <a:endPara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2E9FC90F-452C-3F2A-157A-4FE374E5B40D}"/>
              </a:ext>
            </a:extLst>
          </p:cNvPr>
          <p:cNvCxnSpPr>
            <a:cxnSpLocks/>
          </p:cNvCxnSpPr>
          <p:nvPr/>
        </p:nvCxnSpPr>
        <p:spPr>
          <a:xfrm>
            <a:off x="4038600" y="5288572"/>
            <a:ext cx="9531987" cy="1573457"/>
          </a:xfrm>
          <a:prstGeom prst="straightConnector1">
            <a:avLst/>
          </a:prstGeom>
          <a:ln w="12700">
            <a:solidFill>
              <a:srgbClr val="FF71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Mspham-0936082789">
            <a:extLst>
              <a:ext uri="{FF2B5EF4-FFF2-40B4-BE49-F238E27FC236}">
                <a16:creationId xmlns:a16="http://schemas.microsoft.com/office/drawing/2014/main" id="{0F1C948A-CF66-1563-EB67-F6157B8CE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862606" y="5219700"/>
            <a:ext cx="2893196" cy="169332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Mspham-0936082789">
            <a:extLst>
              <a:ext uri="{FF2B5EF4-FFF2-40B4-BE49-F238E27FC236}">
                <a16:creationId xmlns:a16="http://schemas.microsoft.com/office/drawing/2014/main" id="{4578EC0E-A82C-EA71-E3C6-69F7AF525EF7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610600" y="5219700"/>
            <a:ext cx="2600170" cy="1693322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2D681640-D1ED-805B-929E-1F7266084350}"/>
              </a:ext>
            </a:extLst>
          </p:cNvPr>
          <p:cNvCxnSpPr>
            <a:cxnSpLocks/>
          </p:cNvCxnSpPr>
          <p:nvPr/>
        </p:nvCxnSpPr>
        <p:spPr>
          <a:xfrm flipH="1">
            <a:off x="4609679" y="5288572"/>
            <a:ext cx="9144846" cy="1624450"/>
          </a:xfrm>
          <a:prstGeom prst="straightConnector1">
            <a:avLst/>
          </a:prstGeom>
          <a:ln w="12700">
            <a:solidFill>
              <a:srgbClr val="BB6D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2972A4-DC2A-AA5B-A9F2-D9CBC4813C26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2624CF0-069E-ECC8-6997-CF31AE17789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2F385A-265B-FC20-7F83-5AE34A062512}"/>
              </a:ext>
            </a:extLst>
          </p:cNvPr>
          <p:cNvSpPr txBox="1">
            <a:spLocks/>
          </p:cNvSpPr>
          <p:nvPr/>
        </p:nvSpPr>
        <p:spPr>
          <a:xfrm>
            <a:off x="2133600" y="2552700"/>
            <a:ext cx="13563600" cy="4780591"/>
          </a:xfrm>
          <a:prstGeom prst="roundRect">
            <a:avLst>
              <a:gd name="adj" fmla="val 4975"/>
            </a:avLst>
          </a:prstGeom>
          <a:solidFill>
            <a:schemeClr val="bg1"/>
          </a:solidFill>
          <a:ln>
            <a:solidFill>
              <a:srgbClr val="FF9933"/>
            </a:solidFill>
            <a:prstDash val="sysDash"/>
          </a:ln>
        </p:spPr>
        <p:txBody>
          <a:bodyPr spcFirstLastPara="1" wrap="square" lIns="548640" tIns="91425" rIns="54864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____________. I have breakfast at ____________. I go to school at ____________. </a:t>
            </a:r>
          </a:p>
          <a:p>
            <a:pPr algn="l">
              <a:lnSpc>
                <a:spcPct val="20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you? What time do you go to school?</a:t>
            </a:r>
          </a:p>
        </p:txBody>
      </p:sp>
    </p:spTree>
    <p:extLst>
      <p:ext uri="{BB962C8B-B14F-4D97-AF65-F5344CB8AC3E}">
        <p14:creationId xmlns:p14="http://schemas.microsoft.com/office/powerpoint/2010/main" val="2981189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2972A4-DC2A-AA5B-A9F2-D9CBC4813C26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2624CF0-069E-ECC8-6997-CF31AE17789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26" name="Mspham-0936082789">
            <a:extLst>
              <a:ext uri="{FF2B5EF4-FFF2-40B4-BE49-F238E27FC236}">
                <a16:creationId xmlns:a16="http://schemas.microsoft.com/office/drawing/2014/main" id="{C5A056F7-76D7-3A96-153A-E7DF5DD8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/>
          <a:stretch/>
        </p:blipFill>
        <p:spPr bwMode="auto">
          <a:xfrm>
            <a:off x="1478280" y="2025487"/>
            <a:ext cx="15726367" cy="7336398"/>
          </a:xfrm>
          <a:prstGeom prst="roundRect">
            <a:avLst>
              <a:gd name="adj" fmla="val 2541"/>
            </a:avLst>
          </a:prstGeom>
          <a:noFill/>
          <a:effectLst>
            <a:innerShdw blurRad="508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0EFBABA-4347-EC39-51A7-38877406A576}"/>
              </a:ext>
            </a:extLst>
          </p:cNvPr>
          <p:cNvSpPr txBox="1">
            <a:spLocks/>
          </p:cNvSpPr>
          <p:nvPr/>
        </p:nvSpPr>
        <p:spPr>
          <a:xfrm>
            <a:off x="5914663" y="1078939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daily routine</a:t>
            </a:r>
          </a:p>
        </p:txBody>
      </p:sp>
    </p:spTree>
    <p:extLst>
      <p:ext uri="{BB962C8B-B14F-4D97-AF65-F5344CB8AC3E}">
        <p14:creationId xmlns:p14="http://schemas.microsoft.com/office/powerpoint/2010/main" val="264523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052070" y="1933002"/>
            <a:ext cx="16575286" cy="4719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100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Extra</a:t>
            </a:r>
            <a:endParaRPr lang="en-US" sz="17300" spc="50">
              <a:ln w="9525" cmpd="sng">
                <a:solidFill>
                  <a:srgbClr val="8ABCE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4970676" cy="1069133"/>
            <a:chOff x="1105774" y="247259"/>
            <a:chExt cx="9980450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268245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1 người nào đó làm gì vào lúc mấy giờ. 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4267199" y="1639310"/>
            <a:ext cx="10237975" cy="919401"/>
          </a:xfrm>
          <a:prstGeom prst="wedgeRoundRectCallout">
            <a:avLst>
              <a:gd name="adj1" fmla="val -56384"/>
              <a:gd name="adj2" fmla="val -2146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does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he /she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5029200" y="2693991"/>
            <a:ext cx="9475974" cy="919401"/>
          </a:xfrm>
          <a:prstGeom prst="wedgeRoundRectCallout">
            <a:avLst>
              <a:gd name="adj1" fmla="val -56033"/>
              <a:gd name="adj2" fmla="val -10435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He/ She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00B050"/>
                </a:solidFill>
                <a:latin typeface="Century Gothic" panose="020B0502020202020204" pitchFamily="34" charset="0"/>
              </a:rPr>
              <a:t>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84755" y="4295915"/>
            <a:ext cx="8972738" cy="7694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54DD8-426F-E388-5AD9-CE5DFCFA6CB4}"/>
              </a:ext>
            </a:extLst>
          </p:cNvPr>
          <p:cNvSpPr txBox="1"/>
          <p:nvPr/>
        </p:nvSpPr>
        <p:spPr>
          <a:xfrm>
            <a:off x="11786796" y="1953221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động)</a:t>
            </a:r>
            <a:endParaRPr lang="en-US" sz="240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57CC1-112A-1E31-694C-4871EEF07C2F}"/>
              </a:ext>
            </a:extLst>
          </p:cNvPr>
          <p:cNvSpPr txBox="1"/>
          <p:nvPr/>
        </p:nvSpPr>
        <p:spPr>
          <a:xfrm>
            <a:off x="8035754" y="2706156"/>
            <a:ext cx="3318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(s/es)</a:t>
            </a:r>
            <a:endParaRPr lang="en-US" sz="320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39767-662E-E85A-0058-E7B028AEAB49}"/>
              </a:ext>
            </a:extLst>
          </p:cNvPr>
          <p:cNvSpPr txBox="1"/>
          <p:nvPr/>
        </p:nvSpPr>
        <p:spPr>
          <a:xfrm>
            <a:off x="11506200" y="2979866"/>
            <a:ext cx="2758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giờ)</a:t>
            </a:r>
            <a:endParaRPr lang="en-US" sz="2400">
              <a:solidFill>
                <a:srgbClr val="CC0099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8C9A85-B36D-92FB-7266-B21BB0E022D9}"/>
              </a:ext>
            </a:extLst>
          </p:cNvPr>
          <p:cNvGrpSpPr/>
          <p:nvPr/>
        </p:nvGrpSpPr>
        <p:grpSpPr>
          <a:xfrm>
            <a:off x="13963121" y="4007205"/>
            <a:ext cx="2190375" cy="2662714"/>
            <a:chOff x="12268200" y="4100215"/>
            <a:chExt cx="4495800" cy="54652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5E0716-3100-D77C-F44D-CDFCF0E0432F}"/>
                </a:ext>
              </a:extLst>
            </p:cNvPr>
            <p:cNvGrpSpPr/>
            <p:nvPr/>
          </p:nvGrpSpPr>
          <p:grpSpPr>
            <a:xfrm>
              <a:off x="12268200" y="4100215"/>
              <a:ext cx="4495800" cy="5465288"/>
              <a:chOff x="1066800" y="934743"/>
              <a:chExt cx="5143132" cy="62522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1EC69C-CC63-A58C-CAF3-AA161AAFECD7}"/>
                  </a:ext>
                </a:extLst>
              </p:cNvPr>
              <p:cNvSpPr/>
              <p:nvPr/>
            </p:nvSpPr>
            <p:spPr>
              <a:xfrm>
                <a:off x="1066800" y="952500"/>
                <a:ext cx="5118135" cy="6234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A child eating at a table&#10;&#10;Description automatically generated with low confidence">
                <a:extLst>
                  <a:ext uri="{FF2B5EF4-FFF2-40B4-BE49-F238E27FC236}">
                    <a16:creationId xmlns:a16="http://schemas.microsoft.com/office/drawing/2014/main" id="{AFE0E167-BCD9-9FC0-4435-850EB7C19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7517" y="1105517"/>
                <a:ext cx="4016699" cy="529096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A1D0122-E2F3-35AC-82AB-80C3CBEA7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6576" y="934743"/>
                <a:ext cx="1343356" cy="987164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B4A4369-3A32-D188-A07E-AE904966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04940" y="8070711"/>
              <a:ext cx="2100234" cy="1494792"/>
            </a:xfrm>
            <a:prstGeom prst="rect">
              <a:avLst/>
            </a:prstGeom>
          </p:spPr>
        </p:pic>
      </p:grp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371828DC-87CB-7867-AB39-9DEB092B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4246" y="2645167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01862CF4-A2A0-D6E0-0610-DB46604F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63931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BCA65189-69D4-E6C7-F7B2-5BD902AB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361" flipH="1">
            <a:off x="2521292" y="194389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4">
            <a:extLst>
              <a:ext uri="{FF2B5EF4-FFF2-40B4-BE49-F238E27FC236}">
                <a16:creationId xmlns:a16="http://schemas.microsoft.com/office/drawing/2014/main" id="{527AF97C-190A-C934-959A-DEB915EA137B}"/>
              </a:ext>
            </a:extLst>
          </p:cNvPr>
          <p:cNvSpPr/>
          <p:nvPr/>
        </p:nvSpPr>
        <p:spPr>
          <a:xfrm>
            <a:off x="3786794" y="4628219"/>
            <a:ext cx="9482357" cy="783193"/>
          </a:xfrm>
          <a:prstGeom prst="wedgeRoundRectCallout">
            <a:avLst>
              <a:gd name="adj1" fmla="val -54211"/>
              <a:gd name="adj2" fmla="val -495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does 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have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breakfast?</a:t>
            </a:r>
          </a:p>
        </p:txBody>
      </p:sp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E2936521-3F71-33C1-2460-BF682635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705" flipH="1">
            <a:off x="2372379" y="4776242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57">
            <a:extLst>
              <a:ext uri="{FF2B5EF4-FFF2-40B4-BE49-F238E27FC236}">
                <a16:creationId xmlns:a16="http://schemas.microsoft.com/office/drawing/2014/main" id="{CE1CDF00-8C63-EE4F-76FE-1D2931A3848F}"/>
              </a:ext>
            </a:extLst>
          </p:cNvPr>
          <p:cNvSpPr/>
          <p:nvPr/>
        </p:nvSpPr>
        <p:spPr>
          <a:xfrm>
            <a:off x="4419815" y="5593080"/>
            <a:ext cx="8849336" cy="783193"/>
          </a:xfrm>
          <a:prstGeom prst="wedgeRoundRectCallout">
            <a:avLst>
              <a:gd name="adj1" fmla="val -53684"/>
              <a:gd name="adj2" fmla="val -1338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He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has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CC0099"/>
                </a:solidFill>
                <a:latin typeface="Century Gothic" panose="020B0502020202020204" pitchFamily="34" charset="0"/>
              </a:rPr>
              <a:t>six thirty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4F5A46E-6048-A7B2-3D02-98E16027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733" flipH="1">
            <a:off x="3098829" y="5491986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8018978-59E5-8066-8744-4B4D9DD9A8CA}"/>
              </a:ext>
            </a:extLst>
          </p:cNvPr>
          <p:cNvSpPr/>
          <p:nvPr/>
        </p:nvSpPr>
        <p:spPr>
          <a:xfrm>
            <a:off x="2611330" y="7598187"/>
            <a:ext cx="10254892" cy="783193"/>
          </a:xfrm>
          <a:prstGeom prst="wedgeRoundRectCallout">
            <a:avLst>
              <a:gd name="adj1" fmla="val -54211"/>
              <a:gd name="adj2" fmla="val -495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does 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go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to school?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05F8521-2EAD-D671-4D86-33A87838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705" flipH="1">
            <a:off x="1196915" y="774621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7">
            <a:extLst>
              <a:ext uri="{FF2B5EF4-FFF2-40B4-BE49-F238E27FC236}">
                <a16:creationId xmlns:a16="http://schemas.microsoft.com/office/drawing/2014/main" id="{DF4F8D7D-7DD9-9F08-CA19-C785E98FE74E}"/>
              </a:ext>
            </a:extLst>
          </p:cNvPr>
          <p:cNvSpPr/>
          <p:nvPr/>
        </p:nvSpPr>
        <p:spPr>
          <a:xfrm>
            <a:off x="3244351" y="8563048"/>
            <a:ext cx="9606262" cy="783193"/>
          </a:xfrm>
          <a:prstGeom prst="wedgeRoundRectCallout">
            <a:avLst>
              <a:gd name="adj1" fmla="val -53684"/>
              <a:gd name="adj2" fmla="val -1338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She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go</a:t>
            </a:r>
            <a:r>
              <a:rPr lang="en-US" sz="4000">
                <a:solidFill>
                  <a:srgbClr val="00B050"/>
                </a:solidFill>
                <a:latin typeface="Century Gothic" panose="020B0502020202020204" pitchFamily="34" charset="0"/>
              </a:rPr>
              <a:t>es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to school at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CC0099"/>
                </a:solidFill>
                <a:latin typeface="Century Gothic" panose="020B0502020202020204" pitchFamily="34" charset="0"/>
              </a:rPr>
              <a:t>seven o’clock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1115D41-784E-F139-0E82-00DFBCC9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733" flipH="1">
            <a:off x="1923365" y="8461954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4CD272A-7F2B-BEE8-613F-C280677EA415}"/>
              </a:ext>
            </a:extLst>
          </p:cNvPr>
          <p:cNvGrpSpPr/>
          <p:nvPr/>
        </p:nvGrpSpPr>
        <p:grpSpPr>
          <a:xfrm>
            <a:off x="13184615" y="7048546"/>
            <a:ext cx="3810700" cy="2691435"/>
            <a:chOff x="13056107" y="7119083"/>
            <a:chExt cx="3810700" cy="269143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43FE1A4-C078-C1A5-6253-778C8F34DB56}"/>
                </a:ext>
              </a:extLst>
            </p:cNvPr>
            <p:cNvGrpSpPr/>
            <p:nvPr/>
          </p:nvGrpSpPr>
          <p:grpSpPr>
            <a:xfrm>
              <a:off x="13078425" y="7119083"/>
              <a:ext cx="3788382" cy="2626233"/>
              <a:chOff x="13078425" y="7119083"/>
              <a:chExt cx="3788382" cy="262623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73C97CA-9391-F034-9A42-D4027B7E2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78425" y="7119083"/>
                <a:ext cx="3702752" cy="2626233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Arrow: Down 43">
                <a:extLst>
                  <a:ext uri="{FF2B5EF4-FFF2-40B4-BE49-F238E27FC236}">
                    <a16:creationId xmlns:a16="http://schemas.microsoft.com/office/drawing/2014/main" id="{3F3D6739-7A98-78C2-9BF5-0681D87BF752}"/>
                  </a:ext>
                </a:extLst>
              </p:cNvPr>
              <p:cNvSpPr/>
              <p:nvPr/>
            </p:nvSpPr>
            <p:spPr>
              <a:xfrm rot="1608381">
                <a:off x="16391869" y="7935136"/>
                <a:ext cx="474938" cy="674501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9ADAFDC-22BA-B2B8-0245-168409BE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56107" y="8578773"/>
              <a:ext cx="1726693" cy="1231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15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/>
      <p:bldP spid="14" grpId="0"/>
      <p:bldP spid="16" grpId="0"/>
      <p:bldP spid="19" grpId="0"/>
      <p:bldP spid="40" grpId="0" animBg="1"/>
      <p:bldP spid="42" grpId="0" animBg="1"/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3048000" y="2019300"/>
            <a:ext cx="1899878" cy="1996673"/>
            <a:chOff x="4329070" y="3958941"/>
            <a:chExt cx="1513988" cy="159112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469" y="395894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3108960" y="906178"/>
            <a:ext cx="3276600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6600" spc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26BD84F-F722-F699-E7C1-5591B3641107}"/>
              </a:ext>
            </a:extLst>
          </p:cNvPr>
          <p:cNvSpPr txBox="1">
            <a:spLocks/>
          </p:cNvSpPr>
          <p:nvPr/>
        </p:nvSpPr>
        <p:spPr>
          <a:xfrm>
            <a:off x="4112855" y="2093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B0F0"/>
                </a:solidFill>
                <a:latin typeface=".VnAvant" panose="020B7200000000000000" pitchFamily="34" charset="0"/>
              </a:rPr>
              <a:t>get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up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CC97B66-AF2B-7B22-BAEF-A4DB398CE3AB}"/>
              </a:ext>
            </a:extLst>
          </p:cNvPr>
          <p:cNvSpPr txBox="1">
            <a:spLocks/>
          </p:cNvSpPr>
          <p:nvPr/>
        </p:nvSpPr>
        <p:spPr>
          <a:xfrm>
            <a:off x="4112855" y="3236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B0F0"/>
                </a:solidFill>
                <a:latin typeface=".VnAvant" panose="020B7200000000000000" pitchFamily="34" charset="0"/>
              </a:rPr>
              <a:t>read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a book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9C82F0B-2022-9021-01EC-AA7826D0AFD0}"/>
              </a:ext>
            </a:extLst>
          </p:cNvPr>
          <p:cNvSpPr txBox="1">
            <a:spLocks/>
          </p:cNvSpPr>
          <p:nvPr/>
        </p:nvSpPr>
        <p:spPr>
          <a:xfrm>
            <a:off x="4112855" y="4379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have </a:t>
            </a:r>
            <a:r>
              <a:rPr lang="en-US"/>
              <a:t>breakfast</a:t>
            </a:r>
            <a:endParaRPr lang="en-US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0C61E4B-1AFE-BC2E-2435-1D2996404CD7}"/>
              </a:ext>
            </a:extLst>
          </p:cNvPr>
          <p:cNvSpPr txBox="1">
            <a:spLocks/>
          </p:cNvSpPr>
          <p:nvPr/>
        </p:nvSpPr>
        <p:spPr>
          <a:xfrm>
            <a:off x="4112855" y="5522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play</a:t>
            </a:r>
            <a:r>
              <a:rPr lang="en-US"/>
              <a:t> football</a:t>
            </a:r>
            <a:endParaRPr lang="en-US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A062127-7567-63BA-F5B7-8F3CBACC2EAD}"/>
              </a:ext>
            </a:extLst>
          </p:cNvPr>
          <p:cNvSpPr txBox="1">
            <a:spLocks/>
          </p:cNvSpPr>
          <p:nvPr/>
        </p:nvSpPr>
        <p:spPr>
          <a:xfrm>
            <a:off x="4112855" y="6665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B0F0"/>
                </a:solidFill>
                <a:latin typeface=".VnAvant" panose="020B7200000000000000" pitchFamily="34" charset="0"/>
              </a:rPr>
              <a:t>go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to bed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D7AB989-3C27-DA0E-3B70-60C5DFFBD249}"/>
              </a:ext>
            </a:extLst>
          </p:cNvPr>
          <p:cNvSpPr txBox="1">
            <a:spLocks/>
          </p:cNvSpPr>
          <p:nvPr/>
        </p:nvSpPr>
        <p:spPr>
          <a:xfrm>
            <a:off x="4112855" y="7808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do</a:t>
            </a:r>
            <a:r>
              <a:rPr lang="en-US"/>
              <a:t> homework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B290B4-47E8-4B38-A046-5C11394F6056}"/>
              </a:ext>
            </a:extLst>
          </p:cNvPr>
          <p:cNvSpPr txBox="1">
            <a:spLocks/>
          </p:cNvSpPr>
          <p:nvPr/>
        </p:nvSpPr>
        <p:spPr>
          <a:xfrm>
            <a:off x="4112855" y="89511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watch</a:t>
            </a:r>
            <a:r>
              <a:rPr lang="en-US"/>
              <a:t> TV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56C76EE-D6B7-96A1-AED5-5E931DC04FD1}"/>
              </a:ext>
            </a:extLst>
          </p:cNvPr>
          <p:cNvSpPr txBox="1"/>
          <p:nvPr/>
        </p:nvSpPr>
        <p:spPr>
          <a:xfrm>
            <a:off x="8595360" y="929038"/>
            <a:ext cx="6477001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→"/>
            </a:pPr>
            <a:r>
              <a:rPr lang="en-US" sz="6600" spc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V</a:t>
            </a:r>
            <a:r>
              <a:rPr lang="en-US" sz="4400" spc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s/es</a:t>
            </a:r>
            <a:endParaRPr lang="en-US" sz="6600" spc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C390DB7-7F15-3449-16B6-DD7726E3ABEC}"/>
              </a:ext>
            </a:extLst>
          </p:cNvPr>
          <p:cNvSpPr txBox="1">
            <a:spLocks/>
          </p:cNvSpPr>
          <p:nvPr/>
        </p:nvSpPr>
        <p:spPr>
          <a:xfrm>
            <a:off x="10027920" y="2093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→"/>
            </a:pPr>
            <a:r>
              <a:rPr lang="en-US" sz="4800" b="1">
                <a:solidFill>
                  <a:srgbClr val="00B0F0"/>
                </a:solidFill>
                <a:latin typeface=".VnAvant" panose="020B7200000000000000" pitchFamily="34" charset="0"/>
              </a:rPr>
              <a:t>get</a:t>
            </a:r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s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BB7964-7D70-2E1E-4663-9E52501A0462}"/>
              </a:ext>
            </a:extLst>
          </p:cNvPr>
          <p:cNvSpPr txBox="1">
            <a:spLocks/>
          </p:cNvSpPr>
          <p:nvPr/>
        </p:nvSpPr>
        <p:spPr>
          <a:xfrm>
            <a:off x="10027920" y="3236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→"/>
            </a:pPr>
            <a:r>
              <a:rPr lang="en-US" sz="4800" b="1">
                <a:solidFill>
                  <a:srgbClr val="00B0F0"/>
                </a:solidFill>
                <a:latin typeface=".VnAvant" panose="020B7200000000000000" pitchFamily="34" charset="0"/>
              </a:rPr>
              <a:t>read</a:t>
            </a:r>
            <a:r>
              <a:rPr lang="en-US" sz="4800" b="1">
                <a:solidFill>
                  <a:srgbClr val="00B050"/>
                </a:solidFill>
                <a:latin typeface=".VnAvant" panose="020B7200000000000000" pitchFamily="34" charset="0"/>
              </a:rPr>
              <a:t>s</a:t>
            </a: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 a book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650059F-ED6F-BD62-DDD6-14E1F122D670}"/>
              </a:ext>
            </a:extLst>
          </p:cNvPr>
          <p:cNvSpPr txBox="1">
            <a:spLocks/>
          </p:cNvSpPr>
          <p:nvPr/>
        </p:nvSpPr>
        <p:spPr>
          <a:xfrm>
            <a:off x="10027920" y="4379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marL="685800" indent="-685800">
              <a:buFont typeface="Arial" panose="020B0604020202020204" pitchFamily="34" charset="0"/>
              <a:buChar char="→"/>
            </a:pPr>
            <a:r>
              <a:rPr lang="en-US">
                <a:solidFill>
                  <a:srgbClr val="00B050"/>
                </a:solidFill>
              </a:rPr>
              <a:t>has</a:t>
            </a:r>
            <a:r>
              <a:rPr lang="en-US"/>
              <a:t> breakfast</a:t>
            </a:r>
            <a:endParaRPr lang="en-US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65D726C-C64C-6295-23E0-777B5AC40C9C}"/>
              </a:ext>
            </a:extLst>
          </p:cNvPr>
          <p:cNvSpPr txBox="1">
            <a:spLocks/>
          </p:cNvSpPr>
          <p:nvPr/>
        </p:nvSpPr>
        <p:spPr>
          <a:xfrm>
            <a:off x="10027920" y="5522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marL="685800" indent="-685800">
              <a:buFont typeface="Arial" panose="020B0604020202020204" pitchFamily="34" charset="0"/>
              <a:buChar char="→"/>
            </a:pPr>
            <a:r>
              <a:rPr lang="en-US">
                <a:solidFill>
                  <a:srgbClr val="00B0F0"/>
                </a:solidFill>
              </a:rPr>
              <a:t>play</a:t>
            </a:r>
            <a:r>
              <a:rPr lang="en-US">
                <a:solidFill>
                  <a:srgbClr val="00B050"/>
                </a:solidFill>
              </a:rPr>
              <a:t>s</a:t>
            </a:r>
            <a:r>
              <a:rPr lang="en-US"/>
              <a:t> football</a:t>
            </a:r>
            <a:endParaRPr lang="en-US" dirty="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31AD65C-A9BF-42E4-9C03-F434B3C16E46}"/>
              </a:ext>
            </a:extLst>
          </p:cNvPr>
          <p:cNvSpPr txBox="1">
            <a:spLocks/>
          </p:cNvSpPr>
          <p:nvPr/>
        </p:nvSpPr>
        <p:spPr>
          <a:xfrm>
            <a:off x="10027920" y="6665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marL="685800" indent="-685800">
              <a:buFont typeface="Arial" panose="020B0604020202020204" pitchFamily="34" charset="0"/>
              <a:buChar char="→"/>
            </a:pPr>
            <a:r>
              <a:rPr lang="en-US">
                <a:solidFill>
                  <a:srgbClr val="00B0F0"/>
                </a:solidFill>
              </a:rPr>
              <a:t>go</a:t>
            </a:r>
            <a:r>
              <a:rPr lang="en-US">
                <a:solidFill>
                  <a:srgbClr val="00B050"/>
                </a:solidFill>
              </a:rPr>
              <a:t>es</a:t>
            </a:r>
            <a:r>
              <a:rPr lang="en-US"/>
              <a:t> to bed</a:t>
            </a:r>
            <a:endParaRPr lang="en-US" dirty="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8D62CBF-FABF-6FF2-C977-726F1DFC5C38}"/>
              </a:ext>
            </a:extLst>
          </p:cNvPr>
          <p:cNvSpPr txBox="1">
            <a:spLocks/>
          </p:cNvSpPr>
          <p:nvPr/>
        </p:nvSpPr>
        <p:spPr>
          <a:xfrm>
            <a:off x="10027920" y="7808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marL="685800" indent="-685800">
              <a:buFont typeface="Arial" panose="020B0604020202020204" pitchFamily="34" charset="0"/>
              <a:buChar char="→"/>
            </a:pPr>
            <a:r>
              <a:rPr lang="en-US">
                <a:solidFill>
                  <a:srgbClr val="00B0F0"/>
                </a:solidFill>
              </a:rPr>
              <a:t>do</a:t>
            </a:r>
            <a:r>
              <a:rPr lang="en-US">
                <a:solidFill>
                  <a:srgbClr val="00B050"/>
                </a:solidFill>
              </a:rPr>
              <a:t>es</a:t>
            </a:r>
            <a:r>
              <a:rPr lang="en-US"/>
              <a:t> homework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E0CB0A7-4F5A-E84F-D742-7F22B1CDB4E4}"/>
              </a:ext>
            </a:extLst>
          </p:cNvPr>
          <p:cNvSpPr txBox="1">
            <a:spLocks/>
          </p:cNvSpPr>
          <p:nvPr/>
        </p:nvSpPr>
        <p:spPr>
          <a:xfrm>
            <a:off x="10027920" y="8951167"/>
            <a:ext cx="7955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marL="685800" indent="-685800">
              <a:buFont typeface="Arial" panose="020B0604020202020204" pitchFamily="34" charset="0"/>
              <a:buChar char="→"/>
            </a:pPr>
            <a:r>
              <a:rPr lang="en-US">
                <a:solidFill>
                  <a:srgbClr val="00B0F0"/>
                </a:solidFill>
              </a:rPr>
              <a:t>watch</a:t>
            </a:r>
            <a:r>
              <a:rPr lang="en-US">
                <a:solidFill>
                  <a:srgbClr val="00B050"/>
                </a:solidFill>
              </a:rPr>
              <a:t>es</a:t>
            </a:r>
            <a:r>
              <a:rPr lang="en-US"/>
              <a:t> TV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27835D-8328-7D09-6B28-F26EAF1183F3}"/>
              </a:ext>
            </a:extLst>
          </p:cNvPr>
          <p:cNvGrpSpPr/>
          <p:nvPr/>
        </p:nvGrpSpPr>
        <p:grpSpPr>
          <a:xfrm>
            <a:off x="1658662" y="370889"/>
            <a:ext cx="14970676" cy="1069133"/>
            <a:chOff x="1105774" y="247259"/>
            <a:chExt cx="9980450" cy="712755"/>
          </a:xfrm>
        </p:grpSpPr>
        <p:sp>
          <p:nvSpPr>
            <p:cNvPr id="8" name="Title 4">
              <a:extLst>
                <a:ext uri="{FF2B5EF4-FFF2-40B4-BE49-F238E27FC236}">
                  <a16:creationId xmlns:a16="http://schemas.microsoft.com/office/drawing/2014/main" id="{450CB644-BAC6-425A-36BC-F8873CDAFDC1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268245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thêm </a:t>
              </a:r>
              <a:r>
                <a:rPr lang="en-US" sz="4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s/es 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sau </a:t>
              </a:r>
              <a:r>
                <a:rPr lang="en-US" sz="4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từ 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(V). 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9FB2ED10-6574-9E16-1A83-3B333A997998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Left Brace 15">
            <a:extLst>
              <a:ext uri="{FF2B5EF4-FFF2-40B4-BE49-F238E27FC236}">
                <a16:creationId xmlns:a16="http://schemas.microsoft.com/office/drawing/2014/main" id="{2E5D6889-900B-E9A0-B5C6-FCB43D83EA36}"/>
              </a:ext>
            </a:extLst>
          </p:cNvPr>
          <p:cNvSpPr/>
          <p:nvPr/>
        </p:nvSpPr>
        <p:spPr>
          <a:xfrm>
            <a:off x="3471543" y="2324100"/>
            <a:ext cx="247017" cy="7467600"/>
          </a:xfrm>
          <a:prstGeom prst="leftBrace">
            <a:avLst>
              <a:gd name="adj1" fmla="val 86481"/>
              <a:gd name="adj2" fmla="val 4836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41171DD-C71E-547F-25E1-0EF707722262}"/>
              </a:ext>
            </a:extLst>
          </p:cNvPr>
          <p:cNvSpPr txBox="1">
            <a:spLocks/>
          </p:cNvSpPr>
          <p:nvPr/>
        </p:nvSpPr>
        <p:spPr>
          <a:xfrm>
            <a:off x="975360" y="4373604"/>
            <a:ext cx="25908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(Các hoạt động)</a:t>
            </a:r>
          </a:p>
        </p:txBody>
      </p:sp>
    </p:spTree>
    <p:extLst>
      <p:ext uri="{BB962C8B-B14F-4D97-AF65-F5344CB8AC3E}">
        <p14:creationId xmlns:p14="http://schemas.microsoft.com/office/powerpoint/2010/main" val="30779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6" grpId="0"/>
      <p:bldP spid="10" grpId="0"/>
      <p:bldP spid="13" grpId="0"/>
      <p:bldP spid="19" grpId="0"/>
      <p:bldP spid="29" grpId="0"/>
      <p:bldP spid="36" grpId="0"/>
      <p:bldP spid="3" grpId="0"/>
      <p:bldP spid="5" grpId="0"/>
      <p:bldP spid="7" grpId="0"/>
      <p:bldP spid="9" grpId="0"/>
      <p:bldP spid="11" grpId="0"/>
      <p:bldP spid="14" grpId="0"/>
      <p:bldP spid="15" grpId="0"/>
      <p:bldP spid="18" grpId="0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4970676" cy="1069133"/>
            <a:chOff x="1105774" y="247259"/>
            <a:chExt cx="9980450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268245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</a:t>
              </a:r>
              <a:r>
                <a:rPr lang="en-US" sz="4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 người 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gì vào lúc mấy giờ. 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4267199" y="1639310"/>
            <a:ext cx="10237975" cy="919401"/>
          </a:xfrm>
          <a:prstGeom prst="wedgeRoundRectCallout">
            <a:avLst>
              <a:gd name="adj1" fmla="val -56384"/>
              <a:gd name="adj2" fmla="val -2146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they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5029200" y="2693991"/>
            <a:ext cx="9475974" cy="919401"/>
          </a:xfrm>
          <a:prstGeom prst="wedgeRoundRectCallout">
            <a:avLst>
              <a:gd name="adj1" fmla="val -56033"/>
              <a:gd name="adj2" fmla="val -10435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They 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54DD8-426F-E388-5AD9-CE5DFCFA6CB4}"/>
              </a:ext>
            </a:extLst>
          </p:cNvPr>
          <p:cNvSpPr txBox="1"/>
          <p:nvPr/>
        </p:nvSpPr>
        <p:spPr>
          <a:xfrm>
            <a:off x="11049000" y="1905621"/>
            <a:ext cx="3099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động)</a:t>
            </a:r>
            <a:endParaRPr lang="en-US" sz="240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39767-662E-E85A-0058-E7B028AEAB49}"/>
              </a:ext>
            </a:extLst>
          </p:cNvPr>
          <p:cNvSpPr txBox="1"/>
          <p:nvPr/>
        </p:nvSpPr>
        <p:spPr>
          <a:xfrm>
            <a:off x="10896600" y="2979866"/>
            <a:ext cx="3368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giờ)</a:t>
            </a:r>
            <a:endParaRPr lang="en-US" sz="2400">
              <a:solidFill>
                <a:srgbClr val="CC0099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371828DC-87CB-7867-AB39-9DEB092B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4246" y="2645167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01862CF4-A2A0-D6E0-0610-DB46604F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63931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BCA65189-69D4-E6C7-F7B2-5BD902AB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361" flipH="1">
            <a:off x="2521292" y="194389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8018978-59E5-8066-8744-4B4D9DD9A8CA}"/>
              </a:ext>
            </a:extLst>
          </p:cNvPr>
          <p:cNvSpPr/>
          <p:nvPr/>
        </p:nvSpPr>
        <p:spPr>
          <a:xfrm>
            <a:off x="3276600" y="6146219"/>
            <a:ext cx="8743708" cy="783193"/>
          </a:xfrm>
          <a:prstGeom prst="wedgeRoundRectCallout">
            <a:avLst>
              <a:gd name="adj1" fmla="val -54211"/>
              <a:gd name="adj2" fmla="val -495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they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go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to school?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05F8521-2EAD-D671-4D86-33A87838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295">
            <a:off x="1956846" y="6059508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7">
            <a:extLst>
              <a:ext uri="{FF2B5EF4-FFF2-40B4-BE49-F238E27FC236}">
                <a16:creationId xmlns:a16="http://schemas.microsoft.com/office/drawing/2014/main" id="{DF4F8D7D-7DD9-9F08-CA19-C785E98FE74E}"/>
              </a:ext>
            </a:extLst>
          </p:cNvPr>
          <p:cNvSpPr/>
          <p:nvPr/>
        </p:nvSpPr>
        <p:spPr>
          <a:xfrm>
            <a:off x="2414046" y="7200900"/>
            <a:ext cx="9606262" cy="783193"/>
          </a:xfrm>
          <a:prstGeom prst="wedgeRoundRectCallout">
            <a:avLst>
              <a:gd name="adj1" fmla="val -53684"/>
              <a:gd name="adj2" fmla="val -1338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They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go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to school at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CC0099"/>
                </a:solidFill>
                <a:latin typeface="Century Gothic" panose="020B0502020202020204" pitchFamily="34" charset="0"/>
              </a:rPr>
              <a:t>seven o’clock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1115D41-784E-F139-0E82-00DFBCC9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267">
            <a:off x="1093060" y="7099806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452FC8-480A-2042-AE0B-1B85CE4D9D5C}"/>
              </a:ext>
            </a:extLst>
          </p:cNvPr>
          <p:cNvSpPr txBox="1"/>
          <p:nvPr/>
        </p:nvSpPr>
        <p:spPr>
          <a:xfrm>
            <a:off x="7315200" y="2926766"/>
            <a:ext cx="3099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động)</a:t>
            </a:r>
            <a:endParaRPr lang="en-US" sz="2400">
              <a:solidFill>
                <a:srgbClr val="00B0F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AC49AF-51B7-5CCA-45BA-C6F31EC43F55}"/>
              </a:ext>
            </a:extLst>
          </p:cNvPr>
          <p:cNvGrpSpPr/>
          <p:nvPr/>
        </p:nvGrpSpPr>
        <p:grpSpPr>
          <a:xfrm>
            <a:off x="12373716" y="4827268"/>
            <a:ext cx="5206349" cy="3692682"/>
            <a:chOff x="13716000" y="5009789"/>
            <a:chExt cx="3702752" cy="26262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C97CA-9391-F034-9A42-D4027B7E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0" y="5009789"/>
              <a:ext cx="3702752" cy="2626233"/>
            </a:xfrm>
            <a:prstGeom prst="roundRect">
              <a:avLst>
                <a:gd name="adj" fmla="val 4546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C85AC1F-D45C-2082-0C94-C51903F9F86D}"/>
                </a:ext>
              </a:extLst>
            </p:cNvPr>
            <p:cNvGrpSpPr/>
            <p:nvPr/>
          </p:nvGrpSpPr>
          <p:grpSpPr>
            <a:xfrm>
              <a:off x="15046960" y="5448300"/>
              <a:ext cx="313317" cy="312925"/>
              <a:chOff x="896852" y="1243359"/>
              <a:chExt cx="1617105" cy="1615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BC07090-557C-2988-6E0D-A33FDA8605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18" t="2323" r="2956" b="31012"/>
              <a:stretch/>
            </p:blipFill>
            <p:spPr>
              <a:xfrm>
                <a:off x="896852" y="1243359"/>
                <a:ext cx="1617105" cy="1615078"/>
              </a:xfrm>
              <a:prstGeom prst="ellipse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43480C-E606-FAFC-130F-6DD5DCA17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0474" y="1654714"/>
                <a:ext cx="75503" cy="43489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48A0E95-3B54-CA76-BF7F-27436019A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2600000" flipH="1">
                <a:off x="1580110" y="1999970"/>
                <a:ext cx="129866" cy="320134"/>
              </a:xfrm>
              <a:prstGeom prst="rect">
                <a:avLst/>
              </a:prstGeom>
            </p:spPr>
          </p:pic>
        </p:grpSp>
      </p:grpSp>
      <p:sp>
        <p:nvSpPr>
          <p:cNvPr id="26" name="Rounded Rectangle 57">
            <a:extLst>
              <a:ext uri="{FF2B5EF4-FFF2-40B4-BE49-F238E27FC236}">
                <a16:creationId xmlns:a16="http://schemas.microsoft.com/office/drawing/2014/main" id="{EA78F2D3-297D-922E-1BB0-ABEE80052CD9}"/>
              </a:ext>
            </a:extLst>
          </p:cNvPr>
          <p:cNvSpPr/>
          <p:nvPr/>
        </p:nvSpPr>
        <p:spPr>
          <a:xfrm>
            <a:off x="984755" y="4295915"/>
            <a:ext cx="8972738" cy="7694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409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  <p:bldP spid="19" grpId="0"/>
      <p:bldP spid="5" grpId="0" animBg="1"/>
      <p:bldP spid="8" grpId="0" animBg="1"/>
      <p:bldP spid="11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D8672A5-36F2-1B31-89C3-7A4BAFEE1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2563C0-0C04-824B-DA47-272C64292614}"/>
              </a:ext>
            </a:extLst>
          </p:cNvPr>
          <p:cNvGrpSpPr/>
          <p:nvPr/>
        </p:nvGrpSpPr>
        <p:grpSpPr>
          <a:xfrm>
            <a:off x="82128" y="0"/>
            <a:ext cx="10287000" cy="10287000"/>
            <a:chOff x="566921" y="-22363"/>
            <a:chExt cx="685800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93ABF1-D928-EC25-D9D0-BF1354A0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21" y="-22363"/>
              <a:ext cx="6858000" cy="6858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23E80-16C5-B870-EA38-F407D8050CB1}"/>
                </a:ext>
              </a:extLst>
            </p:cNvPr>
            <p:cNvGrpSpPr/>
            <p:nvPr/>
          </p:nvGrpSpPr>
          <p:grpSpPr>
            <a:xfrm>
              <a:off x="1949515" y="1088020"/>
              <a:ext cx="4239817" cy="4467828"/>
              <a:chOff x="1949515" y="1088020"/>
              <a:chExt cx="4239817" cy="446782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CBF32A-C2E0-41C8-9211-3CB1AFA973E4}"/>
                  </a:ext>
                </a:extLst>
              </p:cNvPr>
              <p:cNvSpPr txBox="1"/>
              <p:nvPr/>
            </p:nvSpPr>
            <p:spPr>
              <a:xfrm rot="16200000">
                <a:off x="3035939" y="1684183"/>
                <a:ext cx="193098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A0816E4-69F4-48A8-A307-77CA4334CFC6}"/>
                  </a:ext>
                </a:extLst>
              </p:cNvPr>
              <p:cNvSpPr txBox="1"/>
              <p:nvPr/>
            </p:nvSpPr>
            <p:spPr>
              <a:xfrm rot="19956350">
                <a:off x="4208427" y="2404854"/>
                <a:ext cx="18812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5C8BD6-7467-4AC5-A564-EF6696553256}"/>
                  </a:ext>
                </a:extLst>
              </p:cNvPr>
              <p:cNvSpPr txBox="1"/>
              <p:nvPr/>
            </p:nvSpPr>
            <p:spPr>
              <a:xfrm rot="1315819">
                <a:off x="4153215" y="3672301"/>
                <a:ext cx="20361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9EC78E-6856-476F-B54B-56ED1039AE3A}"/>
                  </a:ext>
                </a:extLst>
              </p:cNvPr>
              <p:cNvSpPr txBox="1"/>
              <p:nvPr/>
            </p:nvSpPr>
            <p:spPr>
              <a:xfrm rot="5400000">
                <a:off x="3181291" y="4242323"/>
                <a:ext cx="188838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8EB31C5-4630-42EC-A2DA-88AF97DA57A0}"/>
                  </a:ext>
                </a:extLst>
              </p:cNvPr>
              <p:cNvSpPr txBox="1"/>
              <p:nvPr/>
            </p:nvSpPr>
            <p:spPr>
              <a:xfrm rot="8942861">
                <a:off x="2002084" y="3681598"/>
                <a:ext cx="181507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8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78CAAA-D08E-40B0-91F3-573DE3C8A2F9}"/>
                  </a:ext>
                </a:extLst>
              </p:cNvPr>
              <p:cNvSpPr txBox="1"/>
              <p:nvPr/>
            </p:nvSpPr>
            <p:spPr>
              <a:xfrm rot="12654167">
                <a:off x="1949515" y="2449218"/>
                <a:ext cx="192303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66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66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034117" y="988713"/>
            <a:ext cx="7163205" cy="7163205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1DD6CB-C099-4817-85C1-D242D6613849}"/>
              </a:ext>
            </a:extLst>
          </p:cNvPr>
          <p:cNvGrpSpPr>
            <a:grpSpLocks/>
          </p:cNvGrpSpPr>
          <p:nvPr/>
        </p:nvGrpSpPr>
        <p:grpSpPr>
          <a:xfrm>
            <a:off x="4776980" y="4694852"/>
            <a:ext cx="897299" cy="8972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C6C530-C82C-4923-83EA-BAAE4F652543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noAutofit/>
            </a:bodyPr>
            <a:lstStyle/>
            <a:p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2E8C272-BE84-4CDB-AC1E-9B67700BAF7D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noAutofit/>
            </a:bodyPr>
            <a:lstStyle/>
            <a:p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80217D9-129F-4BC6-ACE3-FB21E9ABDAC6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noAutofit/>
            </a:bodyPr>
            <a:lstStyle/>
            <a:p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id="{E4B9B328-755B-4B8C-AE35-EF2A28920B28}"/>
              </a:ext>
            </a:extLst>
          </p:cNvPr>
          <p:cNvSpPr/>
          <p:nvPr/>
        </p:nvSpPr>
        <p:spPr>
          <a:xfrm>
            <a:off x="16415192" y="8728364"/>
            <a:ext cx="1872809" cy="155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8221365" y="4685986"/>
            <a:ext cx="1779981" cy="1119443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137138" tIns="68550" rIns="137138" bIns="685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/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63B42865-4F61-8BED-6B68-E5588C109FD3}"/>
              </a:ext>
            </a:extLst>
          </p:cNvPr>
          <p:cNvSpPr txBox="1"/>
          <p:nvPr/>
        </p:nvSpPr>
        <p:spPr>
          <a:xfrm>
            <a:off x="9010893" y="669317"/>
            <a:ext cx="8646288" cy="3011433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4453"/>
              </a:avLst>
            </a:prstTxWarp>
            <a:spAutoFit/>
          </a:bodyPr>
          <a:lstStyle/>
          <a:p>
            <a:pPr algn="ctr"/>
            <a:r>
              <a:rPr lang="en-US" sz="6600" b="1" spc="75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Lucky wheel</a:t>
            </a:r>
            <a:endParaRPr lang="en-US" sz="66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91A4CAB5-7A69-229F-073B-D9AF8F79571B}"/>
              </a:ext>
            </a:extLst>
          </p:cNvPr>
          <p:cNvSpPr/>
          <p:nvPr/>
        </p:nvSpPr>
        <p:spPr>
          <a:xfrm>
            <a:off x="13135437" y="4520239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41AA1AF3-5C45-9ADB-E2AA-C6E1ADC6B22C}"/>
              </a:ext>
            </a:extLst>
          </p:cNvPr>
          <p:cNvSpPr/>
          <p:nvPr/>
        </p:nvSpPr>
        <p:spPr>
          <a:xfrm>
            <a:off x="15134146" y="4520239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hlinkClick r:id="rId7" action="ppaction://hlinksldjump"/>
            <a:extLst>
              <a:ext uri="{FF2B5EF4-FFF2-40B4-BE49-F238E27FC236}">
                <a16:creationId xmlns:a16="http://schemas.microsoft.com/office/drawing/2014/main" id="{D9381B6A-5C33-EE57-2B03-55CB39337FAD}"/>
              </a:ext>
            </a:extLst>
          </p:cNvPr>
          <p:cNvSpPr/>
          <p:nvPr/>
        </p:nvSpPr>
        <p:spPr>
          <a:xfrm>
            <a:off x="13135437" y="5910538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83085488-5689-C0B5-605C-E26EF3626F08}"/>
              </a:ext>
            </a:extLst>
          </p:cNvPr>
          <p:cNvSpPr/>
          <p:nvPr/>
        </p:nvSpPr>
        <p:spPr>
          <a:xfrm>
            <a:off x="15134146" y="5910538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1AF4FB1F-D45D-B14A-01E8-548B8426BBC5}"/>
              </a:ext>
            </a:extLst>
          </p:cNvPr>
          <p:cNvSpPr/>
          <p:nvPr/>
        </p:nvSpPr>
        <p:spPr>
          <a:xfrm>
            <a:off x="12133099" y="7300836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0" name="Picture 4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78519F18-CEA6-FB15-4813-C7CE4486EF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7765" r="8301" b="15151"/>
          <a:stretch/>
        </p:blipFill>
        <p:spPr>
          <a:xfrm>
            <a:off x="17099602" y="9217613"/>
            <a:ext cx="798941" cy="80014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6638B6F7-74CB-BB87-CA6F-EAA011373BA3}"/>
              </a:ext>
            </a:extLst>
          </p:cNvPr>
          <p:cNvSpPr/>
          <p:nvPr/>
        </p:nvSpPr>
        <p:spPr>
          <a:xfrm>
            <a:off x="11136728" y="5910538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CB3E9A1-788B-F7F9-3A3C-D09D04F6A049}"/>
              </a:ext>
            </a:extLst>
          </p:cNvPr>
          <p:cNvSpPr/>
          <p:nvPr/>
        </p:nvSpPr>
        <p:spPr>
          <a:xfrm>
            <a:off x="14248334" y="7300836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683584-E7DD-3202-40A8-EE9C818510A2}"/>
              </a:ext>
            </a:extLst>
          </p:cNvPr>
          <p:cNvSpPr/>
          <p:nvPr/>
        </p:nvSpPr>
        <p:spPr>
          <a:xfrm>
            <a:off x="11136728" y="4520239"/>
            <a:ext cx="1706054" cy="1036569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83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3" grpId="0" animBg="1"/>
      <p:bldP spid="4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55DA-9AA7-F0B0-BA2C-70164665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61705AF-6F82-3211-BEBA-4B6AB3195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6B82181-9719-6AC9-829C-3BD1703E7F8D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50C89FE-202E-7941-145C-134765C3A854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182307-0F93-0F5D-54C3-A95CD8F5AE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FD7691F4-17B1-9222-6A78-EF2601B820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5735AE5-FB67-FD89-47E1-E4A8F151F8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238E882-8B55-2948-369C-F1B9925C0E41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830675D-D7E9-C1F9-B44E-586F91A3CB21}"/>
              </a:ext>
            </a:extLst>
          </p:cNvPr>
          <p:cNvSpPr txBox="1"/>
          <p:nvPr/>
        </p:nvSpPr>
        <p:spPr>
          <a:xfrm>
            <a:off x="3062639" y="2454883"/>
            <a:ext cx="857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____ you get up?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2ABEA1-630E-D224-E343-B932D13AC59E}"/>
              </a:ext>
            </a:extLst>
          </p:cNvPr>
          <p:cNvGrpSpPr/>
          <p:nvPr/>
        </p:nvGrpSpPr>
        <p:grpSpPr>
          <a:xfrm>
            <a:off x="12168862" y="1666446"/>
            <a:ext cx="3862156" cy="3357189"/>
            <a:chOff x="1418438" y="5455025"/>
            <a:chExt cx="2946460" cy="2561218"/>
          </a:xfrm>
        </p:grpSpPr>
        <p:pic>
          <p:nvPicPr>
            <p:cNvPr id="27" name="Picture 26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EF207AD2-07BF-12E2-B1EF-14B7C1F2D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D8209E-AB2D-48BE-8608-FA3CFE9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6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4E4910-BA8D-A415-ABBA-8BF433CF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835181B-6EAC-8D5F-79D7-47852DB6AF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BD162E49-254C-AFB6-1F11-1E40D9F5F960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D6C153-EF1E-9DF2-0888-F4227D969407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FFD475-7858-5939-65C0-87E12FFDE6AD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BF6A8FF-DD90-3A34-E3FC-D244A94B7CDC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6668FF-D2F4-000B-D695-1B9C83413FCB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8253EC8-4EF7-9B20-E5A4-08FB1CEC0839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199748-396D-E668-DAB5-FB805ECA4C8D}"/>
              </a:ext>
            </a:extLst>
          </p:cNvPr>
          <p:cNvSpPr txBox="1"/>
          <p:nvPr/>
        </p:nvSpPr>
        <p:spPr>
          <a:xfrm>
            <a:off x="3062639" y="2454883"/>
            <a:ext cx="857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____ he have breakfast?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2D324-2B1D-7F19-240C-06D4BD41D804}"/>
              </a:ext>
            </a:extLst>
          </p:cNvPr>
          <p:cNvGrpSpPr/>
          <p:nvPr/>
        </p:nvGrpSpPr>
        <p:grpSpPr>
          <a:xfrm>
            <a:off x="12748805" y="1569032"/>
            <a:ext cx="2924567" cy="3612568"/>
            <a:chOff x="6725095" y="6286602"/>
            <a:chExt cx="2231168" cy="27560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B24386-C510-FE56-72D7-F4C72E5783AD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767260F-762B-59FF-E969-5F5A065E62C3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AD1AC66-DF22-12A1-FD56-C2A04C8E1D1A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FE5436F-62DE-430F-B311-A0593BD8D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6052263-A139-D287-3717-C05063DA4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D76E1B-8F90-5827-FA51-8D3403AA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221E19-DEDD-57DB-106C-8B87137C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4937A78-7148-DBAB-B855-BF4A8F1F01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4DAF1AD-ABE9-1F48-7B79-F3ACDF790D7B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71A7272-B901-E89D-1037-ED6A00C118C6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196D6-D112-2D60-4F7C-8F98CC7C08ED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87883567-2A37-9CBE-99E6-C8B8CAD2B209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2CEE9D0F-2E43-D280-7427-55DDC0757A68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A2CEAF4-6020-1E6B-1595-D5B1C0FDAA2A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36C670F-75D4-95B4-1C86-6354C9A5E3BC}"/>
              </a:ext>
            </a:extLst>
          </p:cNvPr>
          <p:cNvSpPr txBox="1"/>
          <p:nvPr/>
        </p:nvSpPr>
        <p:spPr>
          <a:xfrm>
            <a:off x="3062639" y="2454883"/>
            <a:ext cx="857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____ she have breakfast?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11DFD3-52FE-37FF-827C-134ABA65416F}"/>
              </a:ext>
            </a:extLst>
          </p:cNvPr>
          <p:cNvGrpSpPr/>
          <p:nvPr/>
        </p:nvGrpSpPr>
        <p:grpSpPr>
          <a:xfrm>
            <a:off x="12043953" y="1750358"/>
            <a:ext cx="4064095" cy="3137209"/>
            <a:chOff x="14048608" y="5380457"/>
            <a:chExt cx="3100520" cy="2393394"/>
          </a:xfrm>
        </p:grpSpPr>
        <p:pic>
          <p:nvPicPr>
            <p:cNvPr id="15" name="Picture 14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E5458830-6D77-56FD-EA3E-613039C0C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40B32F-1A7A-6607-D6DA-09545A914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8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5CE112-41F4-9881-3CD8-36FF9E7C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9603E78-F1CE-E54A-6BE0-9906EFEBB6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8D13E5FC-84F1-9939-80E4-FC6AB13ABDD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6EF70AB-80FB-3144-287B-67A34131BE7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C3037-847C-1090-BCEF-1A6C3ACDD634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2632C7D-93FD-0FB3-0589-BA165B82ED8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F02C8FD-8792-45EB-78D0-2E29C019E412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9F4D5E5-B7BC-9703-C312-6BFFA030978B}"/>
              </a:ext>
            </a:extLst>
          </p:cNvPr>
          <p:cNvSpPr txBox="1"/>
          <p:nvPr/>
        </p:nvSpPr>
        <p:spPr>
          <a:xfrm>
            <a:off x="3062639" y="7404772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AB67C3-01D2-74F5-CABB-BDA640B76F62}"/>
              </a:ext>
            </a:extLst>
          </p:cNvPr>
          <p:cNvSpPr txBox="1"/>
          <p:nvPr/>
        </p:nvSpPr>
        <p:spPr>
          <a:xfrm>
            <a:off x="3062639" y="2454883"/>
            <a:ext cx="857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go to school?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0B88B-74D4-207A-104E-FB8AA4A64C3D}"/>
              </a:ext>
            </a:extLst>
          </p:cNvPr>
          <p:cNvGrpSpPr/>
          <p:nvPr/>
        </p:nvGrpSpPr>
        <p:grpSpPr>
          <a:xfrm>
            <a:off x="12115800" y="1812395"/>
            <a:ext cx="3947941" cy="2974578"/>
            <a:chOff x="10444680" y="6426322"/>
            <a:chExt cx="3011906" cy="22693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28301-A4D3-4969-0A9C-931CFA1D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4680" y="6590324"/>
              <a:ext cx="2968310" cy="2105320"/>
            </a:xfrm>
            <a:prstGeom prst="roundRect">
              <a:avLst>
                <a:gd name="adj" fmla="val 4546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45EC31-AB3E-086C-EAA7-BF38E7F0B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46109" y="6426322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1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0E61BD-BE39-5FF8-B12F-154F53D5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FF9DDFE-BACD-6341-8CE5-7D87CF9A4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AFD70E-B763-6A50-FC2D-0F7EE82EC5DF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AD6F8854-B6CE-9858-FB7C-FDC046D3CC07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3F7AEC-1C13-1E62-9D17-6E2C93CB6D4D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F1FF74FE-9178-9E8F-021F-96D66A48E06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46669331-CA8F-DA6F-AB8B-40EA5A8AE19E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DDF63E0-B903-09A8-5876-B7E8082A1852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gets up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B7680B9-65FB-0019-80FD-6A8300EEC6D2}"/>
              </a:ext>
            </a:extLst>
          </p:cNvPr>
          <p:cNvSpPr txBox="1"/>
          <p:nvPr/>
        </p:nvSpPr>
        <p:spPr>
          <a:xfrm>
            <a:off x="4114800" y="1866566"/>
            <a:ext cx="1135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get up?</a:t>
            </a:r>
          </a:p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at six o’clock.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" y="30677"/>
            <a:ext cx="18880730" cy="10256324"/>
            <a:chOff x="0" y="20451"/>
            <a:chExt cx="12587153" cy="6837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7CE375-A3D4-6C2B-9720-60C1432EF3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A6E7DF5-1EAC-DD4F-45C8-0A32C0D1E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4167F3-2D52-D115-01E1-A7BC48105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208B9EE-4836-2B96-BD62-7AB06FA2725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0148753" y="85629"/>
                <a:ext cx="1774547" cy="851591"/>
                <a:chOff x="8389093" y="-14287"/>
                <a:chExt cx="1774547" cy="851591"/>
              </a:xfrm>
            </p:grpSpPr>
            <p:pic>
              <p:nvPicPr>
                <p:cNvPr id="12" name="MsPham-0936082789">
                  <a:hlinkClick r:id="rId5"/>
                  <a:extLst>
                    <a:ext uri="{FF2B5EF4-FFF2-40B4-BE49-F238E27FC236}">
                      <a16:creationId xmlns:a16="http://schemas.microsoft.com/office/drawing/2014/main" id="{2C061FA4-FEB4-A751-F9B0-56E01EB28BE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0" t="7671" r="30790" b="7671"/>
                <a:stretch/>
              </p:blipFill>
              <p:spPr>
                <a:xfrm>
                  <a:off x="9633562" y="233156"/>
                  <a:ext cx="530078" cy="60414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3" name="MsPham-0936082789">
                  <a:hlinkClick r:id="rId5"/>
                  <a:extLst>
                    <a:ext uri="{FF2B5EF4-FFF2-40B4-BE49-F238E27FC236}">
                      <a16:creationId xmlns:a16="http://schemas.microsoft.com/office/drawing/2014/main" id="{06A14520-AF7C-FE05-4A02-4AA00BE76B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890"/>
                <a:stretch/>
              </p:blipFill>
              <p:spPr>
                <a:xfrm>
                  <a:off x="8389093" y="-14287"/>
                  <a:ext cx="1346099" cy="834435"/>
                </a:xfrm>
                <a:prstGeom prst="rect">
                  <a:avLst/>
                </a:prstGeom>
              </p:spPr>
            </p:pic>
          </p:grpSp>
          <p:pic>
            <p:nvPicPr>
              <p:cNvPr id="14" name="MsPham-0936082789">
                <a:hlinkClick r:id="rId5"/>
                <a:extLst>
                  <a:ext uri="{FF2B5EF4-FFF2-40B4-BE49-F238E27FC236}">
                    <a16:creationId xmlns:a16="http://schemas.microsoft.com/office/drawing/2014/main" id="{53E605EC-56D9-6017-7348-99CC83CFE2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7" y="6200642"/>
                <a:ext cx="829183" cy="52675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1413106" y="7290036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START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pic>
        <p:nvPicPr>
          <p:cNvPr id="22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1CA25D-3BBF-3433-5C67-D3545E9EA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790508" y="-1797018"/>
            <a:ext cx="1648532" cy="16947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3195339" y="2064344"/>
            <a:ext cx="6417132" cy="6881811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11480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42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6CFFA9-FCD2-2A4E-A62A-EB90EACB9479}"/>
              </a:ext>
            </a:extLst>
          </p:cNvPr>
          <p:cNvSpPr txBox="1"/>
          <p:nvPr/>
        </p:nvSpPr>
        <p:spPr>
          <a:xfrm>
            <a:off x="3195339" y="2733992"/>
            <a:ext cx="6417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72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609248"/>
      </p:ext>
    </p:extLst>
  </p:cSld>
  <p:clrMapOvr>
    <a:masterClrMapping/>
  </p:clrMapOvr>
  <p:transition spd="slow" advClick="0">
    <p:wipe dir="r"/>
    <p:sndAc>
      <p:stSnd>
        <p:snd r:embed="rId2" name="drumroll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breakfast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3062639" y="2454883"/>
            <a:ext cx="14234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he have breakfast?</a:t>
            </a:r>
          </a:p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at six thirty.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E26CA7-81BB-F794-EF72-449E961CED4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3047398" y="734290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goes to school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2057401" y="2454883"/>
            <a:ext cx="1463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your sister go to school?</a:t>
            </a:r>
          </a:p>
          <a:p>
            <a:r>
              <a:rPr lang="en-US" sz="54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at seven o’clock.</a:t>
            </a:r>
            <a:endParaRPr lang="en-US" sz="54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E26CA7-81BB-F794-EF72-449E961CED41}"/>
              </a:ext>
            </a:extLst>
          </p:cNvPr>
          <p:cNvSpPr/>
          <p:nvPr/>
        </p:nvSpPr>
        <p:spPr>
          <a:xfrm>
            <a:off x="14313158" y="7863140"/>
            <a:ext cx="2649896" cy="1036569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1357604" y="1035698"/>
            <a:ext cx="15605450" cy="8239986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3062639" y="7404771"/>
            <a:ext cx="8579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3062639" y="2454883"/>
            <a:ext cx="13396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  <a:p>
            <a:r>
              <a:rPr lang="en-US" sz="6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at ten fifteen.</a:t>
            </a:r>
            <a:endParaRPr lang="en-US" sz="6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 at seven fifteen.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27BF20-3CDA-D6DC-0856-B69547806C99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5400"/>
                  <a:t>go to school</a:t>
                </a:r>
                <a:endParaRPr lang="ru-RU" sz="5400" dirty="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362EB5-924E-DAF8-7733-1D5C1D0EA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60562" y="2124750"/>
              <a:ext cx="2805409" cy="1989779"/>
            </a:xfrm>
            <a:prstGeom prst="roundRect">
              <a:avLst>
                <a:gd name="adj" fmla="val 4546"/>
              </a:avLst>
            </a:prstGeom>
            <a:effectLst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1ED5800-FDDB-906A-02ED-6285B38D8A19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65C7D75-ABCA-2105-8575-C2AA861D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39103" y="2098942"/>
              <a:ext cx="2805409" cy="1989779"/>
            </a:xfrm>
            <a:prstGeom prst="roundRect">
              <a:avLst>
                <a:gd name="adj" fmla="val 4546"/>
              </a:avLst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305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 at nine thirty.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84BD32B-2213-A4FA-241D-8F15EF4E7333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5400"/>
                  <a:t>go to bed</a:t>
                </a:r>
                <a:endParaRPr lang="ru-RU" sz="5400" dirty="0"/>
              </a:p>
            </p:txBody>
          </p: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3ABC68E-DCD5-8A5C-C7C8-5FAA73B4B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48432"/>
            <a:stretch/>
          </p:blipFill>
          <p:spPr>
            <a:xfrm>
              <a:off x="10559784" y="1548388"/>
              <a:ext cx="3606965" cy="3142502"/>
            </a:xfrm>
            <a:prstGeom prst="rect">
              <a:avLst/>
            </a:prstGeom>
            <a:ln>
              <a:solidFill>
                <a:srgbClr val="040000"/>
              </a:solidFill>
            </a:ln>
            <a:effectLst/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4422F7B-4421-EE6A-47A1-8F0F1C1123F4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BDBB612-971E-FB80-6923-66823B794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48432"/>
            <a:stretch/>
          </p:blipFill>
          <p:spPr>
            <a:xfrm>
              <a:off x="19438325" y="1522580"/>
              <a:ext cx="3606965" cy="3142502"/>
            </a:xfrm>
            <a:prstGeom prst="rect">
              <a:avLst/>
            </a:prstGeom>
            <a:ln>
              <a:solidFill>
                <a:srgbClr val="04000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 at seven o’clock.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89A4012-5AD9-86BF-5B4D-A9C37F06932B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5400"/>
                  <a:t>I have dinner. </a:t>
                </a:r>
                <a:endParaRPr lang="ru-RU" sz="5400" dirty="0"/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797EEFB-92D5-BBC5-9392-40BC2C84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1506" y="1460864"/>
              <a:ext cx="2723521" cy="3317550"/>
            </a:xfrm>
            <a:prstGeom prst="rect">
              <a:avLst/>
            </a:prstGeom>
            <a:effectLst/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D0DAB80-A5EF-43E7-17FD-E48B9C647B4F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8A457D-FFEF-5B7E-A2F6-A191A9025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80047" y="1435056"/>
              <a:ext cx="2723521" cy="331755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822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 at five forty-five.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2D185C-D846-AE1E-7849-D8AD22033CE3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5400"/>
                  <a:t>go home</a:t>
                </a:r>
                <a:endParaRPr lang="ru-RU" sz="54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501460-55C1-6114-73D3-0DFBFEB9E582}"/>
                </a:ext>
              </a:extLst>
            </p:cNvPr>
            <p:cNvGrpSpPr/>
            <p:nvPr/>
          </p:nvGrpSpPr>
          <p:grpSpPr>
            <a:xfrm>
              <a:off x="10960562" y="2136928"/>
              <a:ext cx="2805409" cy="1965423"/>
              <a:chOff x="6653280" y="2453614"/>
              <a:chExt cx="5272022" cy="3693491"/>
            </a:xfrm>
            <a:effectLst/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7C0188C-4376-276C-513D-977B77E315A0}"/>
                  </a:ext>
                </a:extLst>
              </p:cNvPr>
              <p:cNvSpPr/>
              <p:nvPr/>
            </p:nvSpPr>
            <p:spPr>
              <a:xfrm>
                <a:off x="6653280" y="2453614"/>
                <a:ext cx="5272022" cy="3693491"/>
              </a:xfrm>
              <a:prstGeom prst="roundRect">
                <a:avLst>
                  <a:gd name="adj" fmla="val 524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DFCC033-652C-61CB-D262-9AE809BDE468}"/>
                  </a:ext>
                </a:extLst>
              </p:cNvPr>
              <p:cNvGrpSpPr/>
              <p:nvPr/>
            </p:nvGrpSpPr>
            <p:grpSpPr>
              <a:xfrm>
                <a:off x="7517003" y="2596946"/>
                <a:ext cx="3845505" cy="3460954"/>
                <a:chOff x="6096000" y="2129820"/>
                <a:chExt cx="6558029" cy="5902226"/>
              </a:xfrm>
              <a:effectLst/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26B2E3C3-3BC7-E0DC-5E24-B2FC266DB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6000" y="2129820"/>
                  <a:ext cx="6558029" cy="5902226"/>
                </a:xfrm>
                <a:prstGeom prst="roundRect">
                  <a:avLst>
                    <a:gd name="adj" fmla="val 4546"/>
                  </a:avLst>
                </a:prstGeom>
                <a:effectLst/>
              </p:spPr>
            </p:pic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5AC39A6-5120-5EF5-2184-A9C2BFC10A04}"/>
                    </a:ext>
                  </a:extLst>
                </p:cNvPr>
                <p:cNvSpPr/>
                <p:nvPr/>
              </p:nvSpPr>
              <p:spPr>
                <a:xfrm>
                  <a:off x="9220200" y="5647551"/>
                  <a:ext cx="914400" cy="344031"/>
                </a:xfrm>
                <a:prstGeom prst="ellipse">
                  <a:avLst/>
                </a:pr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23ADE4-FB2D-E622-1468-5E4B92B294AA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3450817-A0FB-50BB-86DB-A775EC724099}"/>
                </a:ext>
              </a:extLst>
            </p:cNvPr>
            <p:cNvGrpSpPr/>
            <p:nvPr/>
          </p:nvGrpSpPr>
          <p:grpSpPr>
            <a:xfrm>
              <a:off x="19912468" y="2107337"/>
              <a:ext cx="2805409" cy="1965423"/>
              <a:chOff x="6653280" y="2453614"/>
              <a:chExt cx="5272022" cy="3693491"/>
            </a:xfrm>
            <a:effectLst/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9996774-E560-A7AF-C525-707EBD294ED1}"/>
                  </a:ext>
                </a:extLst>
              </p:cNvPr>
              <p:cNvSpPr/>
              <p:nvPr/>
            </p:nvSpPr>
            <p:spPr>
              <a:xfrm>
                <a:off x="6653280" y="2453614"/>
                <a:ext cx="5272022" cy="3693491"/>
              </a:xfrm>
              <a:prstGeom prst="roundRect">
                <a:avLst>
                  <a:gd name="adj" fmla="val 524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450CC0D-DDF2-BA1C-6214-E0ABFC761FF4}"/>
                  </a:ext>
                </a:extLst>
              </p:cNvPr>
              <p:cNvGrpSpPr/>
              <p:nvPr/>
            </p:nvGrpSpPr>
            <p:grpSpPr>
              <a:xfrm>
                <a:off x="7517003" y="2596946"/>
                <a:ext cx="3845505" cy="3460954"/>
                <a:chOff x="6096000" y="2129820"/>
                <a:chExt cx="6558029" cy="5902226"/>
              </a:xfrm>
              <a:effectLst/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7813130A-0AC5-8B78-61B0-C773B6AC80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6000" y="2129820"/>
                  <a:ext cx="6558029" cy="5902226"/>
                </a:xfrm>
                <a:prstGeom prst="roundRect">
                  <a:avLst>
                    <a:gd name="adj" fmla="val 4546"/>
                  </a:avLst>
                </a:prstGeom>
                <a:effectLst/>
              </p:spPr>
            </p:pic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944F586-AE1A-F7E0-2380-1D664A241AEE}"/>
                    </a:ext>
                  </a:extLst>
                </p:cNvPr>
                <p:cNvSpPr/>
                <p:nvPr/>
              </p:nvSpPr>
              <p:spPr>
                <a:xfrm>
                  <a:off x="9220200" y="5647551"/>
                  <a:ext cx="914400" cy="344031"/>
                </a:xfrm>
                <a:prstGeom prst="ellipse">
                  <a:avLst/>
                </a:pr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689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do homework?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706B98D-1AC5-6687-EA93-BC3CEF90B739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4400"/>
                  <a:t>I do homework at seven thirty.</a:t>
                </a:r>
                <a:endParaRPr lang="ru-RU" sz="4400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0BA4B71-665B-F703-0ADB-52A2285895F5}"/>
                </a:ext>
              </a:extLst>
            </p:cNvPr>
            <p:cNvGrpSpPr/>
            <p:nvPr/>
          </p:nvGrpSpPr>
          <p:grpSpPr>
            <a:xfrm>
              <a:off x="10960562" y="2136928"/>
              <a:ext cx="5068868" cy="2067239"/>
              <a:chOff x="10960562" y="2136928"/>
              <a:chExt cx="5068868" cy="206723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5F5E8A4-4BA8-BFC9-4EDA-CC6CF74A31DF}"/>
                  </a:ext>
                </a:extLst>
              </p:cNvPr>
              <p:cNvGrpSpPr/>
              <p:nvPr/>
            </p:nvGrpSpPr>
            <p:grpSpPr>
              <a:xfrm>
                <a:off x="10960562" y="2136928"/>
                <a:ext cx="2805409" cy="1965423"/>
                <a:chOff x="12144347" y="2476500"/>
                <a:chExt cx="5272022" cy="3693491"/>
              </a:xfrm>
              <a:effectLst/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7C26AF2D-909C-915B-749E-04C1D43D8AA6}"/>
                    </a:ext>
                  </a:extLst>
                </p:cNvPr>
                <p:cNvSpPr/>
                <p:nvPr/>
              </p:nvSpPr>
              <p:spPr>
                <a:xfrm>
                  <a:off x="12144347" y="2476500"/>
                  <a:ext cx="5272022" cy="3693491"/>
                </a:xfrm>
                <a:prstGeom prst="roundRect">
                  <a:avLst>
                    <a:gd name="adj" fmla="val 5241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21807DC-778D-3E6A-B3E7-6383F707B7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951803" y="2493210"/>
                  <a:ext cx="3428842" cy="3667861"/>
                </a:xfrm>
                <a:prstGeom prst="roundRect">
                  <a:avLst>
                    <a:gd name="adj" fmla="val 0"/>
                  </a:avLst>
                </a:prstGeom>
                <a:effectLst/>
              </p:spPr>
            </p:pic>
          </p:grpSp>
          <p:pic>
            <p:nvPicPr>
              <p:cNvPr id="39" name="Mspham-0936082789">
                <a:extLst>
                  <a:ext uri="{FF2B5EF4-FFF2-40B4-BE49-F238E27FC236}">
                    <a16:creationId xmlns:a16="http://schemas.microsoft.com/office/drawing/2014/main" id="{C59FF7A0-180B-A815-D610-5FC84493B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65971" y="2257105"/>
                <a:ext cx="2263459" cy="1947062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AA81A15-CB18-59C8-9398-2DEC12E973DC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9FDCED4-5DB4-5458-17A3-3E68B49AAE66}"/>
                </a:ext>
              </a:extLst>
            </p:cNvPr>
            <p:cNvGrpSpPr/>
            <p:nvPr/>
          </p:nvGrpSpPr>
          <p:grpSpPr>
            <a:xfrm>
              <a:off x="19839103" y="2111120"/>
              <a:ext cx="5139019" cy="2043935"/>
              <a:chOff x="19839103" y="2111120"/>
              <a:chExt cx="5139019" cy="204393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44372C2-8189-0AD4-8AA7-E7789BFC4D37}"/>
                  </a:ext>
                </a:extLst>
              </p:cNvPr>
              <p:cNvGrpSpPr/>
              <p:nvPr/>
            </p:nvGrpSpPr>
            <p:grpSpPr>
              <a:xfrm>
                <a:off x="19839103" y="2111120"/>
                <a:ext cx="2805409" cy="1965423"/>
                <a:chOff x="12144347" y="2476500"/>
                <a:chExt cx="5272022" cy="3693491"/>
              </a:xfrm>
              <a:effectLst/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33D17B58-9B42-EA91-8BBC-C072D4B1DA17}"/>
                    </a:ext>
                  </a:extLst>
                </p:cNvPr>
                <p:cNvSpPr/>
                <p:nvPr/>
              </p:nvSpPr>
              <p:spPr>
                <a:xfrm>
                  <a:off x="12144347" y="2476500"/>
                  <a:ext cx="5272022" cy="3693491"/>
                </a:xfrm>
                <a:prstGeom prst="roundRect">
                  <a:avLst>
                    <a:gd name="adj" fmla="val 5241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7137C8FE-F8B3-B685-FE17-851EEC9AB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951803" y="2493210"/>
                  <a:ext cx="3428842" cy="3667861"/>
                </a:xfrm>
                <a:prstGeom prst="roundRect">
                  <a:avLst>
                    <a:gd name="adj" fmla="val 0"/>
                  </a:avLst>
                </a:prstGeom>
                <a:effectLst/>
              </p:spPr>
            </p:pic>
          </p:grpSp>
          <p:pic>
            <p:nvPicPr>
              <p:cNvPr id="40" name="Mspham-0936082789">
                <a:extLst>
                  <a:ext uri="{FF2B5EF4-FFF2-40B4-BE49-F238E27FC236}">
                    <a16:creationId xmlns:a16="http://schemas.microsoft.com/office/drawing/2014/main" id="{42652472-2DB1-DE1C-5B3B-1A5FA04FD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714663" y="2207993"/>
                <a:ext cx="2263459" cy="19470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92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4172723" y="4253549"/>
            <a:ext cx="11702568" cy="286232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9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9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30677"/>
            <a:ext cx="18288000" cy="10256324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08B9EE-4836-2B96-BD62-7AB06FA2725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48753" y="85629"/>
              <a:ext cx="1774547" cy="851591"/>
              <a:chOff x="8389093" y="-14287"/>
              <a:chExt cx="1774547" cy="851591"/>
            </a:xfrm>
          </p:grpSpPr>
          <p:pic>
            <p:nvPicPr>
              <p:cNvPr id="12" name="MsPham-0936082789">
                <a:hlinkClick r:id="rId4"/>
                <a:extLst>
                  <a:ext uri="{FF2B5EF4-FFF2-40B4-BE49-F238E27FC236}">
                    <a16:creationId xmlns:a16="http://schemas.microsoft.com/office/drawing/2014/main" id="{2C061FA4-FEB4-A751-F9B0-56E01EB28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00" t="7671" r="30790" b="7671"/>
              <a:stretch/>
            </p:blipFill>
            <p:spPr>
              <a:xfrm>
                <a:off x="9633562" y="233156"/>
                <a:ext cx="530078" cy="60414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MsPham-0936082789">
                <a:hlinkClick r:id="rId4"/>
                <a:extLst>
                  <a:ext uri="{FF2B5EF4-FFF2-40B4-BE49-F238E27FC236}">
                    <a16:creationId xmlns:a16="http://schemas.microsoft.com/office/drawing/2014/main" id="{06A14520-AF7C-FE05-4A02-4AA00BE76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890"/>
              <a:stretch/>
            </p:blipFill>
            <p:spPr>
              <a:xfrm>
                <a:off x="8389093" y="-14287"/>
                <a:ext cx="1346099" cy="834435"/>
              </a:xfrm>
              <a:prstGeom prst="rect">
                <a:avLst/>
              </a:prstGeom>
            </p:spPr>
          </p:pic>
        </p:grpSp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7390" y="7320714"/>
            <a:ext cx="3863340" cy="293560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928693" y="8241245"/>
            <a:ext cx="11010989" cy="14374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have lunch?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4298" y="7526499"/>
            <a:ext cx="1633919" cy="252403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Next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13434541" y="8287220"/>
            <a:ext cx="3322802" cy="132642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Franklin Gothic Demi" panose="020B0703020102020204" pitchFamily="34" charset="0"/>
              </a:rPr>
              <a:t>Check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4A2AF65-82A9-FBE5-B512-CB4FA18DFB33}"/>
              </a:ext>
            </a:extLst>
          </p:cNvPr>
          <p:cNvGrpSpPr/>
          <p:nvPr/>
        </p:nvGrpSpPr>
        <p:grpSpPr>
          <a:xfrm>
            <a:off x="1394660" y="1326071"/>
            <a:ext cx="14753588" cy="6881811"/>
            <a:chOff x="1394660" y="1326071"/>
            <a:chExt cx="14753588" cy="6881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AACCF1-A5B1-87DF-0AF0-E813FC100E66}"/>
                </a:ext>
              </a:extLst>
            </p:cNvPr>
            <p:cNvGrpSpPr/>
            <p:nvPr/>
          </p:nvGrpSpPr>
          <p:grpSpPr>
            <a:xfrm>
              <a:off x="1394660" y="1326071"/>
              <a:ext cx="14753588" cy="6881811"/>
              <a:chOff x="-3427411" y="1376229"/>
              <a:chExt cx="9835725" cy="45878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EE5A30-6F54-EE1F-E20F-351B11CF8B38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34" name="Picture 2" descr="Crab clipart">
                  <a:extLst>
                    <a:ext uri="{FF2B5EF4-FFF2-40B4-BE49-F238E27FC236}">
                      <a16:creationId xmlns:a16="http://schemas.microsoft.com/office/drawing/2014/main" id="{10945FA5-8A83-AB93-B746-31AB08C64F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93295F3-F7A4-9B4B-5672-4B36FDF253AE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36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" name="Picture 2" descr="Crab clipart">
                  <a:extLst>
                    <a:ext uri="{FF2B5EF4-FFF2-40B4-BE49-F238E27FC236}">
                      <a16:creationId xmlns:a16="http://schemas.microsoft.com/office/drawing/2014/main" id="{575D27A9-F2F0-AA86-46E6-4F7A7C0238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9B1B46-9D13-FC6F-F917-9E79E2E75F17}"/>
                  </a:ext>
                </a:extLst>
              </p:cNvPr>
              <p:cNvSpPr txBox="1"/>
              <p:nvPr/>
            </p:nvSpPr>
            <p:spPr>
              <a:xfrm>
                <a:off x="-3427411" y="3921182"/>
                <a:ext cx="5935511" cy="1108651"/>
              </a:xfrm>
              <a:prstGeom prst="wedgeRoundRectCallout">
                <a:avLst>
                  <a:gd name="adj1" fmla="val 61537"/>
                  <a:gd name="adj2" fmla="val 57638"/>
                  <a:gd name="adj3" fmla="val 16667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4400"/>
                  <a:t>I have lunch at twelve o’clock. </a:t>
                </a:r>
                <a:endParaRPr lang="ru-RU" sz="4400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7C9DA6-7721-BC3C-A592-1832AEFEDEA3}"/>
                </a:ext>
              </a:extLst>
            </p:cNvPr>
            <p:cNvGrpSpPr/>
            <p:nvPr/>
          </p:nvGrpSpPr>
          <p:grpSpPr>
            <a:xfrm>
              <a:off x="10567379" y="1386246"/>
              <a:ext cx="3342332" cy="3427780"/>
              <a:chOff x="10567379" y="1386246"/>
              <a:chExt cx="3342332" cy="342778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8AEAC1A-CA4D-400E-EF39-B0B053AAF65E}"/>
                  </a:ext>
                </a:extLst>
              </p:cNvPr>
              <p:cNvGrpSpPr/>
              <p:nvPr/>
            </p:nvGrpSpPr>
            <p:grpSpPr>
              <a:xfrm>
                <a:off x="11054068" y="1750129"/>
                <a:ext cx="2855643" cy="3063897"/>
                <a:chOff x="6168210" y="787582"/>
                <a:chExt cx="5366425" cy="5757782"/>
              </a:xfrm>
              <a:effectLst/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54EE25D1-4691-980D-6F41-FE5A7642B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68210" y="2489096"/>
                  <a:ext cx="5366425" cy="4056268"/>
                </a:xfrm>
                <a:prstGeom prst="rect">
                  <a:avLst/>
                </a:prstGeom>
              </p:spPr>
            </p:pic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D75F580-DACA-3450-6BBE-F2F9B887F03C}"/>
                    </a:ext>
                  </a:extLst>
                </p:cNvPr>
                <p:cNvGrpSpPr/>
                <p:nvPr/>
              </p:nvGrpSpPr>
              <p:grpSpPr>
                <a:xfrm>
                  <a:off x="7096706" y="1397657"/>
                  <a:ext cx="102567" cy="345463"/>
                  <a:chOff x="3884824" y="1641746"/>
                  <a:chExt cx="129868" cy="437416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D7DFB934-0661-87F8-80EF-F0E94D62F4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909988" y="1641746"/>
                    <a:ext cx="75503" cy="43489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03A1FA71-4B39-4E96-97AF-C022098904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 flipH="1">
                    <a:off x="3884824" y="1759027"/>
                    <a:ext cx="129868" cy="32013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1425B13-FBE7-6BCE-1256-E617FE9F34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flipH="1">
                  <a:off x="9782892" y="787582"/>
                  <a:ext cx="1697943" cy="1695772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45FF154-6CB6-78FA-A08D-3A63378A2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67379" y="1386246"/>
                <a:ext cx="2147185" cy="1531705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48A1661-A99C-33D5-297E-1ED211DC4CF4}"/>
              </a:ext>
            </a:extLst>
          </p:cNvPr>
          <p:cNvGrpSpPr/>
          <p:nvPr/>
        </p:nvGrpSpPr>
        <p:grpSpPr>
          <a:xfrm>
            <a:off x="18636558" y="-4076310"/>
            <a:ext cx="6446408" cy="12287852"/>
            <a:chOff x="18636558" y="-4076310"/>
            <a:chExt cx="6446408" cy="122878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CF1C5-C8ED-E941-FD04-3E73461B41AE}"/>
                </a:ext>
              </a:extLst>
            </p:cNvPr>
            <p:cNvGrpSpPr/>
            <p:nvPr/>
          </p:nvGrpSpPr>
          <p:grpSpPr>
            <a:xfrm>
              <a:off x="18636558" y="-4076310"/>
              <a:ext cx="6446408" cy="12287852"/>
              <a:chOff x="2110709" y="-2227798"/>
              <a:chExt cx="4297605" cy="819190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4E501-2A8A-2CCE-20F9-E69A4805A35B}"/>
                  </a:ext>
                </a:extLst>
              </p:cNvPr>
              <p:cNvGrpSpPr/>
              <p:nvPr/>
            </p:nvGrpSpPr>
            <p:grpSpPr>
              <a:xfrm>
                <a:off x="2130226" y="1376229"/>
                <a:ext cx="4278088" cy="4587874"/>
                <a:chOff x="6516548" y="2210766"/>
                <a:chExt cx="3857540" cy="4136873"/>
              </a:xfrm>
            </p:grpSpPr>
            <p:pic>
              <p:nvPicPr>
                <p:cNvPr id="7" name="Picture 2" descr="Crab clipart">
                  <a:extLst>
                    <a:ext uri="{FF2B5EF4-FFF2-40B4-BE49-F238E27FC236}">
                      <a16:creationId xmlns:a16="http://schemas.microsoft.com/office/drawing/2014/main" id="{5CC25052-5095-3A41-86C7-A8ACB8991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144"/>
                <a:stretch/>
              </p:blipFill>
              <p:spPr bwMode="auto">
                <a:xfrm flipH="1">
                  <a:off x="7213584" y="4029935"/>
                  <a:ext cx="1336056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5EFD490F-37AD-65ED-A7F7-911B9DBC82B6}"/>
                    </a:ext>
                  </a:extLst>
                </p:cNvPr>
                <p:cNvSpPr/>
                <p:nvPr/>
              </p:nvSpPr>
              <p:spPr>
                <a:xfrm>
                  <a:off x="6516548" y="2210766"/>
                  <a:ext cx="3857540" cy="2190192"/>
                </a:xfrm>
                <a:prstGeom prst="roundRect">
                  <a:avLst>
                    <a:gd name="adj" fmla="val 14509"/>
                  </a:avLst>
                </a:prstGeom>
                <a:solidFill>
                  <a:srgbClr val="FFFCEF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11480" defTabSz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4200" b="1">
                    <a:solidFill>
                      <a:srgbClr val="604B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" name="Picture 2" descr="Crab clipart">
                  <a:extLst>
                    <a:ext uri="{FF2B5EF4-FFF2-40B4-BE49-F238E27FC236}">
                      <a16:creationId xmlns:a16="http://schemas.microsoft.com/office/drawing/2014/main" id="{3A1EFA6F-1895-A9E2-EAB0-D87E634BB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667"/>
                <a:stretch/>
              </p:blipFill>
              <p:spPr bwMode="auto">
                <a:xfrm flipH="1">
                  <a:off x="8427720" y="4029935"/>
                  <a:ext cx="1135758" cy="2317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CFFA9-FCD2-2A4E-A62A-EB90EACB9479}"/>
                  </a:ext>
                </a:extLst>
              </p:cNvPr>
              <p:cNvSpPr txBox="1"/>
              <p:nvPr/>
            </p:nvSpPr>
            <p:spPr>
              <a:xfrm>
                <a:off x="2110709" y="-2227798"/>
                <a:ext cx="427808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ln w="10160">
                      <a:solidFill>
                        <a:srgbClr val="E05326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ooper Black" panose="0208090404030B020404" pitchFamily="18" charset="0"/>
                  </a:rPr>
                  <a:t>   MsPham-0936082789</a:t>
                </a:r>
                <a:endParaRPr lang="ru-RU" sz="72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151455A-D126-B5C9-EDAE-E07BB04E731F}"/>
                </a:ext>
              </a:extLst>
            </p:cNvPr>
            <p:cNvGrpSpPr/>
            <p:nvPr/>
          </p:nvGrpSpPr>
          <p:grpSpPr>
            <a:xfrm>
              <a:off x="19391961" y="1433905"/>
              <a:ext cx="3342332" cy="3427780"/>
              <a:chOff x="10567379" y="1386246"/>
              <a:chExt cx="3342332" cy="342778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09A81EE-96D8-DB85-A0CB-F6D6BBFE4D71}"/>
                  </a:ext>
                </a:extLst>
              </p:cNvPr>
              <p:cNvGrpSpPr/>
              <p:nvPr/>
            </p:nvGrpSpPr>
            <p:grpSpPr>
              <a:xfrm>
                <a:off x="11054068" y="1750129"/>
                <a:ext cx="2855643" cy="3063897"/>
                <a:chOff x="6168210" y="787582"/>
                <a:chExt cx="5366425" cy="5757782"/>
              </a:xfrm>
              <a:effectLst/>
            </p:grpSpPr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73F36004-8D27-4124-53A1-55DDF2D4C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68210" y="2489096"/>
                  <a:ext cx="5366425" cy="4056268"/>
                </a:xfrm>
                <a:prstGeom prst="rect">
                  <a:avLst/>
                </a:prstGeom>
              </p:spPr>
            </p:pic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CC197A4-2281-CF92-3DCB-3DF033892CEE}"/>
                    </a:ext>
                  </a:extLst>
                </p:cNvPr>
                <p:cNvGrpSpPr/>
                <p:nvPr/>
              </p:nvGrpSpPr>
              <p:grpSpPr>
                <a:xfrm>
                  <a:off x="7096706" y="1397657"/>
                  <a:ext cx="102567" cy="345463"/>
                  <a:chOff x="3884824" y="1641746"/>
                  <a:chExt cx="129868" cy="437416"/>
                </a:xfrm>
              </p:grpSpPr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B1479232-D162-7E1E-9300-951FB54EA4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909988" y="1641746"/>
                    <a:ext cx="75503" cy="43489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A396A4D8-92DC-32C4-3863-81A026CD39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 flipH="1">
                    <a:off x="3884824" y="1759027"/>
                    <a:ext cx="129868" cy="32013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71A65418-CCAB-22B9-56CF-89A509739A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flipH="1">
                  <a:off x="9782892" y="787582"/>
                  <a:ext cx="1697943" cy="1695772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C975185-71F1-C34E-904F-FF90C05D5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67379" y="1386246"/>
                <a:ext cx="2147185" cy="15317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43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781</Words>
  <Application>Microsoft Office PowerPoint</Application>
  <PresentationFormat>Custom</PresentationFormat>
  <Paragraphs>229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.VnBlack</vt:lpstr>
      <vt:lpstr>.VnAvant</vt:lpstr>
      <vt:lpstr>Comic Sans MS</vt:lpstr>
      <vt:lpstr>Kirang Haerang</vt:lpstr>
      <vt:lpstr>Franklin Gothic Demi</vt:lpstr>
      <vt:lpstr>Arial</vt:lpstr>
      <vt:lpstr>.VnCooper</vt:lpstr>
      <vt:lpstr>Calibri</vt:lpstr>
      <vt:lpstr>Cooper Black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214</cp:revision>
  <dcterms:created xsi:type="dcterms:W3CDTF">2006-08-16T00:00:00Z</dcterms:created>
  <dcterms:modified xsi:type="dcterms:W3CDTF">2023-06-05T09:01:47Z</dcterms:modified>
  <dc:identifier>DAFhFAq5cvQ</dc:identifier>
</cp:coreProperties>
</file>