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488" r:id="rId2"/>
    <p:sldId id="256" r:id="rId3"/>
    <p:sldId id="486" r:id="rId4"/>
    <p:sldId id="557" r:id="rId5"/>
    <p:sldId id="489" r:id="rId6"/>
    <p:sldId id="559" r:id="rId7"/>
    <p:sldId id="561" r:id="rId8"/>
    <p:sldId id="562" r:id="rId9"/>
    <p:sldId id="563" r:id="rId10"/>
    <p:sldId id="564" r:id="rId11"/>
    <p:sldId id="565" r:id="rId12"/>
    <p:sldId id="560" r:id="rId13"/>
    <p:sldId id="492" r:id="rId14"/>
    <p:sldId id="257" r:id="rId15"/>
    <p:sldId id="786" r:id="rId16"/>
    <p:sldId id="556" r:id="rId17"/>
    <p:sldId id="549" r:id="rId18"/>
    <p:sldId id="787" r:id="rId19"/>
    <p:sldId id="788" r:id="rId20"/>
    <p:sldId id="566" r:id="rId21"/>
    <p:sldId id="567" r:id="rId22"/>
    <p:sldId id="568" r:id="rId23"/>
    <p:sldId id="790" r:id="rId24"/>
    <p:sldId id="300" r:id="rId25"/>
    <p:sldId id="308" r:id="rId26"/>
    <p:sldId id="309" r:id="rId27"/>
    <p:sldId id="777" r:id="rId28"/>
    <p:sldId id="778" r:id="rId29"/>
    <p:sldId id="773" r:id="rId30"/>
    <p:sldId id="774" r:id="rId31"/>
    <p:sldId id="775" r:id="rId32"/>
    <p:sldId id="776" r:id="rId33"/>
    <p:sldId id="781" r:id="rId34"/>
    <p:sldId id="782" r:id="rId35"/>
    <p:sldId id="779" r:id="rId36"/>
    <p:sldId id="780" r:id="rId37"/>
    <p:sldId id="783" r:id="rId38"/>
    <p:sldId id="784" r:id="rId39"/>
    <p:sldId id="322" r:id="rId40"/>
    <p:sldId id="789" r:id="rId41"/>
    <p:sldId id="569" r:id="rId42"/>
    <p:sldId id="555" r:id="rId43"/>
    <p:sldId id="491" r:id="rId44"/>
    <p:sldId id="2007577260" r:id="rId45"/>
  </p:sldIdLst>
  <p:sldSz cx="18288000" cy="10287000"/>
  <p:notesSz cx="6858000" cy="9144000"/>
  <p:embeddedFontLst>
    <p:embeddedFont>
      <p:font typeface=".VnAvant" panose="020B7200000000000000" pitchFamily="34" charset="0"/>
      <p:regular r:id="rId47"/>
      <p:bold r:id="rId48"/>
      <p:italic r:id="rId49"/>
      <p:boldItalic r:id="rId50"/>
    </p:embeddedFont>
    <p:embeddedFont>
      <p:font typeface=".VnCooper" panose="020B7200000000000000" pitchFamily="34" charset="0"/>
      <p:regular r:id="rId51"/>
    </p:embeddedFont>
    <p:embeddedFont>
      <p:font typeface=".VnHelvetInsH" panose="020B7200000000000000" pitchFamily="34" charset="0"/>
      <p:regular r:id="rId52"/>
    </p:embeddedFont>
    <p:embeddedFont>
      <p:font typeface="Arial Black" panose="020B0A04020102020204" pitchFamily="34" charset="0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Cooper Black" panose="0208090404030B020404" pitchFamily="18" charset="0"/>
      <p:regular r:id="rId66"/>
    </p:embeddedFont>
    <p:embeddedFont>
      <p:font typeface="Kirang Haerang" panose="020B060402020202020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775"/>
    <a:srgbClr val="F9D9D7"/>
    <a:srgbClr val="FCEBEA"/>
    <a:srgbClr val="F27F6A"/>
    <a:srgbClr val="9751CB"/>
    <a:srgbClr val="552579"/>
    <a:srgbClr val="D60000"/>
    <a:srgbClr val="FF5050"/>
    <a:srgbClr val="E1616A"/>
    <a:srgbClr val="641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379" autoAdjust="0"/>
  </p:normalViewPr>
  <p:slideViewPr>
    <p:cSldViewPr>
      <p:cViewPr varScale="1">
        <p:scale>
          <a:sx n="55" d="100"/>
          <a:sy n="55" d="100"/>
        </p:scale>
        <p:origin x="10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, listen and 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9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9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image" Target="../media/image17.png"/><Relationship Id="rId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7.wav"/><Relationship Id="rId7" Type="http://schemas.openxmlformats.org/officeDocument/2006/relationships/image" Target="../media/image2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audio" Target="../media/audio19.wav"/><Relationship Id="rId10" Type="http://schemas.openxmlformats.org/officeDocument/2006/relationships/image" Target="../media/image23.png"/><Relationship Id="rId4" Type="http://schemas.openxmlformats.org/officeDocument/2006/relationships/audio" Target="../media/audio18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2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25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25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25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6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Thursday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năm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l-GR"/>
              <a:t>/ˈθ</a:t>
            </a:r>
            <a:r>
              <a:rPr lang="en-US"/>
              <a:t>ɜːzdeɪ/</a:t>
            </a:r>
          </a:p>
        </p:txBody>
      </p:sp>
    </p:spTree>
    <p:extLst>
      <p:ext uri="{BB962C8B-B14F-4D97-AF65-F5344CB8AC3E}">
        <p14:creationId xmlns:p14="http://schemas.microsoft.com/office/powerpoint/2010/main" val="40168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sáu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/ˈfraɪdeɪ/</a:t>
            </a:r>
          </a:p>
        </p:txBody>
      </p:sp>
    </p:spTree>
    <p:extLst>
      <p:ext uri="{BB962C8B-B14F-4D97-AF65-F5344CB8AC3E}">
        <p14:creationId xmlns:p14="http://schemas.microsoft.com/office/powerpoint/2010/main" val="11962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Saturday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7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/ˈsætədeɪ/</a:t>
            </a:r>
          </a:p>
        </p:txBody>
      </p:sp>
    </p:spTree>
    <p:extLst>
      <p:ext uri="{BB962C8B-B14F-4D97-AF65-F5344CB8AC3E}">
        <p14:creationId xmlns:p14="http://schemas.microsoft.com/office/powerpoint/2010/main" val="20119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3BC348B-32D8-91C0-7BB6-0C4B7DF8A09C}"/>
              </a:ext>
            </a:extLst>
          </p:cNvPr>
          <p:cNvGrpSpPr/>
          <p:nvPr/>
        </p:nvGrpSpPr>
        <p:grpSpPr>
          <a:xfrm>
            <a:off x="685800" y="1866900"/>
            <a:ext cx="3850546" cy="3596743"/>
            <a:chOff x="609600" y="2019300"/>
            <a:chExt cx="3850546" cy="359674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4046EA-7271-16A2-F0D4-7573C5FCC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33959B7-DF87-8F39-3BE4-5A9B774806B2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D40902-5F9D-77CD-7CB9-D979B20B9523}"/>
              </a:ext>
            </a:extLst>
          </p:cNvPr>
          <p:cNvGrpSpPr/>
          <p:nvPr/>
        </p:nvGrpSpPr>
        <p:grpSpPr>
          <a:xfrm>
            <a:off x="5036321" y="1866900"/>
            <a:ext cx="3850546" cy="3596743"/>
            <a:chOff x="4960121" y="2019300"/>
            <a:chExt cx="3850546" cy="359674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77483CE-4EC7-E52C-D64C-9BCFC5E5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74EC68D7-53D9-9BF3-19F9-D8D04B355CE9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5B50F6-AEAC-AFD5-10DD-6DD9DF4E2962}"/>
              </a:ext>
            </a:extLst>
          </p:cNvPr>
          <p:cNvGrpSpPr/>
          <p:nvPr/>
        </p:nvGrpSpPr>
        <p:grpSpPr>
          <a:xfrm>
            <a:off x="9386843" y="1866900"/>
            <a:ext cx="3850546" cy="3596743"/>
            <a:chOff x="9310643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FD96E69-2CB5-D868-A65E-AA1A89DAC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64D86BD1-A334-7845-3FE9-6A3E6953B5B0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9E71C1-B4BA-5D59-4A5B-2EAE0F928E78}"/>
              </a:ext>
            </a:extLst>
          </p:cNvPr>
          <p:cNvGrpSpPr/>
          <p:nvPr/>
        </p:nvGrpSpPr>
        <p:grpSpPr>
          <a:xfrm>
            <a:off x="13737364" y="1866900"/>
            <a:ext cx="3850546" cy="3596743"/>
            <a:chOff x="13661164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990B93-2B16-1403-1E0A-B6D950A6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E3E24BC4-64D2-5569-F042-04CA7DDEEB18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9BC77C-08F9-9340-52BA-E0F802D3ED4D}"/>
              </a:ext>
            </a:extLst>
          </p:cNvPr>
          <p:cNvGrpSpPr/>
          <p:nvPr/>
        </p:nvGrpSpPr>
        <p:grpSpPr>
          <a:xfrm>
            <a:off x="2611073" y="6042080"/>
            <a:ext cx="3850546" cy="3596743"/>
            <a:chOff x="2362200" y="1104900"/>
            <a:chExt cx="3237257" cy="302387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D30991-7915-E3F6-060D-353AA886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21A87934-2D02-311D-B326-D2E8B54BB54E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B9D3E1-4EC2-E699-2522-616FF539D4FE}"/>
              </a:ext>
            </a:extLst>
          </p:cNvPr>
          <p:cNvGrpSpPr/>
          <p:nvPr/>
        </p:nvGrpSpPr>
        <p:grpSpPr>
          <a:xfrm>
            <a:off x="6961594" y="6042080"/>
            <a:ext cx="3850546" cy="3596743"/>
            <a:chOff x="2362200" y="1104900"/>
            <a:chExt cx="3237257" cy="302387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293881B-4E77-9BDD-442A-6C0B4E0C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2ECA1056-8826-D115-7ED3-E705AC61D3F3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12FC20-0024-83EC-469F-60A755212B7A}"/>
              </a:ext>
            </a:extLst>
          </p:cNvPr>
          <p:cNvGrpSpPr/>
          <p:nvPr/>
        </p:nvGrpSpPr>
        <p:grpSpPr>
          <a:xfrm>
            <a:off x="11312115" y="6042080"/>
            <a:ext cx="3850546" cy="3596743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4648855-C631-57F0-794C-262668C8C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F2993E3D-394F-4F11-CF8E-6C5609AB1DDB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97239FDE-0C78-2B04-BC65-005443B5BD61}"/>
              </a:ext>
            </a:extLst>
          </p:cNvPr>
          <p:cNvSpPr/>
          <p:nvPr/>
        </p:nvSpPr>
        <p:spPr>
          <a:xfrm>
            <a:off x="4301715" y="308871"/>
            <a:ext cx="10170255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Days of a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8440400" y="-3114284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47381" y="1562100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Sunday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894155" y="99588"/>
            <a:ext cx="7783245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7200"/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0259661" y="15621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Chủ nhật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3447381" y="2742811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Monday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0259661" y="2742811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hai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3447381" y="3923522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Tuesday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10259661" y="3923522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ba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3447381" y="5104233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Wednesday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10259661" y="5104233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tư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23CE6350-A13E-C662-83A2-2426F2BA0FB9}"/>
              </a:ext>
            </a:extLst>
          </p:cNvPr>
          <p:cNvSpPr txBox="1">
            <a:spLocks/>
          </p:cNvSpPr>
          <p:nvPr/>
        </p:nvSpPr>
        <p:spPr>
          <a:xfrm>
            <a:off x="3447381" y="6284944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Thursday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BD477F5-4C09-94CD-2657-A4AA5F3B0A26}"/>
              </a:ext>
            </a:extLst>
          </p:cNvPr>
          <p:cNvSpPr txBox="1">
            <a:spLocks/>
          </p:cNvSpPr>
          <p:nvPr/>
        </p:nvSpPr>
        <p:spPr>
          <a:xfrm>
            <a:off x="10259661" y="6284944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năm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37B8B16-5283-EE7D-8193-5956162CA8AB}"/>
              </a:ext>
            </a:extLst>
          </p:cNvPr>
          <p:cNvSpPr txBox="1">
            <a:spLocks/>
          </p:cNvSpPr>
          <p:nvPr/>
        </p:nvSpPr>
        <p:spPr>
          <a:xfrm>
            <a:off x="3447381" y="7465655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Friday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D776181-27E3-F0CC-1ED2-614B8D89BE48}"/>
              </a:ext>
            </a:extLst>
          </p:cNvPr>
          <p:cNvSpPr txBox="1">
            <a:spLocks/>
          </p:cNvSpPr>
          <p:nvPr/>
        </p:nvSpPr>
        <p:spPr>
          <a:xfrm>
            <a:off x="10259661" y="7465655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sáu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6E25D15-743C-A5EE-7C45-E4F0992B1A0D}"/>
              </a:ext>
            </a:extLst>
          </p:cNvPr>
          <p:cNvSpPr txBox="1">
            <a:spLocks/>
          </p:cNvSpPr>
          <p:nvPr/>
        </p:nvSpPr>
        <p:spPr>
          <a:xfrm>
            <a:off x="3447381" y="86463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Saturday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8681C90D-C6E3-3517-46BA-F3D0F6174F95}"/>
              </a:ext>
            </a:extLst>
          </p:cNvPr>
          <p:cNvSpPr txBox="1">
            <a:spLocks/>
          </p:cNvSpPr>
          <p:nvPr/>
        </p:nvSpPr>
        <p:spPr>
          <a:xfrm>
            <a:off x="10259661" y="86463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bảy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/>
      <p:bldP spid="8" grpId="0" animBg="1"/>
      <p:bldP spid="8" grpId="1" animBg="1"/>
      <p:bldP spid="10" grpId="0"/>
      <p:bldP spid="11" grpId="0" animBg="1"/>
      <p:bldP spid="11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3406870" y="4381500"/>
            <a:ext cx="1939171" cy="1227093"/>
            <a:chOff x="3709758" y="3204070"/>
            <a:chExt cx="1768014" cy="1118785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E6266EC-518B-3FD7-47E8-10CC1209C6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" t="265" r="-213" b="-2714"/>
          <a:stretch/>
        </p:blipFill>
        <p:spPr>
          <a:xfrm>
            <a:off x="595654" y="1866900"/>
            <a:ext cx="17096692" cy="5715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57" y="7823804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3" y="7823804"/>
            <a:ext cx="967284" cy="9672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9D861-4718-8644-0985-70A68A50E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1911" t="86320" r="8269" b="2752"/>
          <a:stretch/>
        </p:blipFill>
        <p:spPr>
          <a:xfrm>
            <a:off x="14568146" y="6667501"/>
            <a:ext cx="16764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ADE306-B04D-FC92-312A-1935DAC316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394" t="13925" r="14964" b="76513"/>
          <a:stretch/>
        </p:blipFill>
        <p:spPr>
          <a:xfrm>
            <a:off x="11748746" y="2628899"/>
            <a:ext cx="3352800" cy="5334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4E5540-B692-F163-6FD5-0FD1ACA6D04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54" t="16923" r="55140" b="73542"/>
          <a:stretch/>
        </p:blipFill>
        <p:spPr>
          <a:xfrm>
            <a:off x="6262346" y="2796087"/>
            <a:ext cx="1981200" cy="5319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BD6952-5CA7-D6E3-9B5E-4319B833CB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227" t="2997" r="59604" b="86075"/>
          <a:stretch/>
        </p:blipFill>
        <p:spPr>
          <a:xfrm>
            <a:off x="4038600" y="2019299"/>
            <a:ext cx="3442946" cy="609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ED49A7-40FE-E15B-C180-DD3C11A40C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273" t="2997" r="79774" b="86075"/>
          <a:stretch/>
        </p:blipFill>
        <p:spPr>
          <a:xfrm>
            <a:off x="2680946" y="2031640"/>
            <a:ext cx="1357654" cy="609601"/>
          </a:xfrm>
          <a:prstGeom prst="rect">
            <a:avLst/>
          </a:prstGeom>
        </p:spPr>
      </p:pic>
      <p:pic>
        <p:nvPicPr>
          <p:cNvPr id="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8594A6A-D30B-23F4-1DBD-71C9558ABA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31" y="2019299"/>
            <a:ext cx="733274" cy="7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hôm nay là thứ mấy: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day is it today?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258800" y="1524222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là thứ mấy?)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458200" y="2882963"/>
            <a:ext cx="335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thứ)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day is it today?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Sunday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6AFB67DE-D37A-FD05-054D-C5B841A9E3DD}"/>
              </a:ext>
            </a:extLst>
          </p:cNvPr>
          <p:cNvGrpSpPr/>
          <p:nvPr/>
        </p:nvGrpSpPr>
        <p:grpSpPr>
          <a:xfrm>
            <a:off x="12796935" y="5604213"/>
            <a:ext cx="3850546" cy="3596743"/>
            <a:chOff x="609600" y="2019300"/>
            <a:chExt cx="3850546" cy="3596743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673A786D-84F7-7BAB-9C2B-9CE9DA9EF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CE4EE0AF-D320-FFB3-02D1-305CD93A6E6C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thứ _____.)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CACB4E-A451-A922-8725-1EBB0F62B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328" y="2022208"/>
            <a:ext cx="5240525" cy="3403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ECAC-8FC5-6F20-1A64-EA0DB8589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4058" y="2033193"/>
            <a:ext cx="5233942" cy="3403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DE9B3-C4DF-6750-DE1C-2000E86AD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6057103"/>
            <a:ext cx="5233942" cy="3403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E03B7-9282-0CC2-A468-DDA486B6F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7475" y="6057102"/>
            <a:ext cx="5240525" cy="340370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226894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942128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226894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8942128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070679" y="491677"/>
            <a:ext cx="6160271" cy="82296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070679" y="1458243"/>
            <a:ext cx="6160271" cy="82296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Monday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Tuesday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502663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Wednesday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77" y="8003223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910FF2-BD90-B6F5-D9E3-1EE85A48A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1220" y="8423991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10291C-19B6-EC42-E7C6-8167A5473596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06F9AB0-DA5D-066C-C69F-F2AA18111E53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6242D0-BC73-3987-E97F-06E38974880D}"/>
              </a:ext>
            </a:extLst>
          </p:cNvPr>
          <p:cNvGrpSpPr/>
          <p:nvPr/>
        </p:nvGrpSpPr>
        <p:grpSpPr>
          <a:xfrm>
            <a:off x="5291353" y="2081223"/>
            <a:ext cx="7071644" cy="5026292"/>
            <a:chOff x="2922928" y="2022208"/>
            <a:chExt cx="5240525" cy="37247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05993B-2C15-4F47-EDD0-43E540F7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2928" y="2022208"/>
              <a:ext cx="5240525" cy="3403708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DE637163-181E-F2E5-E7CC-63D2A69B5E40}"/>
                </a:ext>
              </a:extLst>
            </p:cNvPr>
            <p:cNvSpPr txBox="1">
              <a:spLocks/>
            </p:cNvSpPr>
            <p:nvPr/>
          </p:nvSpPr>
          <p:spPr>
            <a:xfrm>
              <a:off x="3969263" y="5165812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Monday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3BA1316-E760-34A9-CAB4-C29A2DC625A3}"/>
              </a:ext>
            </a:extLst>
          </p:cNvPr>
          <p:cNvSpPr txBox="1">
            <a:spLocks/>
          </p:cNvSpPr>
          <p:nvPr/>
        </p:nvSpPr>
        <p:spPr>
          <a:xfrm>
            <a:off x="5291353" y="7691127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87186-0E64-478B-77E2-4028A2331D8D}"/>
              </a:ext>
            </a:extLst>
          </p:cNvPr>
          <p:cNvSpPr txBox="1">
            <a:spLocks/>
          </p:cNvSpPr>
          <p:nvPr/>
        </p:nvSpPr>
        <p:spPr>
          <a:xfrm>
            <a:off x="5446780" y="8844759"/>
            <a:ext cx="7158967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Monday.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144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6019799" y="8646734"/>
            <a:ext cx="7123587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.VnAvant" panose="020B7200000000000000" pitchFamily="34" charset="0"/>
                <a:cs typeface="Arial" panose="020B0604020202020204" pitchFamily="34" charset="0"/>
              </a:rPr>
              <a:t>Tues</a:t>
            </a:r>
            <a:r>
              <a:rPr lang="en-US"/>
              <a:t>day.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F6187E-1760-213E-9EB9-0556FF313FA7}"/>
              </a:ext>
            </a:extLst>
          </p:cNvPr>
          <p:cNvGrpSpPr/>
          <p:nvPr/>
        </p:nvGrpSpPr>
        <p:grpSpPr>
          <a:xfrm>
            <a:off x="5291353" y="2081223"/>
            <a:ext cx="7071644" cy="4891077"/>
            <a:chOff x="8710658" y="2033193"/>
            <a:chExt cx="5233942" cy="37138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F6A2B7-D95B-E53B-614E-9D8D7E7C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0658" y="2033193"/>
              <a:ext cx="5233942" cy="3403708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C8479835-26A2-372E-210E-0FB7B0518672}"/>
                </a:ext>
              </a:extLst>
            </p:cNvPr>
            <p:cNvSpPr txBox="1">
              <a:spLocks/>
            </p:cNvSpPr>
            <p:nvPr/>
          </p:nvSpPr>
          <p:spPr>
            <a:xfrm>
              <a:off x="10088226" y="5165812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Tuesday 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382A0DFE-DE1D-425C-45D3-398BCCD8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805198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10B41EEA-1F54-FA26-F7D8-F516938E4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243" y="8225966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CD551EB-D7CC-1027-8F38-B44B6B2689F3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D179CDA-8A1F-0027-6F75-35EC7FD0B0AB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6255334-DF52-DCD6-F7C9-7544E011FFA4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74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BA6FB-9498-C7FD-9AD8-BC84608A22BA}"/>
              </a:ext>
            </a:extLst>
          </p:cNvPr>
          <p:cNvGrpSpPr/>
          <p:nvPr/>
        </p:nvGrpSpPr>
        <p:grpSpPr>
          <a:xfrm>
            <a:off x="5298029" y="2090437"/>
            <a:ext cx="6933184" cy="4946528"/>
            <a:chOff x="2895600" y="6057103"/>
            <a:chExt cx="5233942" cy="3734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C9FB56-6DED-7B9B-66C6-51D3627B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5600" y="6057103"/>
              <a:ext cx="5233942" cy="3403708"/>
            </a:xfrm>
            <a:prstGeom prst="rect">
              <a:avLst/>
            </a:prstGeom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B6B6493C-9CDA-73F1-C164-9E593203C402}"/>
                </a:ext>
              </a:extLst>
            </p:cNvPr>
            <p:cNvSpPr txBox="1">
              <a:spLocks/>
            </p:cNvSpPr>
            <p:nvPr/>
          </p:nvSpPr>
          <p:spPr>
            <a:xfrm>
              <a:off x="3969263" y="9210106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Wednesday</a:t>
              </a:r>
            </a:p>
          </p:txBody>
        </p:sp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828991" y="8646734"/>
            <a:ext cx="7314395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.VnAvant" panose="020B7200000000000000" pitchFamily="34" charset="0"/>
                <a:cs typeface="Arial" panose="020B0604020202020204" pitchFamily="34" charset="0"/>
              </a:rPr>
              <a:t>Wednesday</a:t>
            </a:r>
            <a:r>
              <a:rPr lang="en-US"/>
              <a:t>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4EC494E-1572-19F1-CE3B-274577E4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805198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4C3BED1-0B77-E8E5-ED79-E74FD6B1A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243" y="8225966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923C3BD-6360-5518-2256-F268D7FF4D6B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28D5D63-96EF-4D92-0659-315307FF9098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A3563C6-2D91-9A55-EDD9-0AA638D61C3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63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6096000" y="8646734"/>
            <a:ext cx="7047386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.VnAvant" panose="020B7200000000000000" pitchFamily="34" charset="0"/>
                <a:cs typeface="Arial" panose="020B0604020202020204" pitchFamily="34" charset="0"/>
              </a:rPr>
              <a:t>Thursday</a:t>
            </a:r>
            <a:r>
              <a:rPr lang="en-US"/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3017FA-472D-011A-D051-8F18E75F3A64}"/>
              </a:ext>
            </a:extLst>
          </p:cNvPr>
          <p:cNvGrpSpPr/>
          <p:nvPr/>
        </p:nvGrpSpPr>
        <p:grpSpPr>
          <a:xfrm>
            <a:off x="5261136" y="2077122"/>
            <a:ext cx="7107313" cy="5030394"/>
            <a:chOff x="8704075" y="6057102"/>
            <a:chExt cx="5240525" cy="37341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69D9C9-7845-331E-3B99-FFE136B05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4075" y="6057102"/>
              <a:ext cx="5240525" cy="3403708"/>
            </a:xfrm>
            <a:prstGeom prst="rect">
              <a:avLst/>
            </a:prstGeom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4EE1F84E-1897-471A-DFFB-F4591C477AB6}"/>
                </a:ext>
              </a:extLst>
            </p:cNvPr>
            <p:cNvSpPr txBox="1">
              <a:spLocks/>
            </p:cNvSpPr>
            <p:nvPr/>
          </p:nvSpPr>
          <p:spPr>
            <a:xfrm>
              <a:off x="10088226" y="9210106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Thursday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5DF37E3E-0B03-4B89-8771-A2F51F5F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805198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C3B4FD33-7C95-EAC3-55C8-F283CC738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243" y="8225966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D6EACC5-3ED3-5E2E-9D7C-661D11BA6800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58B259D-A5F7-C818-68E9-09AA0DA5EA3A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62DA46BB-CBB3-875D-9EEE-007ACA6C6822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402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CACB4E-A451-A922-8725-1EBB0F62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28" y="2022208"/>
            <a:ext cx="5240525" cy="3403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ECAC-8FC5-6F20-1A64-EA0DB8589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058" y="2033193"/>
            <a:ext cx="5233942" cy="3403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DE9B3-C4DF-6750-DE1C-2000E86A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6057103"/>
            <a:ext cx="5233942" cy="3403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E03B7-9282-0CC2-A468-DDA486B6F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475" y="6057102"/>
            <a:ext cx="5240525" cy="340370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226894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942128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226894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8942128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070679" y="491677"/>
            <a:ext cx="6160271" cy="82296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070679" y="1458243"/>
            <a:ext cx="6160271" cy="82296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Monday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Tuesday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502663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Wednesday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2981770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912A415-67B2-921C-3C79-752E7A84A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" t="3419" r="4728" b="7350"/>
          <a:stretch/>
        </p:blipFill>
        <p:spPr>
          <a:xfrm>
            <a:off x="4167554" y="655677"/>
            <a:ext cx="9952893" cy="562273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12C46B5-9B6E-D9F3-C5A5-412495B7A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552" y="6462465"/>
            <a:ext cx="1728788" cy="172640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3FB64EE6-BCBF-D7D3-917B-4E7CBB08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06" y="646246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L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183BF1-17EA-5734-C5AD-52D4C080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433" y="7141619"/>
            <a:ext cx="1728788" cy="172640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B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F3DBE03-D21B-6D99-7144-E0A4D6363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6925" y="7325669"/>
            <a:ext cx="1728788" cy="172640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K</a:t>
            </a: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553549-D353-3D15-BDD2-0F6E79E5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179" y="7141619"/>
            <a:ext cx="1728788" cy="172640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C3E17C3-D75E-159D-899A-9846587C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8298" y="627841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99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2A09619-D7A1-DAB2-5A4F-3D1ECE9D7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2492" y="3570282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5209FB2-16B5-FF8A-668E-833A970A2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78565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3B070DF-F998-643D-473B-0B06EEDA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459" y="599203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7290B1A-E4F4-4B68-9EF7-06016C2A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457" y="507198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CEA1A1-EAE4-5939-E51A-107901A7C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508" y="278565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M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318920A-B6BD-E8D4-1166-F88D36A68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658" y="583839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814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296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73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55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332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M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03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6600" y="111633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g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54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767" y="423534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B4E7A2-B81A-24ED-BD4B-F61D443D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7618" y="2560355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h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1F3073B-D567-7961-9E4B-5D81448C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248" y="2675055"/>
            <a:ext cx="1212543" cy="1210874"/>
          </a:xfrm>
          <a:prstGeom prst="cube">
            <a:avLst>
              <a:gd name="adj" fmla="val 25000"/>
            </a:avLst>
          </a:prstGeom>
          <a:solidFill>
            <a:srgbClr val="9751CB"/>
          </a:solidFill>
          <a:ln w="76200">
            <a:solidFill>
              <a:srgbClr val="552579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291BF4C-AB04-C6B9-23EE-0A03B7E4E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248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DF75BFA-D0AF-72AC-2615-D5BDA444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878" y="242368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22F5EBC-DBBF-E953-CB39-896A2A11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8441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BE90C47-3B65-EA97-9D6C-27FE1B8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2728" y="428356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13BEE1B-6DA6-CEC0-7115-54D35EAB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016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9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805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h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681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9751CB"/>
          </a:solidFill>
          <a:ln w="76200">
            <a:solidFill>
              <a:srgbClr val="552579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E252C6-1982-9A3F-5CAE-5E6E9D2B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557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433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4309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1185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8062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8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DE70836-7AFB-2A28-A651-768A3BBC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552" y="3016225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A6F9CF2-AFFA-BCD5-AF92-5504295BE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493904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2A3BAB4-D859-B6C1-FB19-106B165C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156" y="6362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6BECC81-29C2-2BBC-F6B1-3BBE91DBA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7977" y="544209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A3B3DA-E415-19CD-CC98-D4783084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278" y="445935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A2F9195-13D2-310C-6DBD-7880A2186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615" y="362166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C803E8B-99E3-C7B8-B2CA-1371227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9302" y="598970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even Days a Week  Days of the Week Song  The Singing Walrus_v720P">
            <a:hlinkClick r:id="" action="ppaction://media"/>
            <a:extLst>
              <a:ext uri="{FF2B5EF4-FFF2-40B4-BE49-F238E27FC236}">
                <a16:creationId xmlns:a16="http://schemas.microsoft.com/office/drawing/2014/main" id="{05CC8BF7-B6B9-21A6-40C8-050B7D4FB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1717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802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49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3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2100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4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6400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1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89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8EE25F8-253C-9934-703C-179AE898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09652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6A530E3-ED7A-9337-D2F1-A473B543D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1988" y="5473811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94F4EE-B5B9-7D27-BD81-D5EE3779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7259" y="6505941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W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C2FB61A-5135-2661-D39E-A78A25D5A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373" y="63832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0EDAE52-A66A-3983-F407-801899654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0798" y="2391442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663FB16-DA89-DAEB-9B26-F57A01F90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9387" y="420775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46D8E26-9C27-E1CC-1E37-C621B198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421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A5BD43C0-8185-6537-D03E-1630F91B2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082" y="239144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C023A4E-2591-FB22-4B38-9523F72C7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0885" y="2636837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83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88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W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E252C6-1982-9A3F-5CAE-5E6E9D2B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79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8B537D0-58AD-03B0-ADA1-178112C49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74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961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965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567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970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3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69D2CE-82F4-DAAF-53C2-937D2EA2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4628" y="599002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426EC9F-3DA5-0BC5-AC70-84F00607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446" y="2519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BEF607D-9F23-555D-B407-CD27B7BB2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712408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A10F179-5D3D-5CC4-7CF1-836BCAACC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141" y="644717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275745F-8700-0C71-AC34-EC529E979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4127" y="239499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ABA498-2100-A386-2467-9C9EE2B1D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914" y="4226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AD06817-D8B8-628E-6659-FD30FC332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129" y="471760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6D27BA6-2AF9-BEF1-C899-BDAA434D3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0809" y="263923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467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343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9219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E252C6-1982-9A3F-5CAE-5E6E9D2B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095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971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9847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6723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3600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FF6A132-6AC5-C881-65F2-799A5FFB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099" y="24003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i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F44477F-E5E5-81AA-C6EF-1DCC5ADCD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098" y="63487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967D6AA-CE12-14E2-C099-F1626D3CC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226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DA74EE4-5EDD-85C5-0715-F995B74B6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4532" y="23856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C49AA6-1544-10CE-BB4A-AABB8643A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6413" y="63487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F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E17A49A-D09A-7899-D793-892B4D764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6413" y="4226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814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i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296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73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55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332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F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03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30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F47159C-9BDD-A9D1-9EFA-C12BBE27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803" y="4570301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9FFA98-F7E7-5080-4E93-9947758C2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781" y="25439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0D1A94-F0B7-0032-1018-8E7773B1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406" y="2552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3CED33F-FE5C-B896-D901-EE98DE1AE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406" y="684645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C45944-69E8-51F1-38C5-1475453B8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9380" y="670531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B43A69-4396-6ADC-9903-6F871730C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83174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814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296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73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55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332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03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183BF1-17EA-5734-C5AD-52D4C080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423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G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912A415-67B2-921C-3C79-752E7A84A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" t="3419" r="4728" b="7350"/>
          <a:stretch/>
        </p:blipFill>
        <p:spPr>
          <a:xfrm>
            <a:off x="4167554" y="655677"/>
            <a:ext cx="9952893" cy="5622738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3FB64EE6-BCBF-D7D3-917B-4E7CBB08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015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O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553549-D353-3D15-BDD2-0F6E79E5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607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12C46B5-9B6E-D9F3-C5A5-412495B7A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199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D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F3DBE03-D21B-6D99-7144-E0A4D6363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1200" y="6906816"/>
            <a:ext cx="1728788" cy="1726407"/>
          </a:xfrm>
          <a:prstGeom prst="cube">
            <a:avLst>
              <a:gd name="adj" fmla="val 25000"/>
            </a:avLst>
          </a:prstGeom>
          <a:solidFill>
            <a:srgbClr val="FF37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J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C3E17C3-D75E-159D-899A-9846587C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9946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O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4C9608A-B43F-1355-E3D1-104A5BA07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8692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B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3" grpId="0" animBg="1"/>
      <p:bldP spid="29" grpId="0" animBg="1"/>
      <p:bldP spid="32" grpId="0" animBg="1"/>
      <p:bldP spid="3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C841C-72A6-07B8-7F7D-3D6F81752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57300"/>
            <a:ext cx="11247735" cy="79248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741A2A6-DC4C-D0EF-8900-052C287F018E}"/>
              </a:ext>
            </a:extLst>
          </p:cNvPr>
          <p:cNvSpPr/>
          <p:nvPr/>
        </p:nvSpPr>
        <p:spPr>
          <a:xfrm>
            <a:off x="12954000" y="1547687"/>
            <a:ext cx="3850546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What is it?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A032B81-7B69-1750-BCF8-632B80087276}"/>
              </a:ext>
            </a:extLst>
          </p:cNvPr>
          <p:cNvSpPr/>
          <p:nvPr/>
        </p:nvSpPr>
        <p:spPr>
          <a:xfrm>
            <a:off x="13051971" y="3939017"/>
            <a:ext cx="48006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What is the line called?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9EFA0-7A7A-928F-62B4-1C2E943A434D}"/>
              </a:ext>
            </a:extLst>
          </p:cNvPr>
          <p:cNvSpPr/>
          <p:nvPr/>
        </p:nvSpPr>
        <p:spPr>
          <a:xfrm>
            <a:off x="2362200" y="3390900"/>
            <a:ext cx="9601200" cy="685800"/>
          </a:xfrm>
          <a:prstGeom prst="rect">
            <a:avLst/>
          </a:prstGeom>
          <a:solidFill>
            <a:srgbClr val="FFFF00">
              <a:alpha val="24000"/>
            </a:srgb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B9BC79B-9BA5-034A-4D93-0C312A67CD37}"/>
              </a:ext>
            </a:extLst>
          </p:cNvPr>
          <p:cNvSpPr/>
          <p:nvPr/>
        </p:nvSpPr>
        <p:spPr>
          <a:xfrm>
            <a:off x="5181600" y="85474"/>
            <a:ext cx="87630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Look and answer the question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42E997A-3395-D7BD-B78F-E1E88DB6293D}"/>
              </a:ext>
            </a:extLst>
          </p:cNvPr>
          <p:cNvSpPr/>
          <p:nvPr/>
        </p:nvSpPr>
        <p:spPr>
          <a:xfrm rot="7304159">
            <a:off x="12282754" y="3634471"/>
            <a:ext cx="792622" cy="1248285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AE35A6D-FDFD-4CA4-8396-650CBD417F19}"/>
              </a:ext>
            </a:extLst>
          </p:cNvPr>
          <p:cNvSpPr/>
          <p:nvPr/>
        </p:nvSpPr>
        <p:spPr>
          <a:xfrm>
            <a:off x="11734801" y="5508577"/>
            <a:ext cx="66294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Day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 of the week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1B01670-E6D5-E5B7-53F8-EEDB4D69DC77}"/>
              </a:ext>
            </a:extLst>
          </p:cNvPr>
          <p:cNvSpPr/>
          <p:nvPr/>
        </p:nvSpPr>
        <p:spPr>
          <a:xfrm>
            <a:off x="11658600" y="2387397"/>
            <a:ext cx="66294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It is a </a:t>
            </a:r>
            <a:r>
              <a:rPr lang="en-US" sz="4400" b="1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timetable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9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4904A-EBFF-9E06-727D-D528049E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6"/>
          <a:stretch/>
        </p:blipFill>
        <p:spPr>
          <a:xfrm>
            <a:off x="1009650" y="2999970"/>
            <a:ext cx="16268700" cy="6955837"/>
          </a:xfrm>
          <a:prstGeom prst="rect">
            <a:avLst/>
          </a:prstGeom>
          <a:effectLst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A14330-6844-0014-9401-3DEE2FAE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983" y="5557838"/>
            <a:ext cx="2266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A6C1A98-FF62-C56F-F895-31448D17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316" y="5557838"/>
            <a:ext cx="22764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DFD0A37-6C93-D89F-FE95-85154AC0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553" y="2872141"/>
            <a:ext cx="2286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207539A-3ED9-EF14-0436-0BD8DE38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508" y="2872141"/>
            <a:ext cx="22479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AB4B10E-34A5-1644-1F1F-8A0B6BFE2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6"/>
          <a:stretch/>
        </p:blipFill>
        <p:spPr bwMode="auto">
          <a:xfrm>
            <a:off x="6279829" y="5282877"/>
            <a:ext cx="5836272" cy="46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714501" y="418099"/>
            <a:ext cx="4000502" cy="7729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309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69AE44-DAA9-4D91-1148-43ACC45C8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6"/>
          <a:stretch/>
        </p:blipFill>
        <p:spPr bwMode="auto">
          <a:xfrm>
            <a:off x="3058621" y="5699828"/>
            <a:ext cx="4544940" cy="42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6858000" y="858785"/>
            <a:ext cx="6160271" cy="822960"/>
          </a:xfrm>
          <a:prstGeom prst="wedgeRoundRectCallout">
            <a:avLst>
              <a:gd name="adj1" fmla="val -57104"/>
              <a:gd name="adj2" fmla="val 3615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6858000" y="1825351"/>
            <a:ext cx="6160271" cy="822960"/>
          </a:xfrm>
          <a:prstGeom prst="wedgeRoundRectCallout">
            <a:avLst>
              <a:gd name="adj1" fmla="val 56109"/>
              <a:gd name="adj2" fmla="val 143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315DBC-86A1-D137-12AE-B95C019F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23166" b="55346"/>
          <a:stretch/>
        </p:blipFill>
        <p:spPr bwMode="auto">
          <a:xfrm>
            <a:off x="13182600" y="847386"/>
            <a:ext cx="1224229" cy="13072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B23466-87BC-5AAA-D4DB-057F1B74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6717" r="29047" b="55547"/>
          <a:stretch/>
        </p:blipFill>
        <p:spPr bwMode="auto">
          <a:xfrm>
            <a:off x="5375589" y="1426857"/>
            <a:ext cx="1078981" cy="1078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9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8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894235" y="4394359"/>
            <a:ext cx="6499529" cy="149828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284277" y="3048280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32485" cy="2458969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438424" y="251638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32485" cy="245896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32485" cy="2458969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32485" cy="2458969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772337" cy="112912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2728506" y="4394359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0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5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Sunday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nhật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/ˈsʌndeɪ/</a:t>
            </a:r>
          </a:p>
        </p:txBody>
      </p:sp>
    </p:spTree>
    <p:extLst>
      <p:ext uri="{BB962C8B-B14F-4D97-AF65-F5344CB8AC3E}">
        <p14:creationId xmlns:p14="http://schemas.microsoft.com/office/powerpoint/2010/main" val="31135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/ˈmʌndeɪ/</a:t>
            </a:r>
          </a:p>
        </p:txBody>
      </p:sp>
    </p:spTree>
    <p:extLst>
      <p:ext uri="{BB962C8B-B14F-4D97-AF65-F5344CB8AC3E}">
        <p14:creationId xmlns:p14="http://schemas.microsoft.com/office/powerpoint/2010/main" val="18297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/ˈtuːzdeɪ/</a:t>
            </a:r>
          </a:p>
        </p:txBody>
      </p:sp>
    </p:spTree>
    <p:extLst>
      <p:ext uri="{BB962C8B-B14F-4D97-AF65-F5344CB8AC3E}">
        <p14:creationId xmlns:p14="http://schemas.microsoft.com/office/powerpoint/2010/main" val="4149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tư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/ˈwenzdeɪ/</a:t>
            </a:r>
          </a:p>
        </p:txBody>
      </p:sp>
    </p:spTree>
    <p:extLst>
      <p:ext uri="{BB962C8B-B14F-4D97-AF65-F5344CB8AC3E}">
        <p14:creationId xmlns:p14="http://schemas.microsoft.com/office/powerpoint/2010/main" val="1745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779</Words>
  <Application>Microsoft Office PowerPoint</Application>
  <PresentationFormat>Custom</PresentationFormat>
  <Paragraphs>417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Calibri</vt:lpstr>
      <vt:lpstr>Cooper Black</vt:lpstr>
      <vt:lpstr>Wingdings</vt:lpstr>
      <vt:lpstr>.VnAvant</vt:lpstr>
      <vt:lpstr>Century Gothic</vt:lpstr>
      <vt:lpstr>Kirang Haerang</vt:lpstr>
      <vt:lpstr>.VnCooper</vt:lpstr>
      <vt:lpstr>Arial Black</vt:lpstr>
      <vt:lpstr>Comic Sans MS</vt:lpstr>
      <vt:lpstr>.VnHelvetInsH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107</cp:revision>
  <dcterms:created xsi:type="dcterms:W3CDTF">2006-08-16T00:00:00Z</dcterms:created>
  <dcterms:modified xsi:type="dcterms:W3CDTF">2023-06-06T12:29:04Z</dcterms:modified>
  <dc:identifier>DAFhFAq5cvQ</dc:identifier>
</cp:coreProperties>
</file>