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88" r:id="rId2"/>
    <p:sldId id="256" r:id="rId3"/>
    <p:sldId id="2007577261" r:id="rId4"/>
    <p:sldId id="569" r:id="rId5"/>
    <p:sldId id="555" r:id="rId6"/>
    <p:sldId id="465" r:id="rId7"/>
    <p:sldId id="462" r:id="rId8"/>
    <p:sldId id="370" r:id="rId9"/>
    <p:sldId id="468" r:id="rId10"/>
    <p:sldId id="466" r:id="rId11"/>
    <p:sldId id="467" r:id="rId12"/>
    <p:sldId id="469" r:id="rId13"/>
    <p:sldId id="470" r:id="rId14"/>
    <p:sldId id="472" r:id="rId15"/>
    <p:sldId id="460" r:id="rId16"/>
    <p:sldId id="1265" r:id="rId17"/>
    <p:sldId id="1264" r:id="rId18"/>
    <p:sldId id="1271" r:id="rId19"/>
    <p:sldId id="491" r:id="rId20"/>
    <p:sldId id="2007577260" r:id="rId21"/>
  </p:sldIdLst>
  <p:sldSz cx="18288000" cy="10287000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.VnCooper" panose="020B7200000000000000" pitchFamily="34" charset="0"/>
      <p:regular r:id="rId27"/>
    </p:embeddedFont>
    <p:embeddedFont>
      <p:font typeface=".VnHelvetIns" panose="020B7200000000000000" pitchFamily="34" charset="0"/>
      <p:regular r:id="rId28"/>
    </p:embeddedFont>
    <p:embeddedFont>
      <p:font typeface=".VnHelvetInsH" panose="020B7200000000000000" pitchFamily="34" charset="0"/>
      <p:regular r:id="rId29"/>
    </p:embeddedFont>
    <p:embeddedFont>
      <p:font typeface=".VnStamp" panose="020B72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ooper Black" panose="0208090404030B020404" pitchFamily="18" charset="0"/>
      <p:regular r:id="rId39"/>
    </p:embeddedFont>
    <p:embeddedFont>
      <p:font typeface="Kirang Haerang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F6A"/>
    <a:srgbClr val="F38775"/>
    <a:srgbClr val="F9D9D7"/>
    <a:srgbClr val="FCEBEA"/>
    <a:srgbClr val="9751CB"/>
    <a:srgbClr val="552579"/>
    <a:srgbClr val="D60000"/>
    <a:srgbClr val="FF5050"/>
    <a:srgbClr val="E1616A"/>
    <a:srgbClr val="641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>
        <p:scale>
          <a:sx n="50" d="100"/>
          <a:sy n="50" d="100"/>
        </p:scale>
        <p:origin x="288" y="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19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78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0793B0A-C0D4-0521-9C10-A60B00420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slide" Target="slide15.xml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11" Type="http://schemas.openxmlformats.org/officeDocument/2006/relationships/slide" Target="slide14.xml"/><Relationship Id="rId5" Type="http://schemas.openxmlformats.org/officeDocument/2006/relationships/image" Target="../media/image18.jpeg"/><Relationship Id="rId15" Type="http://schemas.openxmlformats.org/officeDocument/2006/relationships/slide" Target="slide8.xml"/><Relationship Id="rId10" Type="http://schemas.openxmlformats.org/officeDocument/2006/relationships/image" Target="../media/image21.png"/><Relationship Id="rId4" Type="http://schemas.openxmlformats.org/officeDocument/2006/relationships/slide" Target="slide12.xml"/><Relationship Id="rId9" Type="http://schemas.openxmlformats.org/officeDocument/2006/relationships/slide" Target="slide13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B9B65E99-424A-2B3A-570F-7AAC1100120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Tomorrow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today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5452D1B1-6202-4961-B462-C630AD2A9B42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_________?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 b="0">
                <a:solidFill>
                  <a:srgbClr val="C00000"/>
                </a:solidFill>
              </a:rPr>
              <a:t>Thursday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DCEDFB-16C0-9707-1436-A319C7839302}"/>
              </a:ext>
            </a:extLst>
          </p:cNvPr>
          <p:cNvGrpSpPr/>
          <p:nvPr/>
        </p:nvGrpSpPr>
        <p:grpSpPr>
          <a:xfrm>
            <a:off x="4851820" y="598242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9A1D42-415B-BC38-FC29-960D4E2A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D97CDF5F-DC10-E665-8A6C-72507A8AD81D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Thứ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E3D8F870-960E-4B65-17E4-AD5225D00A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200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</a:rPr>
              <a:t>day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24410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</a:rPr>
              <a:t>time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4FF478C9-CCF8-84D0-727E-5F8EDE275646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______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 b="0">
                <a:solidFill>
                  <a:srgbClr val="C00000"/>
                </a:solidFill>
              </a:rPr>
              <a:t>Saturday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CDFE26-5A90-4C40-CC03-B8C71351C5EF}"/>
              </a:ext>
            </a:extLst>
          </p:cNvPr>
          <p:cNvGrpSpPr/>
          <p:nvPr/>
        </p:nvGrpSpPr>
        <p:grpSpPr>
          <a:xfrm>
            <a:off x="4851820" y="582930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298DA2-EA68-B3B7-7573-4C88604F2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933F51A9-3FF1-1CC1-D994-89E0F9EDCA68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Thứ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0FF63AC1-58AF-3F54-60AC-DE8124D5834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200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1" b="1">
                <a:solidFill>
                  <a:schemeClr val="tx1"/>
                </a:solidFill>
                <a:latin typeface="Arial" panose="020B0604020202020204" pitchFamily="34" charset="0"/>
              </a:rPr>
              <a:t>it</a:t>
            </a:r>
            <a:endParaRPr lang="en-US" sz="8001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24410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1" b="1">
                <a:solidFill>
                  <a:schemeClr val="tx1"/>
                </a:solidFill>
                <a:latin typeface="Arial" panose="020B0604020202020204" pitchFamily="34" charset="0"/>
              </a:rPr>
              <a:t>day</a:t>
            </a:r>
            <a:endParaRPr lang="en-US" sz="8001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82351B11-2934-47D3-241F-8C5B53F1A214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______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 b="0">
                <a:solidFill>
                  <a:srgbClr val="C00000"/>
                </a:solidFill>
              </a:rPr>
              <a:t>Sunday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D95D1F-BF06-5D0D-4381-BAEAEB9F5411}"/>
              </a:ext>
            </a:extLst>
          </p:cNvPr>
          <p:cNvGrpSpPr/>
          <p:nvPr/>
        </p:nvGrpSpPr>
        <p:grpSpPr>
          <a:xfrm>
            <a:off x="4851820" y="582930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98ADCA-091C-4465-E59A-F8100FDA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CDAC60E-D9CE-CC6F-CC95-03E952B0F120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3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4E952BF6-9ED8-D3F1-1B3F-053B2E31CED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</a:rPr>
              <a:t>Its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</a:rPr>
              <a:t>It is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285C5C37-3891-11F9-C020-08635E36B7CF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______ </a:t>
            </a:r>
            <a:r>
              <a:rPr lang="en-US" sz="4400" b="0">
                <a:solidFill>
                  <a:srgbClr val="C00000"/>
                </a:solidFill>
              </a:rPr>
              <a:t>Tuesday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CFF13F-581C-76A4-E9E1-D37182C53911}"/>
              </a:ext>
            </a:extLst>
          </p:cNvPr>
          <p:cNvGrpSpPr/>
          <p:nvPr/>
        </p:nvGrpSpPr>
        <p:grpSpPr>
          <a:xfrm>
            <a:off x="4851820" y="582930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8C84A3-D2B4-F140-6C89-C3C0290F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85A890F-1768-9001-4D0C-8DF939709AB2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Thứ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A8D61A31-6F58-5729-E083-35D5AE8F394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are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is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16D9FD90-DF2B-9DB8-C085-7C4673D94903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_____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 b="0">
                <a:solidFill>
                  <a:srgbClr val="C00000"/>
                </a:solidFill>
              </a:rPr>
              <a:t>Friday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4A175-8C95-F882-19E5-DC520D546868}"/>
              </a:ext>
            </a:extLst>
          </p:cNvPr>
          <p:cNvGrpSpPr/>
          <p:nvPr/>
        </p:nvGrpSpPr>
        <p:grpSpPr>
          <a:xfrm>
            <a:off x="4851820" y="582930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F5A240-5D77-0F2B-9936-656A0410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C2CA76D8-7BF2-BBD2-1BDB-9B2C28C17B4E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Thứ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2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35F128-21BB-9BD5-90BB-1F0045DEE3D8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3D514-EB19-3764-9A8B-BB529BA55714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C60569D3-D0E9-B8FA-0BE5-6DB684DA8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9E6F05B-4E54-89CC-06CD-CDF1E129DF86}"/>
              </a:ext>
            </a:extLst>
          </p:cNvPr>
          <p:cNvGrpSpPr/>
          <p:nvPr/>
        </p:nvGrpSpPr>
        <p:grpSpPr>
          <a:xfrm>
            <a:off x="3640191" y="1544919"/>
            <a:ext cx="5199009" cy="3839362"/>
            <a:chOff x="3640192" y="1621295"/>
            <a:chExt cx="3840872" cy="2836405"/>
          </a:xfrm>
        </p:grpSpPr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AECDC851-149F-464A-1B58-1F4B1595FE63}"/>
                </a:ext>
              </a:extLst>
            </p:cNvPr>
            <p:cNvSpPr txBox="1">
              <a:spLocks/>
            </p:cNvSpPr>
            <p:nvPr/>
          </p:nvSpPr>
          <p:spPr>
            <a:xfrm>
              <a:off x="3640192" y="1789739"/>
              <a:ext cx="3840872" cy="2667961"/>
            </a:xfrm>
            <a:prstGeom prst="roundRect">
              <a:avLst>
                <a:gd name="adj" fmla="val 3944"/>
              </a:avLst>
            </a:prstGeom>
            <a:solidFill>
              <a:schemeClr val="bg1"/>
            </a:solidFill>
            <a:ln>
              <a:solidFill>
                <a:srgbClr val="F27F6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 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BA51086-F2A6-2B2F-6A31-1D50158E5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838" y="1621295"/>
              <a:ext cx="3056226" cy="283640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48A944-924F-E83C-7C82-45AF3B859C6C}"/>
              </a:ext>
            </a:extLst>
          </p:cNvPr>
          <p:cNvGrpSpPr/>
          <p:nvPr/>
        </p:nvGrpSpPr>
        <p:grpSpPr>
          <a:xfrm>
            <a:off x="11125200" y="1624162"/>
            <a:ext cx="5041814" cy="3760118"/>
            <a:chOff x="11327461" y="1610363"/>
            <a:chExt cx="3817897" cy="2847337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44520F3E-885E-F392-33D8-32CF3C458E5F}"/>
                </a:ext>
              </a:extLst>
            </p:cNvPr>
            <p:cNvSpPr txBox="1">
              <a:spLocks/>
            </p:cNvSpPr>
            <p:nvPr/>
          </p:nvSpPr>
          <p:spPr>
            <a:xfrm>
              <a:off x="11327461" y="1789739"/>
              <a:ext cx="3817897" cy="2667961"/>
            </a:xfrm>
            <a:prstGeom prst="roundRect">
              <a:avLst>
                <a:gd name="adj" fmla="val 3944"/>
              </a:avLst>
            </a:prstGeom>
            <a:solidFill>
              <a:schemeClr val="bg1"/>
            </a:solidFill>
            <a:ln>
              <a:solidFill>
                <a:srgbClr val="F27F6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AE00FC-D193-5873-D219-D05551FD0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89132" y="1610363"/>
              <a:ext cx="3056226" cy="2836405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E54A99-4FFF-FBE5-2D82-66467B7AE21A}"/>
              </a:ext>
            </a:extLst>
          </p:cNvPr>
          <p:cNvGrpSpPr/>
          <p:nvPr/>
        </p:nvGrpSpPr>
        <p:grpSpPr>
          <a:xfrm>
            <a:off x="3654518" y="5808926"/>
            <a:ext cx="5081688" cy="3743792"/>
            <a:chOff x="3640192" y="6084950"/>
            <a:chExt cx="3850034" cy="2836405"/>
          </a:xfrm>
        </p:grpSpPr>
        <p:sp>
          <p:nvSpPr>
            <p:cNvPr id="38" name="Mspham-0936082789">
              <a:extLst>
                <a:ext uri="{FF2B5EF4-FFF2-40B4-BE49-F238E27FC236}">
                  <a16:creationId xmlns:a16="http://schemas.microsoft.com/office/drawing/2014/main" id="{01C37BBC-2289-A3F6-D350-FBFD3AEA653C}"/>
                </a:ext>
              </a:extLst>
            </p:cNvPr>
            <p:cNvSpPr txBox="1">
              <a:spLocks/>
            </p:cNvSpPr>
            <p:nvPr/>
          </p:nvSpPr>
          <p:spPr>
            <a:xfrm>
              <a:off x="3640192" y="6236065"/>
              <a:ext cx="3840872" cy="2667961"/>
            </a:xfrm>
            <a:prstGeom prst="roundRect">
              <a:avLst>
                <a:gd name="adj" fmla="val 2248"/>
              </a:avLst>
            </a:prstGeom>
            <a:solidFill>
              <a:schemeClr val="bg1"/>
            </a:solidFill>
            <a:ln>
              <a:solidFill>
                <a:srgbClr val="F27F6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6000"/>
                </a:lnSpc>
                <a:spcAft>
                  <a:spcPts val="900"/>
                </a:spcAft>
              </a:pPr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796640B-0C71-F85C-CB36-8D0181CBA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4000" y="6084950"/>
              <a:ext cx="3056226" cy="283640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7D8301-8CA8-8B72-541A-11B0BFD75DF3}"/>
              </a:ext>
            </a:extLst>
          </p:cNvPr>
          <p:cNvGrpSpPr/>
          <p:nvPr/>
        </p:nvGrpSpPr>
        <p:grpSpPr>
          <a:xfrm>
            <a:off x="11125200" y="5808926"/>
            <a:ext cx="5039271" cy="3743792"/>
            <a:chOff x="11327461" y="6087079"/>
            <a:chExt cx="3817897" cy="2836405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EBBFEA72-C00B-6D8E-E7D5-FD553971254F}"/>
                </a:ext>
              </a:extLst>
            </p:cNvPr>
            <p:cNvSpPr txBox="1">
              <a:spLocks/>
            </p:cNvSpPr>
            <p:nvPr/>
          </p:nvSpPr>
          <p:spPr>
            <a:xfrm>
              <a:off x="11327461" y="6236065"/>
              <a:ext cx="3817897" cy="2667961"/>
            </a:xfrm>
            <a:prstGeom prst="roundRect">
              <a:avLst>
                <a:gd name="adj" fmla="val 2248"/>
              </a:avLst>
            </a:prstGeom>
            <a:solidFill>
              <a:schemeClr val="bg1"/>
            </a:solidFill>
            <a:ln>
              <a:solidFill>
                <a:srgbClr val="F27F6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6000"/>
                </a:lnSpc>
                <a:spcAft>
                  <a:spcPts val="900"/>
                </a:spcAft>
              </a:pPr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1C070FC-9422-AFDE-03BD-0D18163A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89132" y="6087079"/>
              <a:ext cx="3056226" cy="2836405"/>
            </a:xfrm>
            <a:prstGeom prst="rect">
              <a:avLst/>
            </a:prstGeom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760314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274291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763042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277019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1FF8D95-C9C6-C921-96A8-241369D11ADD}"/>
              </a:ext>
            </a:extLst>
          </p:cNvPr>
          <p:cNvSpPr txBox="1">
            <a:spLocks/>
          </p:cNvSpPr>
          <p:nvPr/>
        </p:nvSpPr>
        <p:spPr>
          <a:xfrm>
            <a:off x="11299118" y="4436293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D024D1B-6D3B-680E-E4CC-330B61C970D5}"/>
              </a:ext>
            </a:extLst>
          </p:cNvPr>
          <p:cNvSpPr txBox="1">
            <a:spLocks/>
          </p:cNvSpPr>
          <p:nvPr/>
        </p:nvSpPr>
        <p:spPr>
          <a:xfrm>
            <a:off x="11304189" y="8604731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6AE0164-4BD9-CDAF-CF95-19F483E0CBD3}"/>
              </a:ext>
            </a:extLst>
          </p:cNvPr>
          <p:cNvSpPr txBox="1">
            <a:spLocks/>
          </p:cNvSpPr>
          <p:nvPr/>
        </p:nvSpPr>
        <p:spPr>
          <a:xfrm>
            <a:off x="3795795" y="4432829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D18EA05-B364-1BA3-09AB-15758A5CD047}"/>
              </a:ext>
            </a:extLst>
          </p:cNvPr>
          <p:cNvSpPr txBox="1">
            <a:spLocks/>
          </p:cNvSpPr>
          <p:nvPr/>
        </p:nvSpPr>
        <p:spPr>
          <a:xfrm>
            <a:off x="3800866" y="8601267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2AB5430-B31B-14BB-724B-0E51BA3C539D}"/>
              </a:ext>
            </a:extLst>
          </p:cNvPr>
          <p:cNvSpPr txBox="1">
            <a:spLocks/>
          </p:cNvSpPr>
          <p:nvPr/>
        </p:nvSpPr>
        <p:spPr>
          <a:xfrm>
            <a:off x="1447800" y="3692658"/>
            <a:ext cx="822960" cy="822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467513A2-6BF2-ECCE-6575-F2B632B6A3ED}"/>
              </a:ext>
            </a:extLst>
          </p:cNvPr>
          <p:cNvSpPr txBox="1">
            <a:spLocks/>
          </p:cNvSpPr>
          <p:nvPr/>
        </p:nvSpPr>
        <p:spPr>
          <a:xfrm>
            <a:off x="1447800" y="6815649"/>
            <a:ext cx="822960" cy="8229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7223189-4437-3AD4-61ED-7DB693AFA8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3617476"/>
            <a:ext cx="973324" cy="973324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09B6AEA-2EE0-0A3B-701B-3D3CB9636F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6740467"/>
            <a:ext cx="973324" cy="973324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462DDA0-550A-8CBC-8F32-C4E76A1F26EE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71A8D25-9860-BDD1-4DC4-B61A4EBCF575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D6F70D0-5B78-0DE2-5626-93D6A611AD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98" y="285561"/>
            <a:ext cx="973324" cy="973324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5101B9-190D-1BE6-7E3B-2AB5C99DD27F}"/>
              </a:ext>
            </a:extLst>
          </p:cNvPr>
          <p:cNvSpPr/>
          <p:nvPr/>
        </p:nvSpPr>
        <p:spPr>
          <a:xfrm>
            <a:off x="11386266" y="4469177"/>
            <a:ext cx="966339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E8E62D-9789-374C-96C6-EBB0C112C289}"/>
              </a:ext>
            </a:extLst>
          </p:cNvPr>
          <p:cNvSpPr/>
          <p:nvPr/>
        </p:nvSpPr>
        <p:spPr>
          <a:xfrm>
            <a:off x="3954409" y="8607768"/>
            <a:ext cx="820697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460BE2F-B2CF-7501-636D-5790EB2F6214}"/>
              </a:ext>
            </a:extLst>
          </p:cNvPr>
          <p:cNvSpPr txBox="1">
            <a:spLocks/>
          </p:cNvSpPr>
          <p:nvPr/>
        </p:nvSpPr>
        <p:spPr>
          <a:xfrm>
            <a:off x="10784709" y="1276787"/>
            <a:ext cx="5614416" cy="2667961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7E0D6A0-9A1F-E30A-D864-8AD4E28E52D7}"/>
              </a:ext>
            </a:extLst>
          </p:cNvPr>
          <p:cNvSpPr txBox="1">
            <a:spLocks/>
          </p:cNvSpPr>
          <p:nvPr/>
        </p:nvSpPr>
        <p:spPr>
          <a:xfrm>
            <a:off x="10784709" y="5723113"/>
            <a:ext cx="5614416" cy="2667961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32A2BD92-984E-526A-FB03-5A7ABA94F1EC}"/>
              </a:ext>
            </a:extLst>
          </p:cNvPr>
          <p:cNvSpPr txBox="1">
            <a:spLocks/>
          </p:cNvSpPr>
          <p:nvPr/>
        </p:nvSpPr>
        <p:spPr>
          <a:xfrm>
            <a:off x="3097441" y="1276787"/>
            <a:ext cx="5611986" cy="2667961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AC2CCF0-C113-3D4F-A285-B35E18F46C47}"/>
              </a:ext>
            </a:extLst>
          </p:cNvPr>
          <p:cNvSpPr txBox="1">
            <a:spLocks/>
          </p:cNvSpPr>
          <p:nvPr/>
        </p:nvSpPr>
        <p:spPr>
          <a:xfrm>
            <a:off x="3097441" y="5723113"/>
            <a:ext cx="5611986" cy="2667961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DADF6E4-F647-246D-771E-107511D4B2A1}"/>
              </a:ext>
            </a:extLst>
          </p:cNvPr>
          <p:cNvSpPr txBox="1">
            <a:spLocks/>
          </p:cNvSpPr>
          <p:nvPr/>
        </p:nvSpPr>
        <p:spPr>
          <a:xfrm>
            <a:off x="2371131" y="1379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22CA0A-AD49-155B-E002-D9A565E7E7F3}"/>
              </a:ext>
            </a:extLst>
          </p:cNvPr>
          <p:cNvSpPr txBox="1">
            <a:spLocks/>
          </p:cNvSpPr>
          <p:nvPr/>
        </p:nvSpPr>
        <p:spPr>
          <a:xfrm>
            <a:off x="10101515" y="1379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A344DFC-BF4C-66D2-4FFD-9EF9837A0BCA}"/>
              </a:ext>
            </a:extLst>
          </p:cNvPr>
          <p:cNvSpPr txBox="1">
            <a:spLocks/>
          </p:cNvSpPr>
          <p:nvPr/>
        </p:nvSpPr>
        <p:spPr>
          <a:xfrm>
            <a:off x="2371131" y="5951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16A4D63-D4B3-9ED5-E6F7-6EF34076286A}"/>
              </a:ext>
            </a:extLst>
          </p:cNvPr>
          <p:cNvSpPr txBox="1">
            <a:spLocks/>
          </p:cNvSpPr>
          <p:nvPr/>
        </p:nvSpPr>
        <p:spPr>
          <a:xfrm>
            <a:off x="10101515" y="5951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8C24E88-826B-7684-064B-EC886FC47E5E}"/>
              </a:ext>
            </a:extLst>
          </p:cNvPr>
          <p:cNvSpPr txBox="1">
            <a:spLocks/>
          </p:cNvSpPr>
          <p:nvPr/>
        </p:nvSpPr>
        <p:spPr>
          <a:xfrm>
            <a:off x="2691171" y="4066146"/>
            <a:ext cx="6452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3AFA279-31AA-E96B-FA7C-48D166B44DF6}"/>
              </a:ext>
            </a:extLst>
          </p:cNvPr>
          <p:cNvSpPr txBox="1">
            <a:spLocks/>
          </p:cNvSpPr>
          <p:nvPr/>
        </p:nvSpPr>
        <p:spPr>
          <a:xfrm>
            <a:off x="10464670" y="4058526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6B39A54-FA49-43FD-AB29-803F9B12FF63}"/>
              </a:ext>
            </a:extLst>
          </p:cNvPr>
          <p:cNvSpPr txBox="1">
            <a:spLocks/>
          </p:cNvSpPr>
          <p:nvPr/>
        </p:nvSpPr>
        <p:spPr>
          <a:xfrm>
            <a:off x="4509652" y="4630912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DB9B45C-E2D2-2CF7-BC70-6475969FDD9C}"/>
              </a:ext>
            </a:extLst>
          </p:cNvPr>
          <p:cNvSpPr txBox="1">
            <a:spLocks/>
          </p:cNvSpPr>
          <p:nvPr/>
        </p:nvSpPr>
        <p:spPr>
          <a:xfrm>
            <a:off x="2691171" y="8570450"/>
            <a:ext cx="6611945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is it today?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Tuesday.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4E766BD-F982-DE47-B509-DC308B1B5F3F}"/>
              </a:ext>
            </a:extLst>
          </p:cNvPr>
          <p:cNvSpPr txBox="1">
            <a:spLocks/>
          </p:cNvSpPr>
          <p:nvPr/>
        </p:nvSpPr>
        <p:spPr>
          <a:xfrm>
            <a:off x="10464670" y="8570450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_________?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F0598FB-47C6-5827-1E61-199EBF14A152}"/>
              </a:ext>
            </a:extLst>
          </p:cNvPr>
          <p:cNvSpPr txBox="1">
            <a:spLocks/>
          </p:cNvSpPr>
          <p:nvPr/>
        </p:nvSpPr>
        <p:spPr>
          <a:xfrm>
            <a:off x="12582027" y="4635794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C0EDFB8-0844-4BB4-D11F-DE06F1EC411D}"/>
              </a:ext>
            </a:extLst>
          </p:cNvPr>
          <p:cNvSpPr txBox="1">
            <a:spLocks/>
          </p:cNvSpPr>
          <p:nvPr/>
        </p:nvSpPr>
        <p:spPr>
          <a:xfrm>
            <a:off x="3666620" y="8481060"/>
            <a:ext cx="28194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C362334-FB71-9032-D136-4A17CCB9D648}"/>
              </a:ext>
            </a:extLst>
          </p:cNvPr>
          <p:cNvSpPr txBox="1">
            <a:spLocks/>
          </p:cNvSpPr>
          <p:nvPr/>
        </p:nvSpPr>
        <p:spPr>
          <a:xfrm>
            <a:off x="3962399" y="9107211"/>
            <a:ext cx="11430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E9114D7-53F0-7DD7-665A-9483BA783BCD}"/>
              </a:ext>
            </a:extLst>
          </p:cNvPr>
          <p:cNvSpPr txBox="1">
            <a:spLocks/>
          </p:cNvSpPr>
          <p:nvPr/>
        </p:nvSpPr>
        <p:spPr>
          <a:xfrm>
            <a:off x="14356081" y="8453345"/>
            <a:ext cx="2073524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CF3366A7-6B2F-54D7-FA76-B76C2B4A9E6A}"/>
              </a:ext>
            </a:extLst>
          </p:cNvPr>
          <p:cNvSpPr txBox="1">
            <a:spLocks/>
          </p:cNvSpPr>
          <p:nvPr/>
        </p:nvSpPr>
        <p:spPr>
          <a:xfrm>
            <a:off x="11353801" y="9154385"/>
            <a:ext cx="429247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Thursday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9CA3F85-376D-B932-362F-421B06350347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2F50C72-0079-0B73-3EFE-98A42D029D10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1C3431-DB75-676E-6010-5DAC28167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24" y="1450501"/>
            <a:ext cx="4205219" cy="2425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085970-1E9A-92E8-A217-97DDD391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130" y="1439635"/>
            <a:ext cx="4264544" cy="24472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D8A024-D196-ADA2-514B-71BB61198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380" y="5873329"/>
            <a:ext cx="4144200" cy="24509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0635FB7-D737-6986-BB6B-00BCDA501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2471" y="5866813"/>
            <a:ext cx="4325863" cy="246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B7165C6-5FD7-E5E1-832B-84E2B63B8F8C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A491CB5-D62E-AD67-39EB-16B53F64038F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12384-D8FC-9388-1E2D-32DE3052A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6" t="-611" r="6323" b="11372"/>
          <a:stretch/>
        </p:blipFill>
        <p:spPr>
          <a:xfrm>
            <a:off x="1676400" y="1324352"/>
            <a:ext cx="14935200" cy="8610599"/>
          </a:xfrm>
          <a:prstGeom prst="roundRect">
            <a:avLst>
              <a:gd name="adj" fmla="val 4277"/>
            </a:avLst>
          </a:prstGeom>
        </p:spPr>
      </p:pic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0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ys of the Week Song - The Singing Walrus">
            <a:hlinkClick r:id="" action="ppaction://media"/>
            <a:extLst>
              <a:ext uri="{FF2B5EF4-FFF2-40B4-BE49-F238E27FC236}">
                <a16:creationId xmlns:a16="http://schemas.microsoft.com/office/drawing/2014/main" id="{0D8C9C7B-AC97-88E5-FDF3-FBF9DAB735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2171700"/>
            <a:ext cx="1084527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894235" y="4394359"/>
            <a:ext cx="6499529" cy="149828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284277" y="3048280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32485" cy="2458969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438424" y="251638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32485" cy="245896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32485" cy="2458969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32485" cy="2458969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772337" cy="112912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2728506" y="4394359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1981201" y="2028596"/>
            <a:ext cx="2398394" cy="366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3495257" y="6415653"/>
            <a:ext cx="2213735" cy="363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13656122" y="2075849"/>
            <a:ext cx="2370152" cy="37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sPham-0936082789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5625313" y="571500"/>
            <a:ext cx="2376668" cy="37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10099768" y="699388"/>
            <a:ext cx="2370152" cy="37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sPham-0936082789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7860835" y="6955043"/>
            <a:ext cx="2523203" cy="356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12783295" y="6062654"/>
            <a:ext cx="2688893" cy="42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495" y="3074050"/>
            <a:ext cx="6769367" cy="4230854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16078200" y="8877300"/>
            <a:ext cx="1639593" cy="746502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36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46AD63E5-0A40-D412-AD04-9F98B49F1D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333452B-9154-465A-BB47-0E5A2F2BD540}"/>
              </a:ext>
            </a:extLst>
          </p:cNvPr>
          <p:cNvSpPr txBox="1"/>
          <p:nvPr/>
        </p:nvSpPr>
        <p:spPr>
          <a:xfrm>
            <a:off x="12424697" y="7620320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  <a:endParaRPr lang="en-US" sz="8801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A056C43-AFE8-4601-AAB1-8A06BC864AA4}"/>
              </a:ext>
            </a:extLst>
          </p:cNvPr>
          <p:cNvSpPr txBox="1"/>
          <p:nvPr/>
        </p:nvSpPr>
        <p:spPr>
          <a:xfrm>
            <a:off x="7971504" y="6363822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  <a:endParaRPr lang="en-US" sz="8801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EAD1BBCF-C043-44D1-AFEF-2CDD3D87A880}"/>
              </a:ext>
            </a:extLst>
          </p:cNvPr>
          <p:cNvSpPr txBox="1"/>
          <p:nvPr/>
        </p:nvSpPr>
        <p:spPr>
          <a:xfrm>
            <a:off x="3845118" y="7367885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  <a:endParaRPr lang="en-US" sz="8801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15058370" y="2808349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1</a:t>
            </a:r>
            <a:r>
              <a:rPr lang="en-US" sz="8801">
                <a:solidFill>
                  <a:srgbClr val="FF0000"/>
                </a:solidFill>
                <a:latin typeface=".VnStamp" panose="020B7200000000000000" pitchFamily="34" charset="0"/>
              </a:rPr>
              <a:t>0</a:t>
            </a:r>
            <a:endParaRPr lang="en-US" sz="8801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10409162" y="2011342"/>
            <a:ext cx="2144702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  <a:endParaRPr lang="en-US" sz="8801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471616" y="3030070"/>
            <a:ext cx="2144702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.VnStamp" panose="020B7200000000000000" pitchFamily="34" charset="0"/>
              </a:rPr>
              <a:t>25</a:t>
            </a:r>
            <a:endParaRPr lang="en-US" sz="8800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pic>
        <p:nvPicPr>
          <p:cNvPr id="10" name="MsPham-0936082789" descr="http://www.easyvectors.com/assets/images/vectors/afbig/helium-blue-balloon-clip-art.jpg">
            <a:hlinkClick r:id="rId4" action="ppaction://hlinksldjump"/>
            <a:extLst>
              <a:ext uri="{FF2B5EF4-FFF2-40B4-BE49-F238E27FC236}">
                <a16:creationId xmlns:a16="http://schemas.microsoft.com/office/drawing/2014/main" id="{8035D91B-6D18-422E-8ABE-B73A93BA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3571773" y="6144545"/>
            <a:ext cx="2436078" cy="39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clipartpal.com/_thumbs/pd/holiday/birthday/baloon1_02.png">
            <a:hlinkClick r:id="rId6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14552624" y="1576224"/>
            <a:ext cx="2608206" cy="407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hlinkClick r:id="rId8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10201983" y="697778"/>
            <a:ext cx="2608206" cy="407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MsPham-0936082789" descr="Purple Balloon 2 clip art - vector clip art online, royalty free ... -  ClipArt Best - ClipArt Best">
            <a:hlinkClick r:id="rId9" action="ppaction://hlinksldjump"/>
            <a:extLst>
              <a:ext uri="{FF2B5EF4-FFF2-40B4-BE49-F238E27FC236}">
                <a16:creationId xmlns:a16="http://schemas.microsoft.com/office/drawing/2014/main" id="{52143D7F-CB1C-4727-B891-B93DF6D4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7521655" y="4939493"/>
            <a:ext cx="2776628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MsPham-0936082789" descr="Orange Balloon SVG Vector, Orange Balloon Clip art - SVG Clipart">
            <a:hlinkClick r:id="rId11" action="ppaction://hlinksldjump"/>
            <a:extLst>
              <a:ext uri="{FF2B5EF4-FFF2-40B4-BE49-F238E27FC236}">
                <a16:creationId xmlns:a16="http://schemas.microsoft.com/office/drawing/2014/main" id="{F188F3E0-1531-4DE2-956B-AF857E597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11911582" y="5956751"/>
            <a:ext cx="2958962" cy="46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5325532" y="1915346"/>
            <a:ext cx="2144702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>
                <a:solidFill>
                  <a:srgbClr val="FF0000"/>
                </a:solidFill>
                <a:latin typeface=".VnStamp" panose="020B7200000000000000" pitchFamily="34" charset="0"/>
              </a:rPr>
              <a:t>1o</a:t>
            </a:r>
            <a:endParaRPr lang="en-US" sz="8801" dirty="0">
              <a:solidFill>
                <a:srgbClr val="FF0000"/>
              </a:solidFill>
              <a:latin typeface=".VnStamp" panose="020B7200000000000000" pitchFamily="34" charset="0"/>
            </a:endParaRPr>
          </a:p>
        </p:txBody>
      </p:sp>
      <p:pic>
        <p:nvPicPr>
          <p:cNvPr id="13" name="MsPham-0936082789" descr="http://www.clipartpal.com/_thumbs/pd/holiday/birthday/baloon1_01.png">
            <a:hlinkClick r:id="rId13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5090195" y="612089"/>
            <a:ext cx="2615376" cy="414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Pham-0936082789" descr="http://www.clipartpal.com/_thumbs/pd/holiday/birthday/baloon1_05.png">
            <a:hlinkClick r:id="rId15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1122575" y="1616758"/>
            <a:ext cx="2639285" cy="40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16535400" y="9066871"/>
            <a:ext cx="1334793" cy="648632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3200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9" grpId="0"/>
      <p:bldP spid="17" grpId="0"/>
      <p:bldP spid="16" grpId="0"/>
      <p:bldP spid="3" grpId="0"/>
      <p:bldP spid="15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02F6FA9A-16F6-6F6D-DBD5-16C57C661C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200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</a:rPr>
              <a:t>Monday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24410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</a:rPr>
              <a:t>Sunday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00B9F4A7-0744-D2D2-3591-C1BBE0F19DA3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 b="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BD3B24-9A42-D16D-E1F9-1F1304EAE0F5}"/>
              </a:ext>
            </a:extLst>
          </p:cNvPr>
          <p:cNvGrpSpPr/>
          <p:nvPr/>
        </p:nvGrpSpPr>
        <p:grpSpPr>
          <a:xfrm>
            <a:off x="4851820" y="598242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D093EB-1AA6-42B4-74E2-6BF4EA21E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F6A82A01-7AE5-EDC2-360A-423F7119FA09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Thứ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0CF7CED9-2EF0-9051-6A00-CA9226DA82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</a:rPr>
              <a:t>Tuesday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</a:rPr>
              <a:t>Wednesday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E55324DE-D87F-5530-3B98-F6587E2273C7}"/>
              </a:ext>
            </a:extLst>
          </p:cNvPr>
          <p:cNvSpPr txBox="1"/>
          <p:nvPr/>
        </p:nvSpPr>
        <p:spPr>
          <a:xfrm>
            <a:off x="1422469" y="3753351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 b="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01196E-6EE1-B405-A530-03D862295A65}"/>
              </a:ext>
            </a:extLst>
          </p:cNvPr>
          <p:cNvGrpSpPr/>
          <p:nvPr/>
        </p:nvGrpSpPr>
        <p:grpSpPr>
          <a:xfrm>
            <a:off x="4851820" y="5982420"/>
            <a:ext cx="2632485" cy="2458969"/>
            <a:chOff x="4960121" y="2019300"/>
            <a:chExt cx="3850546" cy="3596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D3624E-74DB-C747-6BBB-452C73FEF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13537E9-B7AB-9C93-C75F-888188FAF3BD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Thứ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1202</Words>
  <Application>Microsoft Office PowerPoint</Application>
  <PresentationFormat>Custom</PresentationFormat>
  <Paragraphs>137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.VnStamp</vt:lpstr>
      <vt:lpstr>.VnCooper</vt:lpstr>
      <vt:lpstr>Kirang Haerang</vt:lpstr>
      <vt:lpstr>.VnHelvetIns</vt:lpstr>
      <vt:lpstr>Comic Sans MS</vt:lpstr>
      <vt:lpstr>.VnAvant</vt:lpstr>
      <vt:lpstr>.VnHelvetInsH</vt:lpstr>
      <vt:lpstr>Arial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137</cp:revision>
  <dcterms:created xsi:type="dcterms:W3CDTF">2006-08-16T00:00:00Z</dcterms:created>
  <dcterms:modified xsi:type="dcterms:W3CDTF">2023-06-07T03:11:40Z</dcterms:modified>
  <dc:identifier>DAFhFAq5cvQ</dc:identifier>
</cp:coreProperties>
</file>