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0"/>
  </p:notesMasterIdLst>
  <p:sldIdLst>
    <p:sldId id="571" r:id="rId2"/>
    <p:sldId id="572" r:id="rId3"/>
    <p:sldId id="591" r:id="rId4"/>
    <p:sldId id="574" r:id="rId5"/>
    <p:sldId id="592" r:id="rId6"/>
    <p:sldId id="573" r:id="rId7"/>
    <p:sldId id="593" r:id="rId8"/>
    <p:sldId id="594" r:id="rId9"/>
    <p:sldId id="575" r:id="rId10"/>
    <p:sldId id="576" r:id="rId11"/>
    <p:sldId id="579" r:id="rId12"/>
    <p:sldId id="580" r:id="rId13"/>
    <p:sldId id="581" r:id="rId14"/>
    <p:sldId id="582" r:id="rId15"/>
    <p:sldId id="786" r:id="rId16"/>
    <p:sldId id="577" r:id="rId17"/>
    <p:sldId id="578" r:id="rId18"/>
    <p:sldId id="787" r:id="rId19"/>
    <p:sldId id="788" r:id="rId20"/>
    <p:sldId id="586" r:id="rId21"/>
    <p:sldId id="587" r:id="rId22"/>
    <p:sldId id="588" r:id="rId23"/>
    <p:sldId id="2007577261" r:id="rId24"/>
    <p:sldId id="595" r:id="rId25"/>
    <p:sldId id="258" r:id="rId26"/>
    <p:sldId id="261" r:id="rId27"/>
    <p:sldId id="260" r:id="rId28"/>
    <p:sldId id="259" r:id="rId29"/>
    <p:sldId id="596" r:id="rId30"/>
    <p:sldId id="265" r:id="rId31"/>
    <p:sldId id="597" r:id="rId32"/>
    <p:sldId id="266" r:id="rId33"/>
    <p:sldId id="264" r:id="rId34"/>
    <p:sldId id="789" r:id="rId35"/>
    <p:sldId id="589" r:id="rId36"/>
    <p:sldId id="585" r:id="rId37"/>
    <p:sldId id="491" r:id="rId38"/>
    <p:sldId id="2007577260" r:id="rId39"/>
  </p:sldIdLst>
  <p:sldSz cx="18288000" cy="10287000"/>
  <p:notesSz cx="6858000" cy="9144000"/>
  <p:embeddedFontLst>
    <p:embeddedFont>
      <p:font typeface=".VnAvant" panose="020B7200000000000000" pitchFamily="34" charset="0"/>
      <p:regular r:id="rId41"/>
      <p:bold r:id="rId42"/>
      <p:italic r:id="rId43"/>
      <p:boldItalic r:id="rId44"/>
    </p:embeddedFont>
    <p:embeddedFont>
      <p:font typeface=".VnCooper" panose="020B7200000000000000" pitchFamily="34" charset="0"/>
      <p:regular r:id="rId45"/>
    </p:embeddedFont>
    <p:embeddedFont>
      <p:font typeface=".VnHelvetInsH" panose="020B7200000000000000" pitchFamily="34" charset="0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entury Gothic" panose="020B0502020202020204" pitchFamily="34" charset="0"/>
      <p:regular r:id="rId51"/>
      <p:bold r:id="rId52"/>
      <p:italic r:id="rId53"/>
      <p:boldItalic r:id="rId54"/>
    </p:embeddedFont>
    <p:embeddedFont>
      <p:font typeface="Comic Sans MS" panose="030F0702030302020204" pitchFamily="66" charset="0"/>
      <p:regular r:id="rId55"/>
      <p:bold r:id="rId56"/>
      <p:italic r:id="rId57"/>
      <p:boldItalic r:id="rId58"/>
    </p:embeddedFont>
    <p:embeddedFont>
      <p:font typeface="Cooper Black" panose="0208090404030B020404" pitchFamily="18" charset="0"/>
      <p:regular r:id="rId59"/>
    </p:embeddedFont>
    <p:embeddedFont>
      <p:font typeface="Impact" panose="020B0806030902050204" pitchFamily="34" charset="0"/>
      <p:regular r:id="rId60"/>
    </p:embeddedFont>
    <p:embeddedFont>
      <p:font typeface="Kirang Haerang" panose="020B0604020202020204" charset="0"/>
      <p:regular r:id="rId61"/>
    </p:embeddedFont>
    <p:embeddedFont>
      <p:font typeface="Tahoma" panose="020B0604030504040204" pitchFamily="34" charset="0"/>
      <p:regular r:id="rId62"/>
      <p:bold r:id="rId6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BF8F"/>
    <a:srgbClr val="E1616A"/>
    <a:srgbClr val="FFFEF3"/>
    <a:srgbClr val="38704B"/>
    <a:srgbClr val="FF0066"/>
    <a:srgbClr val="9751CB"/>
    <a:srgbClr val="552579"/>
    <a:srgbClr val="D60000"/>
    <a:srgbClr val="FF5050"/>
    <a:srgbClr val="F9D9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379" autoAdjust="0"/>
  </p:normalViewPr>
  <p:slideViewPr>
    <p:cSldViewPr>
      <p:cViewPr varScale="1">
        <p:scale>
          <a:sx n="55" d="100"/>
          <a:sy n="55" d="100"/>
        </p:scale>
        <p:origin x="101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openxmlformats.org/officeDocument/2006/relationships/font" Target="fonts/font2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2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41A5E-A65F-426B-8857-D8B78B259B08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1A444-A86E-4007-93F3-B6F01567D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19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spcAft>
                <a:spcPts val="18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 </a:t>
            </a:r>
          </a:p>
          <a:p>
            <a:pPr algn="just">
              <a:lnSpc>
                <a:spcPts val="5100"/>
              </a:lnSpc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xin gửi lời cảm ơn chân thành tới quý thầy cô đã tin tưởng và sử dụng bộ bài giảng </a:t>
            </a:r>
            <a:r>
              <a:rPr lang="en-US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Sucess 4 được soạn bởi MsPham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là tâm huyết và công sức lao động của MsPham. Kính mong quý thầy cô trân trọng và sử dụng bài giảng đúng mục đích. Quý thầy cô </a:t>
            </a:r>
            <a:r>
              <a:rPr lang="vi-VN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chỉnh sửa bài giảng 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đồ dạy học của mình. Tuy nhiên, </a:t>
            </a:r>
            <a:r>
              <a:rPr lang="vi-VN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sao chép, mua bán, chia sẻ bộ bài giảng này đều là "ĂN CẮP".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MsPham tin rằng quý thầy cô đều là những NGƯỜI LÀM GIÁO DỤC CHÂN CHÍNH. </a:t>
            </a:r>
            <a:endParaRPr lang="en-US" sz="1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thông tin phản hồi hoặc cần hỗ trợ</a:t>
            </a:r>
            <a:r>
              <a:rPr lang="en-US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lòng liên hệ</a:t>
            </a:r>
            <a:r>
              <a:rPr lang="en-US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MsPham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1200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(zalo).</a:t>
            </a:r>
            <a:endParaRPr lang="en-US" sz="1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xin kính chúc quý thầy cô sức khỏe để </a:t>
            </a:r>
            <a:r>
              <a:rPr lang="en-US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thắp lửa và lan tỏa tri thức tốt đẹp tới phụ huynh và học sinh của mình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love, MsPham</a:t>
            </a:r>
            <a:r>
              <a:rPr lang="en-US" sz="1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1A444-A86E-4007-93F3-B6F01567D2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061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838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804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41BB8-CFC5-4A79-B600-9887F8E6152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85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 bạn lên bảng viết – các bạn còn lại viết tại chỗ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1A444-A86E-4007-93F3-B6F01567D2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902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41BB8-CFC5-4A79-B600-9887F8E6152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00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926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769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294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44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4870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30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939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C65DD868-2DC9-FE13-A9B0-E543354246B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0.png"/><Relationship Id="rId7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audio" Target="../media/audio4.wav"/><Relationship Id="rId10" Type="http://schemas.openxmlformats.org/officeDocument/2006/relationships/image" Target="../media/image31.png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12" Type="http://schemas.openxmlformats.org/officeDocument/2006/relationships/image" Target="../media/image4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9.wav"/><Relationship Id="rId11" Type="http://schemas.openxmlformats.org/officeDocument/2006/relationships/image" Target="../media/image40.png"/><Relationship Id="rId5" Type="http://schemas.openxmlformats.org/officeDocument/2006/relationships/audio" Target="../media/audio8.wav"/><Relationship Id="rId10" Type="http://schemas.openxmlformats.org/officeDocument/2006/relationships/image" Target="../media/image10.png"/><Relationship Id="rId4" Type="http://schemas.openxmlformats.org/officeDocument/2006/relationships/audio" Target="../media/audio7.wav"/><Relationship Id="rId9" Type="http://schemas.openxmlformats.org/officeDocument/2006/relationships/audio" Target="../media/audio1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audio" Target="../media/audio4.wav"/><Relationship Id="rId10" Type="http://schemas.openxmlformats.org/officeDocument/2006/relationships/image" Target="../media/image48.png"/><Relationship Id="rId4" Type="http://schemas.openxmlformats.org/officeDocument/2006/relationships/audio" Target="../media/audio3.wav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14.wav"/><Relationship Id="rId7" Type="http://schemas.openxmlformats.org/officeDocument/2006/relationships/image" Target="../media/image44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16.wav"/><Relationship Id="rId7" Type="http://schemas.openxmlformats.org/officeDocument/2006/relationships/image" Target="../media/image49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18.wav"/><Relationship Id="rId7" Type="http://schemas.openxmlformats.org/officeDocument/2006/relationships/image" Target="../media/image51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20.wav"/><Relationship Id="rId7" Type="http://schemas.openxmlformats.org/officeDocument/2006/relationships/image" Target="../media/image51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4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1.wav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audio" Target="../media/audio22.wav"/><Relationship Id="rId9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1.wav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audio" Target="../media/audio22.wav"/><Relationship Id="rId9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1.wav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audio" Target="../media/audio22.wav"/><Relationship Id="rId9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1.wav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audio" Target="../media/audio22.wav"/><Relationship Id="rId9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1.wav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audio" Target="../media/audio22.wav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0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1.wav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audio" Target="../media/audio22.wav"/><Relationship Id="rId9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1.wav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audio" Target="../media/audio22.wav"/><Relationship Id="rId9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1.wav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audio" Target="../media/audio22.wav"/><Relationship Id="rId9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4.png"/><Relationship Id="rId7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7.png"/><Relationship Id="rId10" Type="http://schemas.openxmlformats.org/officeDocument/2006/relationships/image" Target="../media/image72.png"/><Relationship Id="rId4" Type="http://schemas.openxmlformats.org/officeDocument/2006/relationships/image" Target="../media/image70.png"/><Relationship Id="rId9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8.png"/><Relationship Id="rId10" Type="http://schemas.openxmlformats.org/officeDocument/2006/relationships/image" Target="../media/image21.png"/><Relationship Id="rId4" Type="http://schemas.openxmlformats.org/officeDocument/2006/relationships/image" Target="../media/image26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8.png"/><Relationship Id="rId10" Type="http://schemas.openxmlformats.org/officeDocument/2006/relationships/image" Target="../media/image21.png"/><Relationship Id="rId4" Type="http://schemas.openxmlformats.org/officeDocument/2006/relationships/image" Target="../media/image26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A14D9B2-104F-EFB0-36A0-6E345B7F6B0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73D6F032-B4BA-87F2-0D8E-C611BB1A1B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961814" y="7889459"/>
            <a:ext cx="3048000" cy="212598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437B8EE-5D52-FC09-8F08-98063691D2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89296">
            <a:off x="15454106" y="298788"/>
            <a:ext cx="1937412" cy="3137511"/>
          </a:xfrm>
          <a:prstGeom prst="rect">
            <a:avLst/>
          </a:prstGeom>
        </p:spPr>
      </p:pic>
      <p:sp>
        <p:nvSpPr>
          <p:cNvPr id="12" name="Freeform 4">
            <a:extLst>
              <a:ext uri="{FF2B5EF4-FFF2-40B4-BE49-F238E27FC236}">
                <a16:creationId xmlns:a16="http://schemas.microsoft.com/office/drawing/2014/main" id="{C7F1F9DF-E073-C050-0EE8-E1B2C4BA912F}"/>
              </a:ext>
            </a:extLst>
          </p:cNvPr>
          <p:cNvSpPr/>
          <p:nvPr/>
        </p:nvSpPr>
        <p:spPr>
          <a:xfrm>
            <a:off x="1249752" y="571500"/>
            <a:ext cx="16298762" cy="8534400"/>
          </a:xfrm>
          <a:custGeom>
            <a:avLst/>
            <a:gdLst/>
            <a:ahLst/>
            <a:cxnLst/>
            <a:rect l="l" t="t" r="r" b="b"/>
            <a:pathLst>
              <a:path w="827989" h="537638">
                <a:moveTo>
                  <a:pt x="461490" y="0"/>
                </a:moveTo>
                <a:cubicBezTo>
                  <a:pt x="470405" y="0"/>
                  <a:pt x="479374" y="0"/>
                  <a:pt x="488272" y="0"/>
                </a:cubicBezTo>
                <a:cubicBezTo>
                  <a:pt x="559210" y="8909"/>
                  <a:pt x="603543" y="38564"/>
                  <a:pt x="623736" y="87090"/>
                </a:cubicBezTo>
                <a:cubicBezTo>
                  <a:pt x="742003" y="80618"/>
                  <a:pt x="827989" y="172373"/>
                  <a:pt x="775586" y="262426"/>
                </a:cubicBezTo>
                <a:cubicBezTo>
                  <a:pt x="793012" y="281349"/>
                  <a:pt x="807550" y="302517"/>
                  <a:pt x="812800" y="330926"/>
                </a:cubicBezTo>
                <a:cubicBezTo>
                  <a:pt x="812800" y="339065"/>
                  <a:pt x="812800" y="347184"/>
                  <a:pt x="812800" y="355321"/>
                </a:cubicBezTo>
                <a:cubicBezTo>
                  <a:pt x="797154" y="427627"/>
                  <a:pt x="729827" y="476486"/>
                  <a:pt x="619295" y="463333"/>
                </a:cubicBezTo>
                <a:cubicBezTo>
                  <a:pt x="590856" y="500459"/>
                  <a:pt x="540252" y="537638"/>
                  <a:pt x="461507" y="533008"/>
                </a:cubicBezTo>
                <a:cubicBezTo>
                  <a:pt x="420804" y="530570"/>
                  <a:pt x="392488" y="516453"/>
                  <a:pt x="367697" y="499302"/>
                </a:cubicBezTo>
                <a:cubicBezTo>
                  <a:pt x="341584" y="513559"/>
                  <a:pt x="313304" y="524747"/>
                  <a:pt x="272443" y="524871"/>
                </a:cubicBezTo>
                <a:cubicBezTo>
                  <a:pt x="177910" y="525082"/>
                  <a:pt x="114672" y="470155"/>
                  <a:pt x="113139" y="394815"/>
                </a:cubicBezTo>
                <a:cubicBezTo>
                  <a:pt x="52367" y="377190"/>
                  <a:pt x="11206" y="344291"/>
                  <a:pt x="0" y="287995"/>
                </a:cubicBezTo>
                <a:cubicBezTo>
                  <a:pt x="0" y="279858"/>
                  <a:pt x="0" y="271704"/>
                  <a:pt x="0" y="263601"/>
                </a:cubicBezTo>
                <a:cubicBezTo>
                  <a:pt x="12369" y="207816"/>
                  <a:pt x="51292" y="172776"/>
                  <a:pt x="116099" y="157922"/>
                </a:cubicBezTo>
                <a:cubicBezTo>
                  <a:pt x="112205" y="63818"/>
                  <a:pt x="241837" y="5016"/>
                  <a:pt x="348333" y="46474"/>
                </a:cubicBezTo>
                <a:cubicBezTo>
                  <a:pt x="373689" y="25973"/>
                  <a:pt x="409562" y="3613"/>
                  <a:pt x="461490" y="0"/>
                </a:cubicBezTo>
                <a:close/>
              </a:path>
            </a:pathLst>
          </a:custGeom>
          <a:solidFill>
            <a:srgbClr val="F6BBB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E3309615-861F-7095-BD8A-1589F3B96BF9}"/>
              </a:ext>
            </a:extLst>
          </p:cNvPr>
          <p:cNvSpPr txBox="1"/>
          <p:nvPr/>
        </p:nvSpPr>
        <p:spPr>
          <a:xfrm>
            <a:off x="3357365" y="5077042"/>
            <a:ext cx="12355584" cy="1154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  <a:spcAft>
                <a:spcPts val="2400"/>
              </a:spcAft>
            </a:pPr>
            <a:r>
              <a:rPr lang="en" sz="16600" b="1" spc="50">
                <a:ln w="9525" cmpd="sng">
                  <a:solidFill>
                    <a:srgbClr val="FE9D8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E9D82">
                      <a:alpha val="40000"/>
                    </a:srgbClr>
                  </a:glow>
                </a:effectLst>
                <a:latin typeface=".VnHelvetInsH" panose="020B7200000000000000" pitchFamily="34" charset="0"/>
              </a:rPr>
              <a:t>My week</a:t>
            </a:r>
            <a:endParaRPr lang="en-US" sz="34400" b="1" spc="50">
              <a:ln w="9525" cmpd="sng">
                <a:solidFill>
                  <a:srgbClr val="FE9D82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E9D82">
                    <a:alpha val="40000"/>
                  </a:srgbClr>
                </a:glow>
              </a:effectLst>
              <a:latin typeface=".VnHelvetInsH" panose="020B7200000000000000" pitchFamily="34" charset="0"/>
            </a:endParaRPr>
          </a:p>
        </p:txBody>
      </p:sp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806F612-CC1A-A26D-F6C6-245855813E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67017" y="424337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16" name="Google Shape;1586;p38">
            <a:extLst>
              <a:ext uri="{FF2B5EF4-FFF2-40B4-BE49-F238E27FC236}">
                <a16:creationId xmlns:a16="http://schemas.microsoft.com/office/drawing/2014/main" id="{CB1145EF-176D-B915-A975-2B67830C2D0C}"/>
              </a:ext>
            </a:extLst>
          </p:cNvPr>
          <p:cNvSpPr txBox="1">
            <a:spLocks/>
          </p:cNvSpPr>
          <p:nvPr/>
        </p:nvSpPr>
        <p:spPr>
          <a:xfrm>
            <a:off x="3952604" y="2397278"/>
            <a:ext cx="3389600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>
                <a:solidFill>
                  <a:srgbClr val="7A5A4E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3</a:t>
            </a:r>
            <a:endParaRPr lang="en-US" sz="6000" b="1">
              <a:solidFill>
                <a:srgbClr val="7A5A4E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Google Shape;1587;p38">
            <a:extLst>
              <a:ext uri="{FF2B5EF4-FFF2-40B4-BE49-F238E27FC236}">
                <a16:creationId xmlns:a16="http://schemas.microsoft.com/office/drawing/2014/main" id="{B203BC8B-8DC9-D83B-5358-8CEA49F73270}"/>
              </a:ext>
            </a:extLst>
          </p:cNvPr>
          <p:cNvSpPr txBox="1">
            <a:spLocks/>
          </p:cNvSpPr>
          <p:nvPr/>
        </p:nvSpPr>
        <p:spPr>
          <a:xfrm>
            <a:off x="6086457" y="6644562"/>
            <a:ext cx="6897400" cy="525597"/>
          </a:xfrm>
          <a:prstGeom prst="rect">
            <a:avLst/>
          </a:prstGeom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800" b="1">
                <a:solidFill>
                  <a:srgbClr val="7A5A4E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2 – Period 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FCEF20-2255-1591-FDA1-6EA5ED0742CA}"/>
              </a:ext>
            </a:extLst>
          </p:cNvPr>
          <p:cNvSpPr/>
          <p:nvPr/>
        </p:nvSpPr>
        <p:spPr>
          <a:xfrm rot="158523">
            <a:off x="15746836" y="462090"/>
            <a:ext cx="1660651" cy="981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3900389-DE1D-07F7-AA7A-1C31D84A9E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4395" y="517228"/>
            <a:ext cx="1445531" cy="934995"/>
          </a:xfrm>
          <a:prstGeom prst="rect">
            <a:avLst/>
          </a:prstGeom>
        </p:spPr>
      </p:pic>
      <p:pic>
        <p:nvPicPr>
          <p:cNvPr id="10" name="Picture 25">
            <a:extLst>
              <a:ext uri="{FF2B5EF4-FFF2-40B4-BE49-F238E27FC236}">
                <a16:creationId xmlns:a16="http://schemas.microsoft.com/office/drawing/2014/main" id="{EB0331BC-4C3D-519F-2559-076E5D0641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04658" y="782334"/>
            <a:ext cx="2792606" cy="242956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A3B2B21-DB2F-102B-D4D8-339D908286D8}"/>
              </a:ext>
            </a:extLst>
          </p:cNvPr>
          <p:cNvGrpSpPr/>
          <p:nvPr/>
        </p:nvGrpSpPr>
        <p:grpSpPr>
          <a:xfrm>
            <a:off x="1313355" y="7813678"/>
            <a:ext cx="1899879" cy="1952061"/>
            <a:chOff x="4088112" y="3128638"/>
            <a:chExt cx="830024" cy="852821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1F83A68E-273D-25F6-97F2-2A1BC30ABC11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AA3D2587-EB66-65BE-85B1-27B23DBBA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Picture 32">
            <a:extLst>
              <a:ext uri="{FF2B5EF4-FFF2-40B4-BE49-F238E27FC236}">
                <a16:creationId xmlns:a16="http://schemas.microsoft.com/office/drawing/2014/main" id="{949F2281-1DD4-EE68-E90E-0A1F06F595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78541" y="6918507"/>
            <a:ext cx="3808010" cy="31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4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MsPham-0936082789">
            <a:extLst>
              <a:ext uri="{FF2B5EF4-FFF2-40B4-BE49-F238E27FC236}">
                <a16:creationId xmlns:a16="http://schemas.microsoft.com/office/drawing/2014/main" id="{F2993E3D-394F-4F11-CF8E-6C5609AB1DDB}"/>
              </a:ext>
            </a:extLst>
          </p:cNvPr>
          <p:cNvSpPr/>
          <p:nvPr/>
        </p:nvSpPr>
        <p:spPr>
          <a:xfrm>
            <a:off x="9601200" y="2807572"/>
            <a:ext cx="7467600" cy="2335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study at school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7E167A2-BE2F-7854-96AE-858C41E1446F}"/>
              </a:ext>
            </a:extLst>
          </p:cNvPr>
          <p:cNvSpPr/>
          <p:nvPr/>
        </p:nvSpPr>
        <p:spPr>
          <a:xfrm>
            <a:off x="10518560" y="6009582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ở trường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504E73C-D6FE-289A-6180-FA143DFA7276}"/>
              </a:ext>
            </a:extLst>
          </p:cNvPr>
          <p:cNvSpPr txBox="1"/>
          <p:nvPr/>
        </p:nvSpPr>
        <p:spPr>
          <a:xfrm>
            <a:off x="11348126" y="4774168"/>
            <a:ext cx="3973749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/ˈstʌdi ət skuːl/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47BA9B-4744-E395-3C43-3E4EA87B6A77}"/>
              </a:ext>
            </a:extLst>
          </p:cNvPr>
          <p:cNvGrpSpPr/>
          <p:nvPr/>
        </p:nvGrpSpPr>
        <p:grpSpPr>
          <a:xfrm>
            <a:off x="2966125" y="3294768"/>
            <a:ext cx="2188421" cy="2958800"/>
            <a:chOff x="3813627" y="2698588"/>
            <a:chExt cx="1129840" cy="15275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E90C62AA-C0B7-D2E6-3F56-33BF3DC06263}"/>
                </a:ext>
              </a:extLst>
            </p:cNvPr>
            <p:cNvSpPr txBox="1"/>
            <p:nvPr/>
          </p:nvSpPr>
          <p:spPr>
            <a:xfrm>
              <a:off x="3813627" y="3733572"/>
              <a:ext cx="1129840" cy="49258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8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23DC1EE3-8C8B-C427-21D2-989663714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953" y="269858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96129A5-B8DC-F664-1B74-E1EF1E85D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2427698"/>
            <a:ext cx="7991371" cy="5743525"/>
          </a:xfrm>
          <a:prstGeom prst="roundRect">
            <a:avLst>
              <a:gd name="adj" fmla="val 454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380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0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0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MsPham-0936082789">
            <a:extLst>
              <a:ext uri="{FF2B5EF4-FFF2-40B4-BE49-F238E27FC236}">
                <a16:creationId xmlns:a16="http://schemas.microsoft.com/office/drawing/2014/main" id="{F2993E3D-394F-4F11-CF8E-6C5609AB1DDB}"/>
              </a:ext>
            </a:extLst>
          </p:cNvPr>
          <p:cNvSpPr/>
          <p:nvPr/>
        </p:nvSpPr>
        <p:spPr>
          <a:xfrm>
            <a:off x="9601200" y="2807572"/>
            <a:ext cx="7467600" cy="2335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go to school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7E167A2-BE2F-7854-96AE-858C41E1446F}"/>
              </a:ext>
            </a:extLst>
          </p:cNvPr>
          <p:cNvSpPr/>
          <p:nvPr/>
        </p:nvSpPr>
        <p:spPr>
          <a:xfrm>
            <a:off x="10518560" y="6009582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học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504E73C-D6FE-289A-6180-FA143DFA7276}"/>
              </a:ext>
            </a:extLst>
          </p:cNvPr>
          <p:cNvSpPr txBox="1"/>
          <p:nvPr/>
        </p:nvSpPr>
        <p:spPr>
          <a:xfrm>
            <a:off x="11348126" y="4774168"/>
            <a:ext cx="3973749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/ɡəʊ tə skuːl/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ADC773C-A017-A8D8-92A4-E24C74BF3660}"/>
              </a:ext>
            </a:extLst>
          </p:cNvPr>
          <p:cNvGrpSpPr/>
          <p:nvPr/>
        </p:nvGrpSpPr>
        <p:grpSpPr>
          <a:xfrm>
            <a:off x="2966125" y="3294768"/>
            <a:ext cx="2188421" cy="2958800"/>
            <a:chOff x="3813627" y="2698588"/>
            <a:chExt cx="1129840" cy="15275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3E63D315-84DC-6E61-FFF8-729F72C4EB64}"/>
                </a:ext>
              </a:extLst>
            </p:cNvPr>
            <p:cNvSpPr txBox="1"/>
            <p:nvPr/>
          </p:nvSpPr>
          <p:spPr>
            <a:xfrm>
              <a:off x="3813627" y="3733572"/>
              <a:ext cx="1129840" cy="49258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8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8C7977A0-0CC9-485D-2204-46EA76B76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953" y="269858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6144D24-231D-03DA-EBF7-3B77C5B27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798" y="2480061"/>
            <a:ext cx="7950199" cy="5638800"/>
          </a:xfrm>
          <a:prstGeom prst="roundRect">
            <a:avLst>
              <a:gd name="adj" fmla="val 454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865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0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0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MsPham-0936082789">
            <a:extLst>
              <a:ext uri="{FF2B5EF4-FFF2-40B4-BE49-F238E27FC236}">
                <a16:creationId xmlns:a16="http://schemas.microsoft.com/office/drawing/2014/main" id="{F2993E3D-394F-4F11-CF8E-6C5609AB1DDB}"/>
              </a:ext>
            </a:extLst>
          </p:cNvPr>
          <p:cNvSpPr/>
          <p:nvPr/>
        </p:nvSpPr>
        <p:spPr>
          <a:xfrm>
            <a:off x="9601200" y="2807572"/>
            <a:ext cx="7467600" cy="2335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do housework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7E167A2-BE2F-7854-96AE-858C41E1446F}"/>
              </a:ext>
            </a:extLst>
          </p:cNvPr>
          <p:cNvSpPr/>
          <p:nvPr/>
        </p:nvSpPr>
        <p:spPr>
          <a:xfrm>
            <a:off x="10518560" y="6009582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việc nhà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504E73C-D6FE-289A-6180-FA143DFA7276}"/>
              </a:ext>
            </a:extLst>
          </p:cNvPr>
          <p:cNvSpPr txBox="1"/>
          <p:nvPr/>
        </p:nvSpPr>
        <p:spPr>
          <a:xfrm>
            <a:off x="11348126" y="4774168"/>
            <a:ext cx="3973749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/dʊ ˈhaʊswɜːk/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6D5026-B5AF-DB1B-CB07-6CC5265FDD43}"/>
              </a:ext>
            </a:extLst>
          </p:cNvPr>
          <p:cNvGrpSpPr/>
          <p:nvPr/>
        </p:nvGrpSpPr>
        <p:grpSpPr>
          <a:xfrm>
            <a:off x="2966125" y="3294768"/>
            <a:ext cx="2188421" cy="2958800"/>
            <a:chOff x="3813627" y="2698588"/>
            <a:chExt cx="1129840" cy="15275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68A81F58-685C-B891-5383-0AC0DC9DDB16}"/>
                </a:ext>
              </a:extLst>
            </p:cNvPr>
            <p:cNvSpPr txBox="1"/>
            <p:nvPr/>
          </p:nvSpPr>
          <p:spPr>
            <a:xfrm>
              <a:off x="3813627" y="3733572"/>
              <a:ext cx="1129840" cy="49258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8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98B5971B-DDE6-9E73-A90F-24ADEEA9C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953" y="269858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16E0868-CE17-D35A-6A1F-0A01E7DBCEE1}"/>
              </a:ext>
            </a:extLst>
          </p:cNvPr>
          <p:cNvGrpSpPr/>
          <p:nvPr/>
        </p:nvGrpSpPr>
        <p:grpSpPr>
          <a:xfrm>
            <a:off x="-10657467" y="806635"/>
            <a:ext cx="8592181" cy="6207968"/>
            <a:chOff x="1146746" y="2372475"/>
            <a:chExt cx="8592181" cy="620796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A94CA39-21A0-06B0-862C-6D9A1AEB4A42}"/>
                </a:ext>
              </a:extLst>
            </p:cNvPr>
            <p:cNvSpPr/>
            <p:nvPr/>
          </p:nvSpPr>
          <p:spPr>
            <a:xfrm>
              <a:off x="1219200" y="2427698"/>
              <a:ext cx="7991371" cy="5743525"/>
            </a:xfrm>
            <a:prstGeom prst="roundRect">
              <a:avLst>
                <a:gd name="adj" fmla="val 3196"/>
              </a:avLst>
            </a:prstGeom>
            <a:solidFill>
              <a:schemeClr val="bg1"/>
            </a:solidFill>
            <a:ln>
              <a:solidFill>
                <a:srgbClr val="F9D9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cartoon of a child washing vegetables&#10;&#10;Description automatically generated with medium confidence">
              <a:extLst>
                <a:ext uri="{FF2B5EF4-FFF2-40B4-BE49-F238E27FC236}">
                  <a16:creationId xmlns:a16="http://schemas.microsoft.com/office/drawing/2014/main" id="{4E1B128D-1C0E-B8C4-7723-26328270A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6746" y="5085017"/>
              <a:ext cx="3196654" cy="3196654"/>
            </a:xfrm>
            <a:prstGeom prst="rect">
              <a:avLst/>
            </a:prstGeom>
          </p:spPr>
        </p:pic>
        <p:pic>
          <p:nvPicPr>
            <p:cNvPr id="10" name="Picture 9" descr="A cartoon of a child socks&#10;&#10;Description automatically generated with low confidence">
              <a:extLst>
                <a:ext uri="{FF2B5EF4-FFF2-40B4-BE49-F238E27FC236}">
                  <a16:creationId xmlns:a16="http://schemas.microsoft.com/office/drawing/2014/main" id="{6341B6FD-B6EF-55CE-74CC-B88187A13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0325" y="4931841"/>
              <a:ext cx="3648602" cy="3648602"/>
            </a:xfrm>
            <a:prstGeom prst="rect">
              <a:avLst/>
            </a:prstGeom>
          </p:spPr>
        </p:pic>
        <p:pic>
          <p:nvPicPr>
            <p:cNvPr id="11" name="Picture 10" descr="A cartoon of a child ironing&#10;&#10;Description automatically generated">
              <a:extLst>
                <a:ext uri="{FF2B5EF4-FFF2-40B4-BE49-F238E27FC236}">
                  <a16:creationId xmlns:a16="http://schemas.microsoft.com/office/drawing/2014/main" id="{266FE770-A521-231B-F0D2-74FD3DDF3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0128" y="2417415"/>
              <a:ext cx="3196654" cy="3196654"/>
            </a:xfrm>
            <a:prstGeom prst="rect">
              <a:avLst/>
            </a:prstGeom>
          </p:spPr>
        </p:pic>
        <p:pic>
          <p:nvPicPr>
            <p:cNvPr id="12" name="Picture 11" descr="A cartoon of a child cleaning&#10;&#10;Description automatically generated with medium confidence">
              <a:extLst>
                <a:ext uri="{FF2B5EF4-FFF2-40B4-BE49-F238E27FC236}">
                  <a16:creationId xmlns:a16="http://schemas.microsoft.com/office/drawing/2014/main" id="{E00764E4-3134-E972-A670-AA99A022D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183" y="2372475"/>
              <a:ext cx="3196654" cy="3196654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628C79B-5DBA-1032-CFC7-07D5B9DED05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166" t="11631" r="3081" b="7843"/>
          <a:stretch/>
        </p:blipFill>
        <p:spPr>
          <a:xfrm>
            <a:off x="2246867" y="2549898"/>
            <a:ext cx="6439468" cy="5713766"/>
          </a:xfrm>
          <a:prstGeom prst="rect">
            <a:avLst/>
          </a:prstGeom>
          <a:solidFill>
            <a:schemeClr val="bg1"/>
          </a:solidFill>
          <a:ln>
            <a:solidFill>
              <a:srgbClr val="F9D9D7"/>
            </a:solidFill>
          </a:ln>
        </p:spPr>
      </p:pic>
    </p:spTree>
    <p:extLst>
      <p:ext uri="{BB962C8B-B14F-4D97-AF65-F5344CB8AC3E}">
        <p14:creationId xmlns:p14="http://schemas.microsoft.com/office/powerpoint/2010/main" val="153041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0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0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MsPham-0936082789">
            <a:extLst>
              <a:ext uri="{FF2B5EF4-FFF2-40B4-BE49-F238E27FC236}">
                <a16:creationId xmlns:a16="http://schemas.microsoft.com/office/drawing/2014/main" id="{F2993E3D-394F-4F11-CF8E-6C5609AB1DDB}"/>
              </a:ext>
            </a:extLst>
          </p:cNvPr>
          <p:cNvSpPr/>
          <p:nvPr/>
        </p:nvSpPr>
        <p:spPr>
          <a:xfrm>
            <a:off x="9601200" y="2807572"/>
            <a:ext cx="7467600" cy="2335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listen to music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7E167A2-BE2F-7854-96AE-858C41E1446F}"/>
              </a:ext>
            </a:extLst>
          </p:cNvPr>
          <p:cNvSpPr/>
          <p:nvPr/>
        </p:nvSpPr>
        <p:spPr>
          <a:xfrm>
            <a:off x="10518560" y="6009582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nhạc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504E73C-D6FE-289A-6180-FA143DFA7276}"/>
              </a:ext>
            </a:extLst>
          </p:cNvPr>
          <p:cNvSpPr txBox="1"/>
          <p:nvPr/>
        </p:nvSpPr>
        <p:spPr>
          <a:xfrm>
            <a:off x="10820400" y="4774168"/>
            <a:ext cx="5029200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/ˈlɪsn tə ˈmjuːzɪk/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7F4653A-D9D5-7A0D-D9C1-E405899852F6}"/>
              </a:ext>
            </a:extLst>
          </p:cNvPr>
          <p:cNvGrpSpPr/>
          <p:nvPr/>
        </p:nvGrpSpPr>
        <p:grpSpPr>
          <a:xfrm>
            <a:off x="2966125" y="3294768"/>
            <a:ext cx="2188421" cy="2958800"/>
            <a:chOff x="3813627" y="2698588"/>
            <a:chExt cx="1129840" cy="15275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40D0644F-084D-DD2B-8234-E27D029F04CA}"/>
                </a:ext>
              </a:extLst>
            </p:cNvPr>
            <p:cNvSpPr txBox="1"/>
            <p:nvPr/>
          </p:nvSpPr>
          <p:spPr>
            <a:xfrm>
              <a:off x="3813627" y="3733572"/>
              <a:ext cx="1129840" cy="49258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8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EA20B33C-63A0-A9DC-0212-8F972BED9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953" y="269858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D433E378-BF36-8FE1-214C-1563CDD33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049" y="2201585"/>
            <a:ext cx="7250752" cy="619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90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0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0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Mspham-0936082789">
            <a:extLst>
              <a:ext uri="{FF2B5EF4-FFF2-40B4-BE49-F238E27FC236}">
                <a16:creationId xmlns:a16="http://schemas.microsoft.com/office/drawing/2014/main" id="{9C9AD0C1-17D0-CAE6-DF1C-BE3C73AF2D07}"/>
              </a:ext>
            </a:extLst>
          </p:cNvPr>
          <p:cNvGrpSpPr/>
          <p:nvPr/>
        </p:nvGrpSpPr>
        <p:grpSpPr>
          <a:xfrm>
            <a:off x="-18440400" y="-3114284"/>
            <a:ext cx="1899878" cy="2817642"/>
            <a:chOff x="4329070" y="3304722"/>
            <a:chExt cx="1513988" cy="2245341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A9625D1-9B8B-220E-0D4D-5CDADEE68146}"/>
                </a:ext>
              </a:extLst>
            </p:cNvPr>
            <p:cNvSpPr txBox="1"/>
            <p:nvPr/>
          </p:nvSpPr>
          <p:spPr>
            <a:xfrm>
              <a:off x="4329070" y="4887853"/>
              <a:ext cx="1513988" cy="66221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06825" y="330472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352925" y="2240166"/>
            <a:ext cx="6431280" cy="10691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study at school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1894155" y="99588"/>
            <a:ext cx="7783245" cy="13738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1616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7200"/>
              <a:t>Vocabulary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22AAFA4-E2D4-6A89-9417-25E052DC2DB1}"/>
              </a:ext>
            </a:extLst>
          </p:cNvPr>
          <p:cNvSpPr txBox="1">
            <a:spLocks/>
          </p:cNvSpPr>
          <p:nvPr/>
        </p:nvSpPr>
        <p:spPr>
          <a:xfrm>
            <a:off x="11155680" y="2240166"/>
            <a:ext cx="499872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Học ở trường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F7097A86-532E-E2BB-07F3-CDB2B11C98E3}"/>
              </a:ext>
            </a:extLst>
          </p:cNvPr>
          <p:cNvSpPr txBox="1">
            <a:spLocks/>
          </p:cNvSpPr>
          <p:nvPr/>
        </p:nvSpPr>
        <p:spPr>
          <a:xfrm>
            <a:off x="4352925" y="4187215"/>
            <a:ext cx="6431280" cy="10691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go to school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1DA74A4E-966E-5A11-FAE6-FD8182EAFA2F}"/>
              </a:ext>
            </a:extLst>
          </p:cNvPr>
          <p:cNvSpPr txBox="1">
            <a:spLocks/>
          </p:cNvSpPr>
          <p:nvPr/>
        </p:nvSpPr>
        <p:spPr>
          <a:xfrm>
            <a:off x="11155680" y="4187215"/>
            <a:ext cx="499872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Đi học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71CFF99-EC19-D462-5AE3-5B636E06DDC9}"/>
              </a:ext>
            </a:extLst>
          </p:cNvPr>
          <p:cNvSpPr txBox="1">
            <a:spLocks/>
          </p:cNvSpPr>
          <p:nvPr/>
        </p:nvSpPr>
        <p:spPr>
          <a:xfrm>
            <a:off x="4352925" y="6134264"/>
            <a:ext cx="6431280" cy="10691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do housework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28DD7F80-1FD5-89F0-2872-482352BFA245}"/>
              </a:ext>
            </a:extLst>
          </p:cNvPr>
          <p:cNvSpPr txBox="1">
            <a:spLocks/>
          </p:cNvSpPr>
          <p:nvPr/>
        </p:nvSpPr>
        <p:spPr>
          <a:xfrm>
            <a:off x="11155680" y="6134264"/>
            <a:ext cx="499872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Làm việc nhà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433E14BD-BB91-F053-406C-100319A1CF5A}"/>
              </a:ext>
            </a:extLst>
          </p:cNvPr>
          <p:cNvSpPr txBox="1">
            <a:spLocks/>
          </p:cNvSpPr>
          <p:nvPr/>
        </p:nvSpPr>
        <p:spPr>
          <a:xfrm>
            <a:off x="4352925" y="8081314"/>
            <a:ext cx="6431280" cy="10691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listen to music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6FFB9811-6BAB-FF78-AA39-1E54724DA102}"/>
              </a:ext>
            </a:extLst>
          </p:cNvPr>
          <p:cNvSpPr txBox="1">
            <a:spLocks/>
          </p:cNvSpPr>
          <p:nvPr/>
        </p:nvSpPr>
        <p:spPr>
          <a:xfrm>
            <a:off x="11155680" y="8081314"/>
            <a:ext cx="499872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Nghe nhạc</a:t>
            </a: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C5879D7A-CDE5-B6B9-0403-C2A8B21F3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771" y="7744860"/>
            <a:ext cx="2038671" cy="174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A428C9-711C-0C21-BA5E-93351193834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166" t="11631" r="3081" b="7843"/>
          <a:stretch/>
        </p:blipFill>
        <p:spPr>
          <a:xfrm>
            <a:off x="2141771" y="5582727"/>
            <a:ext cx="2038671" cy="1808921"/>
          </a:xfrm>
          <a:prstGeom prst="rect">
            <a:avLst/>
          </a:prstGeom>
          <a:solidFill>
            <a:schemeClr val="bg1"/>
          </a:solidFill>
          <a:ln>
            <a:solidFill>
              <a:srgbClr val="F9D9D7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DD8F4E-D377-CA0D-A3E4-6F4211B46F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5395" y="3831255"/>
            <a:ext cx="1971422" cy="1398261"/>
          </a:xfrm>
          <a:prstGeom prst="roundRect">
            <a:avLst>
              <a:gd name="adj" fmla="val 454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C04200-E43A-7F3D-A102-6192FBA1DE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2539" y="2071420"/>
            <a:ext cx="1957135" cy="1406624"/>
          </a:xfrm>
          <a:prstGeom prst="roundRect">
            <a:avLst>
              <a:gd name="adj" fmla="val 454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642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0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0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0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30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0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0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0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30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8" grpId="0"/>
      <p:bldP spid="8" grpId="0" animBg="1"/>
      <p:bldP spid="8" grpId="1" animBg="1"/>
      <p:bldP spid="10" grpId="0"/>
      <p:bldP spid="11" grpId="0" animBg="1"/>
      <p:bldP spid="11" grpId="1" animBg="1"/>
      <p:bldP spid="25" grpId="0"/>
      <p:bldP spid="26" grpId="0" animBg="1"/>
      <p:bldP spid="26" grpId="1" animBg="1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2765730C-F822-64BD-53BB-DFF307247127}"/>
              </a:ext>
            </a:extLst>
          </p:cNvPr>
          <p:cNvGrpSpPr/>
          <p:nvPr/>
        </p:nvGrpSpPr>
        <p:grpSpPr>
          <a:xfrm>
            <a:off x="2966125" y="3294768"/>
            <a:ext cx="2188421" cy="2958800"/>
            <a:chOff x="3813627" y="2698588"/>
            <a:chExt cx="1129840" cy="1527571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20F23823-546C-8ED9-D789-CE5CAF4930F8}"/>
                </a:ext>
              </a:extLst>
            </p:cNvPr>
            <p:cNvSpPr txBox="1"/>
            <p:nvPr/>
          </p:nvSpPr>
          <p:spPr>
            <a:xfrm>
              <a:off x="3813627" y="3733572"/>
              <a:ext cx="1129840" cy="49258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8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7" name="MsPham-0936082789">
              <a:extLst>
                <a:ext uri="{FF2B5EF4-FFF2-40B4-BE49-F238E27FC236}">
                  <a16:creationId xmlns:a16="http://schemas.microsoft.com/office/drawing/2014/main" id="{37277FBE-007E-84C2-AFAA-2CDB1F85E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55953" y="269858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2590800" y="494586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1626120" y="391607"/>
            <a:ext cx="822960" cy="822960"/>
          </a:xfrm>
          <a:prstGeom prst="ellipse">
            <a:avLst/>
          </a:prstGeom>
          <a:solidFill>
            <a:srgbClr val="F387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3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CB9E1E65-C4FA-680A-2E66-906AAE08DF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064" y="8134341"/>
            <a:ext cx="967284" cy="967284"/>
          </a:xfrm>
          <a:prstGeom prst="rect">
            <a:avLst/>
          </a:prstGeom>
        </p:spPr>
      </p:pic>
      <p:pic>
        <p:nvPicPr>
          <p:cNvPr id="24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0C4EDF23-EB6B-9F15-2774-0C524C63596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0" y="8134341"/>
            <a:ext cx="967284" cy="9672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0989D0-47A0-DEF8-2826-9E798A85F6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000" y="2424448"/>
            <a:ext cx="17070279" cy="54381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8285A5-4BD6-B12E-C633-D2F85EADDF7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8123" t="82929" r="55450" b="4741"/>
          <a:stretch/>
        </p:blipFill>
        <p:spPr>
          <a:xfrm>
            <a:off x="5562601" y="6934201"/>
            <a:ext cx="2804160" cy="6705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87BBC3-DA45-EFBD-4EF3-254A8B057A7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696" t="71018" r="76520" b="7823"/>
          <a:stretch/>
        </p:blipFill>
        <p:spPr>
          <a:xfrm>
            <a:off x="1904999" y="6286501"/>
            <a:ext cx="2865121" cy="11506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3DFA82-CC2B-0BEE-D6A0-780391ACE5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3479" t="24778" r="53129" b="62191"/>
          <a:stretch/>
        </p:blipFill>
        <p:spPr>
          <a:xfrm>
            <a:off x="6476999" y="3771901"/>
            <a:ext cx="2286001" cy="7086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F85D31-0CEE-641B-F128-CFD1EDFECD9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1427" t="7963" r="58039" b="80827"/>
          <a:stretch/>
        </p:blipFill>
        <p:spPr>
          <a:xfrm>
            <a:off x="4419599" y="2857499"/>
            <a:ext cx="3505201" cy="609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F3F972F-F397-AD94-4336-83EF3E2A23A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4726" t="86572" r="10722" b="2359"/>
          <a:stretch/>
        </p:blipFill>
        <p:spPr>
          <a:xfrm>
            <a:off x="13517881" y="7132320"/>
            <a:ext cx="2484120" cy="6019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87DD55-14AB-A7F9-83D0-A29F2A31893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7138" t="2358" r="13847" b="87833"/>
          <a:stretch/>
        </p:blipFill>
        <p:spPr>
          <a:xfrm>
            <a:off x="10515601" y="2552699"/>
            <a:ext cx="4953000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1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9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9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29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29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29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29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29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29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2EAAE08-84FB-F836-5401-89CA852E19A7}"/>
              </a:ext>
            </a:extLst>
          </p:cNvPr>
          <p:cNvSpPr/>
          <p:nvPr/>
        </p:nvSpPr>
        <p:spPr>
          <a:xfrm>
            <a:off x="0" y="32238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B40EFBE8-224F-275A-421B-93E044446DA3}"/>
              </a:ext>
            </a:extLst>
          </p:cNvPr>
          <p:cNvSpPr txBox="1"/>
          <p:nvPr/>
        </p:nvSpPr>
        <p:spPr>
          <a:xfrm rot="21372935">
            <a:off x="886410" y="6795040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>
                <a:solidFill>
                  <a:srgbClr val="E1616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Structure</a:t>
            </a:r>
          </a:p>
        </p:txBody>
      </p: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3F92EB17-21C6-D30A-1FF1-6C7976285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515100" y="1449292"/>
            <a:ext cx="5257800" cy="44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61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BC57C1C-E136-E25D-7F5E-8E5AA7AA9D07}"/>
              </a:ext>
            </a:extLst>
          </p:cNvPr>
          <p:cNvGrpSpPr/>
          <p:nvPr/>
        </p:nvGrpSpPr>
        <p:grpSpPr>
          <a:xfrm>
            <a:off x="13567529" y="6901305"/>
            <a:ext cx="1939171" cy="1227093"/>
            <a:chOff x="3709758" y="3204070"/>
            <a:chExt cx="1768014" cy="1118785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6614630C-6F3A-2008-F718-5DF3828A2016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744801FF-BAE8-CD28-CFC3-8A11D4AD5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7" name="Mspham-0936082789">
            <a:extLst>
              <a:ext uri="{FF2B5EF4-FFF2-40B4-BE49-F238E27FC236}">
                <a16:creationId xmlns:a16="http://schemas.microsoft.com/office/drawing/2014/main" id="{8430B8B9-EA3E-7577-9B7C-FC5A86624585}"/>
              </a:ext>
            </a:extLst>
          </p:cNvPr>
          <p:cNvGrpSpPr/>
          <p:nvPr/>
        </p:nvGrpSpPr>
        <p:grpSpPr>
          <a:xfrm>
            <a:off x="1658662" y="370889"/>
            <a:ext cx="17086537" cy="1069133"/>
            <a:chOff x="1105774" y="247259"/>
            <a:chExt cx="11391024" cy="712755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F701899D-005E-35FC-77C8-E295DC34D1D5}"/>
                </a:ext>
              </a:extLst>
            </p:cNvPr>
            <p:cNvSpPr txBox="1">
              <a:spLocks/>
            </p:cNvSpPr>
            <p:nvPr/>
          </p:nvSpPr>
          <p:spPr>
            <a:xfrm>
              <a:off x="1817979" y="247259"/>
              <a:ext cx="10678819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4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hỏi </a:t>
              </a:r>
              <a:r>
                <a:rPr lang="en-US" sz="42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làm gì vào ngày nào đó trong tuần</a:t>
              </a:r>
            </a:p>
          </p:txBody>
        </p:sp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5E279EF6-21C7-E420-556C-68CB07289054}"/>
                </a:ext>
              </a:extLst>
            </p:cNvPr>
            <p:cNvSpPr txBox="1">
              <a:spLocks/>
            </p:cNvSpPr>
            <p:nvPr/>
          </p:nvSpPr>
          <p:spPr>
            <a:xfrm>
              <a:off x="1105774" y="283596"/>
              <a:ext cx="640080" cy="640080"/>
            </a:xfrm>
            <a:prstGeom prst="ellipse">
              <a:avLst/>
            </a:prstGeom>
            <a:solidFill>
              <a:srgbClr val="FFD002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137138" tIns="137138" rIns="137138" bIns="137138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48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4D5816-5819-86EA-E1DA-788BAB520F33}"/>
              </a:ext>
            </a:extLst>
          </p:cNvPr>
          <p:cNvSpPr/>
          <p:nvPr/>
        </p:nvSpPr>
        <p:spPr>
          <a:xfrm>
            <a:off x="3352800" y="1334149"/>
            <a:ext cx="9527627" cy="1092902"/>
          </a:xfrm>
          <a:prstGeom prst="wedgeRoundRectCallout">
            <a:avLst>
              <a:gd name="adj1" fmla="val -60945"/>
              <a:gd name="adj2" fmla="val -4005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6000"/>
              </a:lnSpc>
              <a:spcAft>
                <a:spcPts val="900"/>
              </a:spcAft>
            </a:pPr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do you do on ________?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F8D96D58-8020-A83C-46EF-6A689D08BF6C}"/>
              </a:ext>
            </a:extLst>
          </p:cNvPr>
          <p:cNvSpPr/>
          <p:nvPr/>
        </p:nvSpPr>
        <p:spPr>
          <a:xfrm>
            <a:off x="1658662" y="5178565"/>
            <a:ext cx="3218138" cy="8512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Century Gothic" panose="020B0502020202020204" pitchFamily="34" charset="0"/>
              </a:rPr>
              <a:t>Ex</a:t>
            </a:r>
            <a:r>
              <a:rPr lang="en-US" sz="4400">
                <a:solidFill>
                  <a:srgbClr val="002060"/>
                </a:solidFill>
                <a:latin typeface="Century Gothic" panose="020B0502020202020204" pitchFamily="34" charset="0"/>
              </a:rPr>
              <a:t>:  </a:t>
            </a:r>
            <a:endParaRPr lang="en-US" sz="4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Mspham-0936082789">
            <a:extLst>
              <a:ext uri="{FF2B5EF4-FFF2-40B4-BE49-F238E27FC236}">
                <a16:creationId xmlns:a16="http://schemas.microsoft.com/office/drawing/2014/main" id="{6E1FB2A9-7EFA-E3C5-36FE-ECFEEAA2039C}"/>
              </a:ext>
            </a:extLst>
          </p:cNvPr>
          <p:cNvSpPr txBox="1">
            <a:spLocks/>
          </p:cNvSpPr>
          <p:nvPr/>
        </p:nvSpPr>
        <p:spPr>
          <a:xfrm>
            <a:off x="13258800" y="1777066"/>
            <a:ext cx="5029200" cy="459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làm gì vào thứ ___?)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34F78A0-335D-0715-6DF0-08CBF8CDD5AF}"/>
              </a:ext>
            </a:extLst>
          </p:cNvPr>
          <p:cNvSpPr/>
          <p:nvPr/>
        </p:nvSpPr>
        <p:spPr>
          <a:xfrm>
            <a:off x="3886200" y="2628900"/>
            <a:ext cx="8994227" cy="1092902"/>
          </a:xfrm>
          <a:prstGeom prst="wedgeRoundRectCallout">
            <a:avLst>
              <a:gd name="adj1" fmla="val -54836"/>
              <a:gd name="adj2" fmla="val -14731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6000"/>
              </a:lnSpc>
              <a:spcAft>
                <a:spcPts val="900"/>
              </a:spcAft>
            </a:pPr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 _________.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A0AAB9FE-8416-53B2-868C-89B18CD93142}"/>
              </a:ext>
            </a:extLst>
          </p:cNvPr>
          <p:cNvSpPr txBox="1"/>
          <p:nvPr/>
        </p:nvSpPr>
        <p:spPr>
          <a:xfrm>
            <a:off x="9829800" y="1586925"/>
            <a:ext cx="36764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 thứ + </a:t>
            </a:r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BC72A76D-BBA6-E9A2-5D99-D13313970358}"/>
              </a:ext>
            </a:extLst>
          </p:cNvPr>
          <p:cNvSpPr/>
          <p:nvPr/>
        </p:nvSpPr>
        <p:spPr>
          <a:xfrm>
            <a:off x="2768580" y="6765645"/>
            <a:ext cx="9645448" cy="1092902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6000"/>
              </a:lnSpc>
              <a:spcAft>
                <a:spcPts val="900"/>
              </a:spcAft>
            </a:pPr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do you do on </a:t>
            </a:r>
            <a:r>
              <a:rPr lang="en-US" sz="4800" b="1">
                <a:solidFill>
                  <a:srgbClr val="FF0000"/>
                </a:solidFill>
                <a:latin typeface="Century Gothic" panose="020B0502020202020204" pitchFamily="34" charset="0"/>
              </a:rPr>
              <a:t>Sunday</a:t>
            </a:r>
            <a:r>
              <a:rPr lang="en-US" sz="4800" b="1">
                <a:solidFill>
                  <a:srgbClr val="00B050"/>
                </a:solidFill>
                <a:latin typeface="Century Gothic" panose="020B0502020202020204" pitchFamily="34" charset="0"/>
              </a:rPr>
              <a:t>s</a:t>
            </a:r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85695D2E-71A0-6D16-1B49-CD111C6B813C}"/>
              </a:ext>
            </a:extLst>
          </p:cNvPr>
          <p:cNvSpPr/>
          <p:nvPr/>
        </p:nvSpPr>
        <p:spPr>
          <a:xfrm>
            <a:off x="3125696" y="7805232"/>
            <a:ext cx="8745451" cy="1092902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6000"/>
              </a:lnSpc>
              <a:spcAft>
                <a:spcPts val="900"/>
              </a:spcAft>
            </a:pPr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 </a:t>
            </a:r>
            <a:r>
              <a:rPr lang="en-US" sz="4800" b="1">
                <a:solidFill>
                  <a:srgbClr val="00B0F0"/>
                </a:solidFill>
                <a:latin typeface="Century Gothic" panose="020B0502020202020204" pitchFamily="34" charset="0"/>
              </a:rPr>
              <a:t>do housework</a:t>
            </a:r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F5343D9-66D2-D124-20EB-03CF0834A6F8}"/>
              </a:ext>
            </a:extLst>
          </p:cNvPr>
          <p:cNvSpPr txBox="1">
            <a:spLocks/>
          </p:cNvSpPr>
          <p:nvPr/>
        </p:nvSpPr>
        <p:spPr>
          <a:xfrm>
            <a:off x="13258800" y="2754983"/>
            <a:ext cx="449580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_____.)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4319594E-FB0B-A528-E71B-BB99A69D5581}"/>
              </a:ext>
            </a:extLst>
          </p:cNvPr>
          <p:cNvSpPr txBox="1"/>
          <p:nvPr/>
        </p:nvSpPr>
        <p:spPr>
          <a:xfrm>
            <a:off x="7010400" y="2882963"/>
            <a:ext cx="31782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 hoạt động)</a:t>
            </a:r>
            <a:endParaRPr lang="en-US" sz="32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AF930E8F-8073-0F91-5816-A95BB0026816}"/>
              </a:ext>
            </a:extLst>
          </p:cNvPr>
          <p:cNvPicPr/>
          <p:nvPr/>
        </p:nvPicPr>
        <p:blipFill rotWithShape="1">
          <a:blip r:embed="rId3" cstate="print"/>
          <a:srcRect l="20069" t="2700" r="13342" b="47880"/>
          <a:stretch/>
        </p:blipFill>
        <p:spPr>
          <a:xfrm>
            <a:off x="1524847" y="1535488"/>
            <a:ext cx="914574" cy="960119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860C4DC8-D0FD-EF8F-B1F4-AFA3E790B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40615" y="2355028"/>
            <a:ext cx="927011" cy="9270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0D48E99-D0B7-5FE6-7D2A-65D25E409F77}"/>
              </a:ext>
            </a:extLst>
          </p:cNvPr>
          <p:cNvGrpSpPr/>
          <p:nvPr/>
        </p:nvGrpSpPr>
        <p:grpSpPr>
          <a:xfrm>
            <a:off x="12796935" y="5604213"/>
            <a:ext cx="3850546" cy="3596743"/>
            <a:chOff x="12796935" y="5604213"/>
            <a:chExt cx="3850546" cy="3596743"/>
          </a:xfrm>
        </p:grpSpPr>
        <p:grpSp>
          <p:nvGrpSpPr>
            <p:cNvPr id="13" name="MsPham-0936082789">
              <a:extLst>
                <a:ext uri="{FF2B5EF4-FFF2-40B4-BE49-F238E27FC236}">
                  <a16:creationId xmlns:a16="http://schemas.microsoft.com/office/drawing/2014/main" id="{6AFB67DE-D37A-FD05-054D-C5B841A9E3DD}"/>
                </a:ext>
              </a:extLst>
            </p:cNvPr>
            <p:cNvGrpSpPr/>
            <p:nvPr/>
          </p:nvGrpSpPr>
          <p:grpSpPr>
            <a:xfrm>
              <a:off x="12796935" y="5604213"/>
              <a:ext cx="3850546" cy="3596743"/>
              <a:chOff x="609600" y="2019300"/>
              <a:chExt cx="3850546" cy="3596743"/>
            </a:xfrm>
          </p:grpSpPr>
          <p:pic>
            <p:nvPicPr>
              <p:cNvPr id="14" name="MsPham-0936082789">
                <a:extLst>
                  <a:ext uri="{FF2B5EF4-FFF2-40B4-BE49-F238E27FC236}">
                    <a16:creationId xmlns:a16="http://schemas.microsoft.com/office/drawing/2014/main" id="{673A786D-84F7-7BAB-9C2B-9CE9DA9EFB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9600" y="2019300"/>
                <a:ext cx="3850546" cy="3596743"/>
              </a:xfrm>
              <a:prstGeom prst="rect">
                <a:avLst/>
              </a:prstGeom>
            </p:spPr>
          </p:pic>
          <p:sp>
            <p:nvSpPr>
              <p:cNvPr id="16" name="MsPham-0936082789">
                <a:extLst>
                  <a:ext uri="{FF2B5EF4-FFF2-40B4-BE49-F238E27FC236}">
                    <a16:creationId xmlns:a16="http://schemas.microsoft.com/office/drawing/2014/main" id="{CE4EE0AF-D320-FFB3-02D1-305CD93A6E6C}"/>
                  </a:ext>
                </a:extLst>
              </p:cNvPr>
              <p:cNvSpPr/>
              <p:nvPr/>
            </p:nvSpPr>
            <p:spPr>
              <a:xfrm>
                <a:off x="609600" y="2243116"/>
                <a:ext cx="3850546" cy="120448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>
                    <a:solidFill>
                      <a:schemeClr val="bg1"/>
                    </a:solidFill>
                    <a:latin typeface=".VnAvant" panose="020B7200000000000000" pitchFamily="34" charset="0"/>
                    <a:cs typeface="Arial" panose="020B0604020202020204" pitchFamily="34" charset="0"/>
                  </a:rPr>
                  <a:t>Sunday</a:t>
                </a:r>
              </a:p>
            </p:txBody>
          </p:sp>
        </p:grpSp>
        <p:pic>
          <p:nvPicPr>
            <p:cNvPr id="25" name="Picture 24" descr="A cartoon of a child cleaning&#10;&#10;Description automatically generated with medium confidence">
              <a:extLst>
                <a:ext uri="{FF2B5EF4-FFF2-40B4-BE49-F238E27FC236}">
                  <a16:creationId xmlns:a16="http://schemas.microsoft.com/office/drawing/2014/main" id="{80C797F9-DCC8-E1E1-7A37-ABAE21FAE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28111" y="6834974"/>
              <a:ext cx="2365982" cy="23659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102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88" grpId="0"/>
      <p:bldP spid="2" grpId="0" animBg="1"/>
      <p:bldP spid="5" grpId="0"/>
      <p:bldP spid="8" grpId="0"/>
      <p:bldP spid="10" grpId="0"/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CC2D27F-8860-7498-4F3E-8648D3D077A1}"/>
              </a:ext>
            </a:extLst>
          </p:cNvPr>
          <p:cNvGrpSpPr/>
          <p:nvPr/>
        </p:nvGrpSpPr>
        <p:grpSpPr>
          <a:xfrm>
            <a:off x="5471648" y="2966313"/>
            <a:ext cx="1467068" cy="1591172"/>
            <a:chOff x="3709758" y="2872126"/>
            <a:chExt cx="1337580" cy="1450729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8D3BE212-B023-4EC1-FC6C-0751848D8622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0EAC06D4-E87B-8BEC-B439-1CC3A7AE8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877389EB-D86F-471B-ABCD-4A37122BE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415" y="1733267"/>
            <a:ext cx="5179626" cy="339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77A37C-307A-174C-0C54-4C590B048E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1487" y="1714501"/>
            <a:ext cx="5134586" cy="34305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1B7017-2BDD-AC26-27FA-52E7D2EF18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3155" y="5772603"/>
            <a:ext cx="5202146" cy="34756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3352139-F6CF-C3B9-7712-733A6BA754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77761" y="5813889"/>
            <a:ext cx="5082039" cy="3393031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2512723" y="444590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626120" y="391607"/>
            <a:ext cx="822960" cy="822960"/>
          </a:xfrm>
          <a:prstGeom prst="ellipse">
            <a:avLst/>
          </a:prstGeom>
          <a:solidFill>
            <a:srgbClr val="F387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2414226" y="1641537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5BBB008-14A9-3022-62F8-A688B95C3645}"/>
              </a:ext>
            </a:extLst>
          </p:cNvPr>
          <p:cNvSpPr txBox="1">
            <a:spLocks/>
          </p:cNvSpPr>
          <p:nvPr/>
        </p:nvSpPr>
        <p:spPr>
          <a:xfrm>
            <a:off x="9144000" y="1641537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D4455582-D041-EA5C-CCFC-A053094A3AF1}"/>
              </a:ext>
            </a:extLst>
          </p:cNvPr>
          <p:cNvSpPr txBox="1">
            <a:spLocks/>
          </p:cNvSpPr>
          <p:nvPr/>
        </p:nvSpPr>
        <p:spPr>
          <a:xfrm>
            <a:off x="2414226" y="5657165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EB7D2FDA-71B1-8026-6FFA-07A2A7B9858E}"/>
              </a:ext>
            </a:extLst>
          </p:cNvPr>
          <p:cNvSpPr txBox="1">
            <a:spLocks/>
          </p:cNvSpPr>
          <p:nvPr/>
        </p:nvSpPr>
        <p:spPr>
          <a:xfrm>
            <a:off x="9144000" y="5657165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1CCFB87C-038F-E5C9-C27F-1412E3120AE4}"/>
              </a:ext>
            </a:extLst>
          </p:cNvPr>
          <p:cNvSpPr txBox="1">
            <a:spLocks/>
          </p:cNvSpPr>
          <p:nvPr/>
        </p:nvSpPr>
        <p:spPr>
          <a:xfrm>
            <a:off x="10416699" y="551392"/>
            <a:ext cx="6880701" cy="82296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CEBEA"/>
          </a:solidFill>
          <a:ln>
            <a:solidFill>
              <a:srgbClr val="E1616A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on _____s?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993FCC-AC87-A5A2-EDD2-53A0B564CCDB}"/>
              </a:ext>
            </a:extLst>
          </p:cNvPr>
          <p:cNvSpPr txBox="1">
            <a:spLocks/>
          </p:cNvSpPr>
          <p:nvPr/>
        </p:nvSpPr>
        <p:spPr>
          <a:xfrm>
            <a:off x="10416699" y="1517958"/>
            <a:ext cx="6880701" cy="82296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CEBEA"/>
          </a:solidFill>
          <a:ln>
            <a:solidFill>
              <a:srgbClr val="E1616A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_________.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051C5D1-F344-5E16-27B6-4B8AD06BB8B5}"/>
              </a:ext>
            </a:extLst>
          </p:cNvPr>
          <p:cNvSpPr txBox="1">
            <a:spLocks/>
          </p:cNvSpPr>
          <p:nvPr/>
        </p:nvSpPr>
        <p:spPr>
          <a:xfrm>
            <a:off x="3100026" y="4861970"/>
            <a:ext cx="3986573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study at school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DA169D9E-F8D8-98BC-E729-4BE5B1AD41C1}"/>
              </a:ext>
            </a:extLst>
          </p:cNvPr>
          <p:cNvSpPr txBox="1">
            <a:spLocks/>
          </p:cNvSpPr>
          <p:nvPr/>
        </p:nvSpPr>
        <p:spPr>
          <a:xfrm>
            <a:off x="9825388" y="4861970"/>
            <a:ext cx="3986784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go to school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BE574FEE-3109-481E-723D-B8A81D6416F6}"/>
              </a:ext>
            </a:extLst>
          </p:cNvPr>
          <p:cNvSpPr txBox="1">
            <a:spLocks/>
          </p:cNvSpPr>
          <p:nvPr/>
        </p:nvSpPr>
        <p:spPr>
          <a:xfrm>
            <a:off x="3100026" y="8938260"/>
            <a:ext cx="3986573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do housework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31C76F61-C024-3561-54DF-46FEDBBC1AAC}"/>
              </a:ext>
            </a:extLst>
          </p:cNvPr>
          <p:cNvSpPr txBox="1">
            <a:spLocks/>
          </p:cNvSpPr>
          <p:nvPr/>
        </p:nvSpPr>
        <p:spPr>
          <a:xfrm>
            <a:off x="9825388" y="8938260"/>
            <a:ext cx="3986784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listen to music</a:t>
            </a:r>
          </a:p>
        </p:txBody>
      </p:sp>
    </p:spTree>
    <p:extLst>
      <p:ext uri="{BB962C8B-B14F-4D97-AF65-F5344CB8AC3E}">
        <p14:creationId xmlns:p14="http://schemas.microsoft.com/office/powerpoint/2010/main" val="43380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0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0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0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30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0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0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0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30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7360107" y="3649528"/>
            <a:ext cx="1467068" cy="1591172"/>
            <a:chOff x="3709758" y="2872126"/>
            <a:chExt cx="1337580" cy="1450729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BC282E5B-FB09-BFBB-A383-29D90B73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257" y="7944085"/>
            <a:ext cx="841536" cy="841536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BC910FF2-BD90-B6F5-D9E3-1EE85A48AA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04473" y="7977733"/>
            <a:ext cx="841535" cy="841535"/>
          </a:xfrm>
          <a:prstGeom prst="ellipse">
            <a:avLst/>
          </a:prstGeom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B710291C-19B6-EC42-E7C6-8167A5473596}"/>
              </a:ext>
            </a:extLst>
          </p:cNvPr>
          <p:cNvSpPr txBox="1">
            <a:spLocks/>
          </p:cNvSpPr>
          <p:nvPr/>
        </p:nvSpPr>
        <p:spPr>
          <a:xfrm>
            <a:off x="2512723" y="444590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C06F9AB0-DA5D-066C-C69F-F2AA18111E53}"/>
              </a:ext>
            </a:extLst>
          </p:cNvPr>
          <p:cNvSpPr txBox="1">
            <a:spLocks/>
          </p:cNvSpPr>
          <p:nvPr/>
        </p:nvSpPr>
        <p:spPr>
          <a:xfrm>
            <a:off x="1626120" y="391607"/>
            <a:ext cx="822960" cy="822960"/>
          </a:xfrm>
          <a:prstGeom prst="ellipse">
            <a:avLst/>
          </a:prstGeom>
          <a:solidFill>
            <a:srgbClr val="F387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8A27B3CB-553B-04BE-F9C6-7A3E338E1764}"/>
              </a:ext>
            </a:extLst>
          </p:cNvPr>
          <p:cNvSpPr txBox="1">
            <a:spLocks/>
          </p:cNvSpPr>
          <p:nvPr/>
        </p:nvSpPr>
        <p:spPr>
          <a:xfrm>
            <a:off x="3949313" y="2081223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E1616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BF042E13-AEDD-1FD0-D3B6-2F2509E47037}"/>
              </a:ext>
            </a:extLst>
          </p:cNvPr>
          <p:cNvSpPr txBox="1">
            <a:spLocks/>
          </p:cNvSpPr>
          <p:nvPr/>
        </p:nvSpPr>
        <p:spPr>
          <a:xfrm>
            <a:off x="4635113" y="7709928"/>
            <a:ext cx="9334808" cy="841535"/>
          </a:xfrm>
          <a:prstGeom prst="wedgeRoundRectCallout">
            <a:avLst>
              <a:gd name="adj1" fmla="val -56107"/>
              <a:gd name="adj2" fmla="val -2310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400"/>
              <a:t>What do you do on </a:t>
            </a:r>
            <a:r>
              <a:rPr lang="en-US" sz="4400">
                <a:solidFill>
                  <a:srgbClr val="FF0000"/>
                </a:solidFill>
              </a:rPr>
              <a:t>Mondays</a:t>
            </a:r>
            <a:r>
              <a:rPr lang="en-US" sz="4400"/>
              <a:t>?</a:t>
            </a:r>
            <a:endParaRPr lang="en-US" sz="4400" dirty="0"/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A0E607D-56CD-F1ED-064B-F7D37C3809D8}"/>
              </a:ext>
            </a:extLst>
          </p:cNvPr>
          <p:cNvSpPr txBox="1">
            <a:spLocks/>
          </p:cNvSpPr>
          <p:nvPr/>
        </p:nvSpPr>
        <p:spPr>
          <a:xfrm>
            <a:off x="4519700" y="8863560"/>
            <a:ext cx="9334808" cy="841535"/>
          </a:xfrm>
          <a:prstGeom prst="wedgeRoundRectCallout">
            <a:avLst>
              <a:gd name="adj1" fmla="val 54370"/>
              <a:gd name="adj2" fmla="val -40671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400"/>
              <a:t>I </a:t>
            </a:r>
            <a:r>
              <a:rPr lang="en-US" sz="4400">
                <a:solidFill>
                  <a:srgbClr val="00B0F0"/>
                </a:solidFill>
              </a:rPr>
              <a:t>study at school</a:t>
            </a:r>
            <a:r>
              <a:rPr lang="en-US" sz="4400"/>
              <a:t>.</a:t>
            </a:r>
            <a:endParaRPr lang="en-US" sz="44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D0F183A-B4C2-8913-E606-D65C639B01D7}"/>
              </a:ext>
            </a:extLst>
          </p:cNvPr>
          <p:cNvGrpSpPr/>
          <p:nvPr/>
        </p:nvGrpSpPr>
        <p:grpSpPr>
          <a:xfrm>
            <a:off x="5429288" y="1585467"/>
            <a:ext cx="6838747" cy="5323112"/>
            <a:chOff x="4960121" y="2019300"/>
            <a:chExt cx="3947114" cy="359674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C98315B-5C28-77EC-2DD1-A6DD91D19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60121" y="2019300"/>
              <a:ext cx="3850546" cy="3596743"/>
            </a:xfrm>
            <a:prstGeom prst="rect">
              <a:avLst/>
            </a:prstGeom>
          </p:spPr>
        </p:pic>
        <p:sp>
          <p:nvSpPr>
            <p:cNvPr id="21" name="MsPham-0936082789">
              <a:extLst>
                <a:ext uri="{FF2B5EF4-FFF2-40B4-BE49-F238E27FC236}">
                  <a16:creationId xmlns:a16="http://schemas.microsoft.com/office/drawing/2014/main" id="{9F8103AE-4923-2D20-1EC3-66FAE93E81FE}"/>
                </a:ext>
              </a:extLst>
            </p:cNvPr>
            <p:cNvSpPr/>
            <p:nvPr/>
          </p:nvSpPr>
          <p:spPr>
            <a:xfrm>
              <a:off x="5056689" y="2266431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Monday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F52FEC0-1CA0-3409-92DF-36F755E1C4BF}"/>
              </a:ext>
            </a:extLst>
          </p:cNvPr>
          <p:cNvGrpSpPr/>
          <p:nvPr/>
        </p:nvGrpSpPr>
        <p:grpSpPr>
          <a:xfrm>
            <a:off x="6222122" y="3353050"/>
            <a:ext cx="5179626" cy="3709892"/>
            <a:chOff x="6222122" y="3353050"/>
            <a:chExt cx="5179626" cy="3709892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932B0A37-74BC-7E91-D108-8DC8F6F32A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2122" y="3353050"/>
              <a:ext cx="5179626" cy="3393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226FB2ED-FD7F-0CA6-9204-6FB9B63DFDE8}"/>
                </a:ext>
              </a:extLst>
            </p:cNvPr>
            <p:cNvSpPr txBox="1">
              <a:spLocks/>
            </p:cNvSpPr>
            <p:nvPr/>
          </p:nvSpPr>
          <p:spPr>
            <a:xfrm>
              <a:off x="6827733" y="6481753"/>
              <a:ext cx="3986573" cy="581189"/>
            </a:xfrm>
            <a:prstGeom prst="roundRect">
              <a:avLst>
                <a:gd name="adj" fmla="val 50000"/>
              </a:avLst>
            </a:prstGeom>
            <a:solidFill>
              <a:srgbClr val="FFD00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30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</a:rPr>
                <a:t>study at school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030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0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0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0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0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kids jumping on a rock&#10;&#10;Description automatically generated with low confidence">
            <a:extLst>
              <a:ext uri="{FF2B5EF4-FFF2-40B4-BE49-F238E27FC236}">
                <a16:creationId xmlns:a16="http://schemas.microsoft.com/office/drawing/2014/main" id="{D873D46D-8FDF-46F7-48AE-147556F63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A2BD459E-90BF-0AC1-83C9-8D61F40A8D8A}"/>
              </a:ext>
            </a:extLst>
          </p:cNvPr>
          <p:cNvSpPr txBox="1"/>
          <p:nvPr/>
        </p:nvSpPr>
        <p:spPr>
          <a:xfrm>
            <a:off x="2133600" y="3467100"/>
            <a:ext cx="14173200" cy="5154039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10541"/>
              </a:lnSpc>
            </a:pPr>
            <a:r>
              <a:rPr lang="en-US" sz="1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446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395255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7360106" y="4013607"/>
            <a:ext cx="1939171" cy="1227093"/>
            <a:chOff x="3709758" y="3204070"/>
            <a:chExt cx="1768014" cy="1118785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4516460" y="7655416"/>
            <a:ext cx="9739275" cy="841535"/>
          </a:xfrm>
          <a:prstGeom prst="wedgeRoundRectCallout">
            <a:avLst>
              <a:gd name="adj1" fmla="val -56107"/>
              <a:gd name="adj2" fmla="val -2310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400"/>
              <a:t>What do you do on </a:t>
            </a:r>
            <a:r>
              <a:rPr lang="en-US" sz="4400">
                <a:solidFill>
                  <a:srgbClr val="FF0000"/>
                </a:solidFill>
              </a:rPr>
              <a:t>Wednesdays</a:t>
            </a:r>
            <a:r>
              <a:rPr lang="en-US" sz="4400"/>
              <a:t>?</a:t>
            </a:r>
            <a:endParaRPr lang="en-US" sz="44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4516460" y="8809048"/>
            <a:ext cx="9334808" cy="841535"/>
          </a:xfrm>
          <a:prstGeom prst="wedgeRoundRectCallout">
            <a:avLst>
              <a:gd name="adj1" fmla="val 54370"/>
              <a:gd name="adj2" fmla="val -40671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400"/>
              <a:t>I </a:t>
            </a:r>
            <a:r>
              <a:rPr lang="en-US" sz="4400">
                <a:solidFill>
                  <a:srgbClr val="00B0F0"/>
                </a:solidFill>
              </a:rPr>
              <a:t>go to school</a:t>
            </a:r>
            <a:r>
              <a:rPr lang="en-US" sz="4400"/>
              <a:t>.</a:t>
            </a:r>
            <a:endParaRPr lang="en-US" sz="44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0010EDA-FAA3-81C1-A399-DD58A7F1CDB3}"/>
              </a:ext>
            </a:extLst>
          </p:cNvPr>
          <p:cNvGrpSpPr/>
          <p:nvPr/>
        </p:nvGrpSpPr>
        <p:grpSpPr>
          <a:xfrm>
            <a:off x="5550656" y="1585466"/>
            <a:ext cx="6717379" cy="5228642"/>
            <a:chOff x="4960121" y="2019300"/>
            <a:chExt cx="3947114" cy="359674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1BA6B46-0157-49FE-4496-8A833F5E0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60121" y="2019300"/>
              <a:ext cx="3850546" cy="3596743"/>
            </a:xfrm>
            <a:prstGeom prst="rect">
              <a:avLst/>
            </a:prstGeom>
          </p:spPr>
        </p:pic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C675118E-EEEB-F865-622F-8752B7B22D7A}"/>
                </a:ext>
              </a:extLst>
            </p:cNvPr>
            <p:cNvSpPr/>
            <p:nvPr/>
          </p:nvSpPr>
          <p:spPr>
            <a:xfrm>
              <a:off x="5056689" y="2266431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Wednesday</a:t>
              </a:r>
            </a:p>
          </p:txBody>
        </p:sp>
      </p:grp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E99B475-9409-0693-F413-61FEDFE143C2}"/>
              </a:ext>
            </a:extLst>
          </p:cNvPr>
          <p:cNvSpPr txBox="1">
            <a:spLocks/>
          </p:cNvSpPr>
          <p:nvPr/>
        </p:nvSpPr>
        <p:spPr>
          <a:xfrm>
            <a:off x="3949313" y="2081223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E1616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40B5A19-42C6-BDA6-AE2C-6CDA20A89C93}"/>
              </a:ext>
            </a:extLst>
          </p:cNvPr>
          <p:cNvGrpSpPr/>
          <p:nvPr/>
        </p:nvGrpSpPr>
        <p:grpSpPr>
          <a:xfrm>
            <a:off x="6268479" y="3271979"/>
            <a:ext cx="5134586" cy="3728658"/>
            <a:chOff x="9251487" y="1714501"/>
            <a:chExt cx="5134586" cy="372865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B6459E5-7CA3-2FCB-1D87-890027D24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51487" y="1714501"/>
              <a:ext cx="5134586" cy="3430564"/>
            </a:xfrm>
            <a:prstGeom prst="rect">
              <a:avLst/>
            </a:prstGeom>
          </p:spPr>
        </p:pic>
        <p:sp>
          <p:nvSpPr>
            <p:cNvPr id="19" name="Mspham-0936082789">
              <a:extLst>
                <a:ext uri="{FF2B5EF4-FFF2-40B4-BE49-F238E27FC236}">
                  <a16:creationId xmlns:a16="http://schemas.microsoft.com/office/drawing/2014/main" id="{3CE55159-033B-B7F0-E70C-0DB84B6E2972}"/>
                </a:ext>
              </a:extLst>
            </p:cNvPr>
            <p:cNvSpPr txBox="1">
              <a:spLocks/>
            </p:cNvSpPr>
            <p:nvPr/>
          </p:nvSpPr>
          <p:spPr>
            <a:xfrm>
              <a:off x="9825388" y="4861970"/>
              <a:ext cx="3986784" cy="581189"/>
            </a:xfrm>
            <a:prstGeom prst="roundRect">
              <a:avLst>
                <a:gd name="adj" fmla="val 50000"/>
              </a:avLst>
            </a:prstGeom>
            <a:solidFill>
              <a:srgbClr val="FFD00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30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</a:rPr>
                <a:t>go to school</a:t>
              </a:r>
            </a:p>
          </p:txBody>
        </p:sp>
      </p:grp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CFCE0613-72AB-48B7-AE3A-DC2A3B5A1E4A}"/>
              </a:ext>
            </a:extLst>
          </p:cNvPr>
          <p:cNvSpPr txBox="1">
            <a:spLocks/>
          </p:cNvSpPr>
          <p:nvPr/>
        </p:nvSpPr>
        <p:spPr>
          <a:xfrm>
            <a:off x="2512723" y="444590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0E04C9B8-7451-5963-BC78-F45BF09274ED}"/>
              </a:ext>
            </a:extLst>
          </p:cNvPr>
          <p:cNvSpPr txBox="1">
            <a:spLocks/>
          </p:cNvSpPr>
          <p:nvPr/>
        </p:nvSpPr>
        <p:spPr>
          <a:xfrm>
            <a:off x="1626120" y="391607"/>
            <a:ext cx="822960" cy="822960"/>
          </a:xfrm>
          <a:prstGeom prst="ellipse">
            <a:avLst/>
          </a:prstGeom>
          <a:solidFill>
            <a:srgbClr val="F387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3D5D224A-5A36-498D-986B-DC21A1B5A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257" y="7944085"/>
            <a:ext cx="841536" cy="841536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75182F71-4C86-5BE8-E52A-C93BF94262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04473" y="7977733"/>
            <a:ext cx="841535" cy="841535"/>
          </a:xfrm>
          <a:prstGeom prst="ellipse">
            <a:avLst/>
          </a:prstGeom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97510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0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0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0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0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7360106" y="4013607"/>
            <a:ext cx="1939171" cy="1227093"/>
            <a:chOff x="3709758" y="3204070"/>
            <a:chExt cx="1768014" cy="1118785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4631873" y="7655416"/>
            <a:ext cx="9334808" cy="841535"/>
          </a:xfrm>
          <a:prstGeom prst="wedgeRoundRectCallout">
            <a:avLst>
              <a:gd name="adj1" fmla="val -56107"/>
              <a:gd name="adj2" fmla="val -2310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400"/>
              <a:t>What do you do on </a:t>
            </a:r>
            <a:r>
              <a:rPr lang="en-US" sz="4400">
                <a:solidFill>
                  <a:srgbClr val="FF0000"/>
                </a:solidFill>
              </a:rPr>
              <a:t>Saturdays</a:t>
            </a:r>
            <a:r>
              <a:rPr lang="en-US" sz="4400"/>
              <a:t>?</a:t>
            </a:r>
            <a:endParaRPr lang="en-US" sz="44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4516460" y="8809048"/>
            <a:ext cx="9334808" cy="841535"/>
          </a:xfrm>
          <a:prstGeom prst="wedgeRoundRectCallout">
            <a:avLst>
              <a:gd name="adj1" fmla="val 54370"/>
              <a:gd name="adj2" fmla="val -40671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400"/>
              <a:t>I </a:t>
            </a:r>
            <a:r>
              <a:rPr lang="en-US" sz="4400">
                <a:solidFill>
                  <a:srgbClr val="00B0F0"/>
                </a:solidFill>
              </a:rPr>
              <a:t>do housework</a:t>
            </a:r>
            <a:r>
              <a:rPr lang="en-US" sz="4400"/>
              <a:t>.</a:t>
            </a:r>
            <a:endParaRPr lang="en-US" sz="44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0010EDA-FAA3-81C1-A399-DD58A7F1CDB3}"/>
              </a:ext>
            </a:extLst>
          </p:cNvPr>
          <p:cNvGrpSpPr/>
          <p:nvPr/>
        </p:nvGrpSpPr>
        <p:grpSpPr>
          <a:xfrm>
            <a:off x="5550656" y="1585466"/>
            <a:ext cx="6717379" cy="5228642"/>
            <a:chOff x="4960121" y="2019300"/>
            <a:chExt cx="3947114" cy="359674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1BA6B46-0157-49FE-4496-8A833F5E0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60121" y="2019300"/>
              <a:ext cx="3850546" cy="3596743"/>
            </a:xfrm>
            <a:prstGeom prst="rect">
              <a:avLst/>
            </a:prstGeom>
          </p:spPr>
        </p:pic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C675118E-EEEB-F865-622F-8752B7B22D7A}"/>
                </a:ext>
              </a:extLst>
            </p:cNvPr>
            <p:cNvSpPr/>
            <p:nvPr/>
          </p:nvSpPr>
          <p:spPr>
            <a:xfrm>
              <a:off x="5056689" y="2266431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Saturday</a:t>
              </a:r>
            </a:p>
          </p:txBody>
        </p:sp>
      </p:grp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2EC12320-99E4-8458-C644-E5E24D45E323}"/>
              </a:ext>
            </a:extLst>
          </p:cNvPr>
          <p:cNvSpPr txBox="1">
            <a:spLocks/>
          </p:cNvSpPr>
          <p:nvPr/>
        </p:nvSpPr>
        <p:spPr>
          <a:xfrm>
            <a:off x="3949313" y="2081223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E1616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6C4050A-16FF-97E2-5976-502F4EE7F416}"/>
              </a:ext>
            </a:extLst>
          </p:cNvPr>
          <p:cNvGrpSpPr/>
          <p:nvPr/>
        </p:nvGrpSpPr>
        <p:grpSpPr>
          <a:xfrm>
            <a:off x="6302300" y="3299460"/>
            <a:ext cx="5051500" cy="3638343"/>
            <a:chOff x="2483155" y="5772603"/>
            <a:chExt cx="5202146" cy="374684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F4E73C2-4C31-BAA4-67D0-F1EA86641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83155" y="5772603"/>
              <a:ext cx="5202146" cy="3475604"/>
            </a:xfrm>
            <a:prstGeom prst="rect">
              <a:avLst/>
            </a:prstGeom>
          </p:spPr>
        </p:pic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CB8D5161-B700-ABF6-5102-58238D2FA0DE}"/>
                </a:ext>
              </a:extLst>
            </p:cNvPr>
            <p:cNvSpPr txBox="1">
              <a:spLocks/>
            </p:cNvSpPr>
            <p:nvPr/>
          </p:nvSpPr>
          <p:spPr>
            <a:xfrm>
              <a:off x="3100026" y="8938260"/>
              <a:ext cx="3986573" cy="581189"/>
            </a:xfrm>
            <a:prstGeom prst="roundRect">
              <a:avLst>
                <a:gd name="adj" fmla="val 50000"/>
              </a:avLst>
            </a:prstGeom>
            <a:solidFill>
              <a:srgbClr val="FFD00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30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</a:rPr>
                <a:t>do housework</a:t>
              </a:r>
            </a:p>
          </p:txBody>
        </p:sp>
      </p:grp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48873B24-8A92-2DB0-042A-2781DDD2F046}"/>
              </a:ext>
            </a:extLst>
          </p:cNvPr>
          <p:cNvSpPr txBox="1">
            <a:spLocks/>
          </p:cNvSpPr>
          <p:nvPr/>
        </p:nvSpPr>
        <p:spPr>
          <a:xfrm>
            <a:off x="2512723" y="444590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E94FC4B5-B9FA-03E4-26A3-ADE91979642C}"/>
              </a:ext>
            </a:extLst>
          </p:cNvPr>
          <p:cNvSpPr txBox="1">
            <a:spLocks/>
          </p:cNvSpPr>
          <p:nvPr/>
        </p:nvSpPr>
        <p:spPr>
          <a:xfrm>
            <a:off x="1626120" y="391607"/>
            <a:ext cx="822960" cy="822960"/>
          </a:xfrm>
          <a:prstGeom prst="ellipse">
            <a:avLst/>
          </a:prstGeom>
          <a:solidFill>
            <a:srgbClr val="F387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4850813-B900-CDFD-FCBB-8F732FD9E9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2332" y="8076183"/>
            <a:ext cx="914400" cy="914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5ADE883-6ADD-4917-59F5-62D4DEEA55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33420" y="8032893"/>
            <a:ext cx="928116" cy="92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3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0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0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0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0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7360106" y="4013607"/>
            <a:ext cx="1939171" cy="1227093"/>
            <a:chOff x="3709758" y="3204070"/>
            <a:chExt cx="1768014" cy="1118785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4631873" y="7655416"/>
            <a:ext cx="9334808" cy="841535"/>
          </a:xfrm>
          <a:prstGeom prst="wedgeRoundRectCallout">
            <a:avLst>
              <a:gd name="adj1" fmla="val -54311"/>
              <a:gd name="adj2" fmla="val -2310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400"/>
              <a:t>What do you do on </a:t>
            </a:r>
            <a:r>
              <a:rPr lang="en-US" sz="4400">
                <a:solidFill>
                  <a:srgbClr val="FF0000"/>
                </a:solidFill>
              </a:rPr>
              <a:t>Sundays</a:t>
            </a:r>
            <a:r>
              <a:rPr lang="en-US" sz="4400"/>
              <a:t>?</a:t>
            </a:r>
            <a:endParaRPr lang="en-US" sz="44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4516460" y="8809048"/>
            <a:ext cx="9334808" cy="841535"/>
          </a:xfrm>
          <a:prstGeom prst="wedgeRoundRectCallout">
            <a:avLst>
              <a:gd name="adj1" fmla="val 54370"/>
              <a:gd name="adj2" fmla="val -40671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400"/>
              <a:t>I </a:t>
            </a:r>
            <a:r>
              <a:rPr lang="en-US" sz="4400">
                <a:solidFill>
                  <a:srgbClr val="00B0F0"/>
                </a:solidFill>
              </a:rPr>
              <a:t>listen to music</a:t>
            </a:r>
            <a:r>
              <a:rPr lang="en-US" sz="4400"/>
              <a:t>.</a:t>
            </a:r>
            <a:endParaRPr lang="en-US" sz="44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0010EDA-FAA3-81C1-A399-DD58A7F1CDB3}"/>
              </a:ext>
            </a:extLst>
          </p:cNvPr>
          <p:cNvGrpSpPr/>
          <p:nvPr/>
        </p:nvGrpSpPr>
        <p:grpSpPr>
          <a:xfrm>
            <a:off x="5550656" y="1585466"/>
            <a:ext cx="6717379" cy="5228642"/>
            <a:chOff x="4960121" y="2019300"/>
            <a:chExt cx="3947114" cy="359674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1BA6B46-0157-49FE-4496-8A833F5E0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60121" y="2019300"/>
              <a:ext cx="3850546" cy="3596743"/>
            </a:xfrm>
            <a:prstGeom prst="rect">
              <a:avLst/>
            </a:prstGeom>
          </p:spPr>
        </p:pic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C675118E-EEEB-F865-622F-8752B7B22D7A}"/>
                </a:ext>
              </a:extLst>
            </p:cNvPr>
            <p:cNvSpPr/>
            <p:nvPr/>
          </p:nvSpPr>
          <p:spPr>
            <a:xfrm>
              <a:off x="5056689" y="2266431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Sunday</a:t>
              </a:r>
            </a:p>
          </p:txBody>
        </p:sp>
      </p:grp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41A56AB-3FF5-8FDB-1CBA-63D9803ED023}"/>
              </a:ext>
            </a:extLst>
          </p:cNvPr>
          <p:cNvSpPr txBox="1">
            <a:spLocks/>
          </p:cNvSpPr>
          <p:nvPr/>
        </p:nvSpPr>
        <p:spPr>
          <a:xfrm>
            <a:off x="3949313" y="2081223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E1616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D50FCD6-3DE7-0483-9822-827F045C208D}"/>
              </a:ext>
            </a:extLst>
          </p:cNvPr>
          <p:cNvGrpSpPr/>
          <p:nvPr/>
        </p:nvGrpSpPr>
        <p:grpSpPr>
          <a:xfrm>
            <a:off x="6309992" y="3289860"/>
            <a:ext cx="5082039" cy="3705560"/>
            <a:chOff x="9277761" y="5813889"/>
            <a:chExt cx="5082039" cy="370556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8629029-30C5-0646-5B10-CB87926B8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77761" y="5813889"/>
              <a:ext cx="5082039" cy="3393031"/>
            </a:xfrm>
            <a:prstGeom prst="rect">
              <a:avLst/>
            </a:prstGeom>
          </p:spPr>
        </p:pic>
        <p:sp>
          <p:nvSpPr>
            <p:cNvPr id="17" name="Mspham-0936082789">
              <a:extLst>
                <a:ext uri="{FF2B5EF4-FFF2-40B4-BE49-F238E27FC236}">
                  <a16:creationId xmlns:a16="http://schemas.microsoft.com/office/drawing/2014/main" id="{EDDC7615-67A0-6136-EE49-7EEB2139126F}"/>
                </a:ext>
              </a:extLst>
            </p:cNvPr>
            <p:cNvSpPr txBox="1">
              <a:spLocks/>
            </p:cNvSpPr>
            <p:nvPr/>
          </p:nvSpPr>
          <p:spPr>
            <a:xfrm>
              <a:off x="9825388" y="8938260"/>
              <a:ext cx="3986784" cy="581189"/>
            </a:xfrm>
            <a:prstGeom prst="roundRect">
              <a:avLst>
                <a:gd name="adj" fmla="val 50000"/>
              </a:avLst>
            </a:prstGeom>
            <a:solidFill>
              <a:srgbClr val="FFD00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30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</a:rPr>
                <a:t>listen to music</a:t>
              </a:r>
            </a:p>
          </p:txBody>
        </p:sp>
      </p:grp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2959A731-2A1F-926A-2DF6-B6F75C81BE34}"/>
              </a:ext>
            </a:extLst>
          </p:cNvPr>
          <p:cNvSpPr txBox="1">
            <a:spLocks/>
          </p:cNvSpPr>
          <p:nvPr/>
        </p:nvSpPr>
        <p:spPr>
          <a:xfrm>
            <a:off x="2512723" y="444590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5B2DBDA0-ED3C-FA2A-ACBE-D905F594EA5F}"/>
              </a:ext>
            </a:extLst>
          </p:cNvPr>
          <p:cNvSpPr txBox="1">
            <a:spLocks/>
          </p:cNvSpPr>
          <p:nvPr/>
        </p:nvSpPr>
        <p:spPr>
          <a:xfrm>
            <a:off x="1626120" y="391607"/>
            <a:ext cx="822960" cy="822960"/>
          </a:xfrm>
          <a:prstGeom prst="ellipse">
            <a:avLst/>
          </a:prstGeom>
          <a:solidFill>
            <a:srgbClr val="F387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18A3D13-AF21-E95C-8345-F2E3215FBB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2332" y="8076183"/>
            <a:ext cx="914400" cy="914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6F89823-7119-A12B-4BDE-2EFEEABCD6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33420" y="8032893"/>
            <a:ext cx="928116" cy="92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36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0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0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0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0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CC2D27F-8860-7498-4F3E-8648D3D077A1}"/>
              </a:ext>
            </a:extLst>
          </p:cNvPr>
          <p:cNvGrpSpPr/>
          <p:nvPr/>
        </p:nvGrpSpPr>
        <p:grpSpPr>
          <a:xfrm>
            <a:off x="5471648" y="2966313"/>
            <a:ext cx="1467068" cy="1591172"/>
            <a:chOff x="3709758" y="2872126"/>
            <a:chExt cx="1337580" cy="1450729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8D3BE212-B023-4EC1-FC6C-0751848D8622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0EAC06D4-E87B-8BEC-B439-1CC3A7AE8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877389EB-D86F-471B-ABCD-4A37122BE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415" y="1733267"/>
            <a:ext cx="5179626" cy="339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77A37C-307A-174C-0C54-4C590B048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1487" y="1714501"/>
            <a:ext cx="5134586" cy="34305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1B7017-2BDD-AC26-27FA-52E7D2EF18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155" y="5772603"/>
            <a:ext cx="5202146" cy="34756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3352139-F6CF-C3B9-7712-733A6BA754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7761" y="5813889"/>
            <a:ext cx="5082039" cy="3393031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2512723" y="444590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626120" y="391607"/>
            <a:ext cx="822960" cy="822960"/>
          </a:xfrm>
          <a:prstGeom prst="ellipse">
            <a:avLst/>
          </a:prstGeom>
          <a:solidFill>
            <a:srgbClr val="F387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2414226" y="1641537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5BBB008-14A9-3022-62F8-A688B95C3645}"/>
              </a:ext>
            </a:extLst>
          </p:cNvPr>
          <p:cNvSpPr txBox="1">
            <a:spLocks/>
          </p:cNvSpPr>
          <p:nvPr/>
        </p:nvSpPr>
        <p:spPr>
          <a:xfrm>
            <a:off x="9144000" y="1641537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D4455582-D041-EA5C-CCFC-A053094A3AF1}"/>
              </a:ext>
            </a:extLst>
          </p:cNvPr>
          <p:cNvSpPr txBox="1">
            <a:spLocks/>
          </p:cNvSpPr>
          <p:nvPr/>
        </p:nvSpPr>
        <p:spPr>
          <a:xfrm>
            <a:off x="2414226" y="5657165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EB7D2FDA-71B1-8026-6FFA-07A2A7B9858E}"/>
              </a:ext>
            </a:extLst>
          </p:cNvPr>
          <p:cNvSpPr txBox="1">
            <a:spLocks/>
          </p:cNvSpPr>
          <p:nvPr/>
        </p:nvSpPr>
        <p:spPr>
          <a:xfrm>
            <a:off x="9144000" y="5657165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1CCFB87C-038F-E5C9-C27F-1412E3120AE4}"/>
              </a:ext>
            </a:extLst>
          </p:cNvPr>
          <p:cNvSpPr txBox="1">
            <a:spLocks/>
          </p:cNvSpPr>
          <p:nvPr/>
        </p:nvSpPr>
        <p:spPr>
          <a:xfrm>
            <a:off x="10416699" y="551392"/>
            <a:ext cx="6880701" cy="82296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CEBEA"/>
          </a:solidFill>
          <a:ln>
            <a:solidFill>
              <a:srgbClr val="E1616A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on _____s?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993FCC-AC87-A5A2-EDD2-53A0B564CCDB}"/>
              </a:ext>
            </a:extLst>
          </p:cNvPr>
          <p:cNvSpPr txBox="1">
            <a:spLocks/>
          </p:cNvSpPr>
          <p:nvPr/>
        </p:nvSpPr>
        <p:spPr>
          <a:xfrm>
            <a:off x="10416699" y="1517958"/>
            <a:ext cx="6880701" cy="82296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CEBEA"/>
          </a:solidFill>
          <a:ln>
            <a:solidFill>
              <a:srgbClr val="E1616A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_________.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051C5D1-F344-5E16-27B6-4B8AD06BB8B5}"/>
              </a:ext>
            </a:extLst>
          </p:cNvPr>
          <p:cNvSpPr txBox="1">
            <a:spLocks/>
          </p:cNvSpPr>
          <p:nvPr/>
        </p:nvSpPr>
        <p:spPr>
          <a:xfrm>
            <a:off x="3100026" y="4861970"/>
            <a:ext cx="3986573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study at school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DA169D9E-F8D8-98BC-E729-4BE5B1AD41C1}"/>
              </a:ext>
            </a:extLst>
          </p:cNvPr>
          <p:cNvSpPr txBox="1">
            <a:spLocks/>
          </p:cNvSpPr>
          <p:nvPr/>
        </p:nvSpPr>
        <p:spPr>
          <a:xfrm>
            <a:off x="9825388" y="4861970"/>
            <a:ext cx="3986784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go to school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BE574FEE-3109-481E-723D-B8A81D6416F6}"/>
              </a:ext>
            </a:extLst>
          </p:cNvPr>
          <p:cNvSpPr txBox="1">
            <a:spLocks/>
          </p:cNvSpPr>
          <p:nvPr/>
        </p:nvSpPr>
        <p:spPr>
          <a:xfrm>
            <a:off x="3100026" y="8938260"/>
            <a:ext cx="3986573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do housework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31C76F61-C024-3561-54DF-46FEDBBC1AAC}"/>
              </a:ext>
            </a:extLst>
          </p:cNvPr>
          <p:cNvSpPr txBox="1">
            <a:spLocks/>
          </p:cNvSpPr>
          <p:nvPr/>
        </p:nvSpPr>
        <p:spPr>
          <a:xfrm>
            <a:off x="9825388" y="8938260"/>
            <a:ext cx="3986784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listen to music</a:t>
            </a:r>
          </a:p>
        </p:txBody>
      </p:sp>
    </p:spTree>
    <p:extLst>
      <p:ext uri="{BB962C8B-B14F-4D97-AF65-F5344CB8AC3E}">
        <p14:creationId xmlns:p14="http://schemas.microsoft.com/office/powerpoint/2010/main" val="10153374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3045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31516" t="8179" r="32113" b="5499"/>
          <a:stretch/>
        </p:blipFill>
        <p:spPr>
          <a:xfrm>
            <a:off x="7901397" y="2593584"/>
            <a:ext cx="1242603" cy="29537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1" t="26777" r="21290" b="19666"/>
          <a:stretch/>
        </p:blipFill>
        <p:spPr>
          <a:xfrm>
            <a:off x="8562254" y="4349682"/>
            <a:ext cx="1163493" cy="1163493"/>
          </a:xfrm>
          <a:prstGeom prst="ellipse">
            <a:avLst/>
          </a:prstGeom>
        </p:spPr>
      </p:pic>
      <p:pic>
        <p:nvPicPr>
          <p:cNvPr id="6" name="PieInTheSky_11.02_1525061315">
            <a:hlinkClick r:id="" action="ppaction://media"/>
            <a:extLst>
              <a:ext uri="{FF2B5EF4-FFF2-40B4-BE49-F238E27FC236}">
                <a16:creationId xmlns:a16="http://schemas.microsoft.com/office/drawing/2014/main" id="{5D17B140-67E8-44FA-ADAD-DCA3E5AB6A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641533" y="3405188"/>
            <a:ext cx="731045" cy="731045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01398" y="7186091"/>
            <a:ext cx="2414225" cy="14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1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945" y="-23308"/>
            <a:ext cx="18371889" cy="1033361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7254458" y="1351691"/>
            <a:ext cx="2285264" cy="1608204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7194660" y="1125614"/>
            <a:ext cx="2480814" cy="1785131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7686674" y="8415338"/>
            <a:ext cx="1814513" cy="1757363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6783557" y="2447328"/>
            <a:ext cx="3383972" cy="809847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7700963" y="8401050"/>
            <a:ext cx="1543050" cy="1577757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7672388" y="8301037"/>
            <a:ext cx="1785938" cy="1867580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737789" y="1063563"/>
            <a:ext cx="5559120" cy="8138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</a:rPr>
              <a:t> </a:t>
            </a:r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11997756" y="1214325"/>
            <a:ext cx="4992450" cy="228648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a</a:t>
            </a:r>
            <a:r>
              <a:rPr lang="en-US" sz="6000" b="1">
                <a:solidFill>
                  <a:srgbClr val="002060"/>
                </a:solidFill>
              </a:rPr>
              <a:t>. listen to music</a:t>
            </a:r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72" name="BMsPham"/>
          <p:cNvSpPr/>
          <p:nvPr/>
        </p:nvSpPr>
        <p:spPr>
          <a:xfrm>
            <a:off x="11909621" y="3989402"/>
            <a:ext cx="4992450" cy="228648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</a:rPr>
              <a:t>b. study at school </a:t>
            </a:r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73" name="CMsPham"/>
          <p:cNvSpPr/>
          <p:nvPr/>
        </p:nvSpPr>
        <p:spPr>
          <a:xfrm>
            <a:off x="11909621" y="6757841"/>
            <a:ext cx="4992450" cy="228648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</a:rPr>
              <a:t>c. watch TV</a:t>
            </a:r>
            <a:endParaRPr lang="en-US" sz="6000" b="1" dirty="0">
              <a:solidFill>
                <a:srgbClr val="002060"/>
              </a:solidFill>
            </a:endParaRP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4619" y="8236499"/>
            <a:ext cx="2258765" cy="15271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614346-6459-3435-55B3-A60BDFB1D8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6637" y="3619500"/>
            <a:ext cx="3371850" cy="3371850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B34AA1AB-3D42-A10F-2274-F8EC1B1217F2}"/>
              </a:ext>
            </a:extLst>
          </p:cNvPr>
          <p:cNvSpPr txBox="1">
            <a:spLocks/>
          </p:cNvSpPr>
          <p:nvPr/>
        </p:nvSpPr>
        <p:spPr>
          <a:xfrm>
            <a:off x="1248539" y="1910210"/>
            <a:ext cx="4757607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What do you do on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Sundays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I ________________.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92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945" y="-23308"/>
            <a:ext cx="18371889" cy="1033361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7254458" y="1351691"/>
            <a:ext cx="2285264" cy="1608204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7194660" y="1125614"/>
            <a:ext cx="2480814" cy="1785131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7686674" y="8415338"/>
            <a:ext cx="1814513" cy="1757363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6783557" y="2447328"/>
            <a:ext cx="3383972" cy="809847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7700963" y="8401050"/>
            <a:ext cx="1543050" cy="1577757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7672388" y="8301037"/>
            <a:ext cx="1785938" cy="1867580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737789" y="1063563"/>
            <a:ext cx="5559120" cy="8138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</a:rPr>
              <a:t> </a:t>
            </a:r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11997756" y="1214325"/>
            <a:ext cx="4992450" cy="228648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</a:rPr>
              <a:t>a. go to school</a:t>
            </a:r>
          </a:p>
        </p:txBody>
      </p:sp>
      <p:sp>
        <p:nvSpPr>
          <p:cNvPr id="72" name="BMsPham"/>
          <p:cNvSpPr/>
          <p:nvPr/>
        </p:nvSpPr>
        <p:spPr>
          <a:xfrm>
            <a:off x="11909621" y="6757841"/>
            <a:ext cx="4992450" cy="228648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</a:rPr>
              <a:t>c. do housework</a:t>
            </a:r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73" name="CMsPham"/>
          <p:cNvSpPr/>
          <p:nvPr/>
        </p:nvSpPr>
        <p:spPr>
          <a:xfrm>
            <a:off x="11990592" y="3986082"/>
            <a:ext cx="4992450" cy="228648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</a:rPr>
              <a:t>b. study at school</a:t>
            </a:r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7529540" y="11355722"/>
            <a:ext cx="1836132" cy="1166574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4619" y="8236499"/>
            <a:ext cx="2258765" cy="15271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ED611F-63D4-DC07-CE43-6E8B449823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5626" y="3889068"/>
            <a:ext cx="3993872" cy="2832715"/>
          </a:xfrm>
          <a:prstGeom prst="roundRect">
            <a:avLst>
              <a:gd name="adj" fmla="val 454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59204EB4-C01D-0720-4D2A-5BCFFBD7F250}"/>
              </a:ext>
            </a:extLst>
          </p:cNvPr>
          <p:cNvSpPr txBox="1">
            <a:spLocks/>
          </p:cNvSpPr>
          <p:nvPr/>
        </p:nvSpPr>
        <p:spPr>
          <a:xfrm>
            <a:off x="1248539" y="1910210"/>
            <a:ext cx="4757607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What do you do on Mondays?</a:t>
            </a:r>
          </a:p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I ________________.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63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945" y="-23308"/>
            <a:ext cx="18371889" cy="1033361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7254458" y="1351691"/>
            <a:ext cx="2285264" cy="1608204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7194660" y="1125614"/>
            <a:ext cx="2480814" cy="1785131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7686674" y="8415338"/>
            <a:ext cx="1814513" cy="1757363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6783557" y="2447328"/>
            <a:ext cx="3383972" cy="809847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7700963" y="8401050"/>
            <a:ext cx="1543050" cy="1577757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7672388" y="8301037"/>
            <a:ext cx="1785938" cy="1867580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737789" y="1063563"/>
            <a:ext cx="5559120" cy="8138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</a:rPr>
              <a:t> </a:t>
            </a:r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11909621" y="3989402"/>
            <a:ext cx="4992450" cy="228648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b</a:t>
            </a:r>
            <a:r>
              <a:rPr lang="en-US" sz="6000" b="1">
                <a:solidFill>
                  <a:srgbClr val="002060"/>
                </a:solidFill>
              </a:rPr>
              <a:t>. study at school</a:t>
            </a:r>
          </a:p>
        </p:txBody>
      </p:sp>
      <p:sp>
        <p:nvSpPr>
          <p:cNvPr id="72" name="BMsPham"/>
          <p:cNvSpPr/>
          <p:nvPr/>
        </p:nvSpPr>
        <p:spPr>
          <a:xfrm>
            <a:off x="11909621" y="6757841"/>
            <a:ext cx="4992450" cy="228648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</a:rPr>
              <a:t>c. play badminton</a:t>
            </a:r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73" name="CMsPham"/>
          <p:cNvSpPr/>
          <p:nvPr/>
        </p:nvSpPr>
        <p:spPr>
          <a:xfrm>
            <a:off x="11909621" y="1026422"/>
            <a:ext cx="4992450" cy="228648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</a:rPr>
              <a:t>a. do housework</a:t>
            </a:r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7529540" y="11355722"/>
            <a:ext cx="1836132" cy="1166574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4619" y="8236499"/>
            <a:ext cx="2258765" cy="15271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07C0D90-F6BA-51B3-E60D-557FCD14FC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5285" y="3862763"/>
            <a:ext cx="4014555" cy="2885324"/>
          </a:xfrm>
          <a:prstGeom prst="roundRect">
            <a:avLst>
              <a:gd name="adj" fmla="val 454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F6C54658-24FA-9477-AF66-AD6273EBDCA0}"/>
              </a:ext>
            </a:extLst>
          </p:cNvPr>
          <p:cNvSpPr txBox="1">
            <a:spLocks/>
          </p:cNvSpPr>
          <p:nvPr/>
        </p:nvSpPr>
        <p:spPr>
          <a:xfrm>
            <a:off x="1248539" y="1910210"/>
            <a:ext cx="4757607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What do you do on Wednesdays?</a:t>
            </a:r>
          </a:p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I ________________.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46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945" y="-23308"/>
            <a:ext cx="18371889" cy="1033361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7254458" y="1351691"/>
            <a:ext cx="2285264" cy="1608204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7194660" y="1125614"/>
            <a:ext cx="2480814" cy="1785131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7686674" y="8415338"/>
            <a:ext cx="1814513" cy="1757363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6783557" y="2447328"/>
            <a:ext cx="3383972" cy="809847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7700963" y="8401050"/>
            <a:ext cx="1543050" cy="1577757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7672388" y="8301037"/>
            <a:ext cx="1785938" cy="1867580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737789" y="1063563"/>
            <a:ext cx="5559120" cy="8138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</a:rPr>
              <a:t> </a:t>
            </a:r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11909621" y="3917849"/>
            <a:ext cx="4992450" cy="228648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b</a:t>
            </a:r>
            <a:r>
              <a:rPr lang="en-US" sz="6000" b="1">
                <a:solidFill>
                  <a:srgbClr val="002060"/>
                </a:solidFill>
              </a:rPr>
              <a:t>. do housework</a:t>
            </a:r>
          </a:p>
        </p:txBody>
      </p:sp>
      <p:sp>
        <p:nvSpPr>
          <p:cNvPr id="72" name="BMsPham"/>
          <p:cNvSpPr/>
          <p:nvPr/>
        </p:nvSpPr>
        <p:spPr>
          <a:xfrm>
            <a:off x="11909621" y="1077857"/>
            <a:ext cx="4992450" cy="228648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</a:rPr>
              <a:t>a. read books</a:t>
            </a:r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73" name="CMsPham"/>
          <p:cNvSpPr/>
          <p:nvPr/>
        </p:nvSpPr>
        <p:spPr>
          <a:xfrm>
            <a:off x="11909621" y="6757841"/>
            <a:ext cx="4992450" cy="228648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</a:rPr>
              <a:t>c. play badminton</a:t>
            </a:r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7529540" y="11355722"/>
            <a:ext cx="1836132" cy="1166574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4619" y="8236499"/>
            <a:ext cx="2258765" cy="15271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6DEC2A-A8FA-091E-7E8D-018EB7AD3C7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166" t="11631" r="3081" b="7843"/>
          <a:stretch/>
        </p:blipFill>
        <p:spPr>
          <a:xfrm>
            <a:off x="1605734" y="3657854"/>
            <a:ext cx="3713656" cy="3295142"/>
          </a:xfrm>
          <a:prstGeom prst="rect">
            <a:avLst/>
          </a:prstGeom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074D9845-ACD8-1CE8-7560-3EDC28A69D6F}"/>
              </a:ext>
            </a:extLst>
          </p:cNvPr>
          <p:cNvSpPr txBox="1">
            <a:spLocks/>
          </p:cNvSpPr>
          <p:nvPr/>
        </p:nvSpPr>
        <p:spPr>
          <a:xfrm>
            <a:off x="1248539" y="1910210"/>
            <a:ext cx="4757607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What do you do on Saturdays?</a:t>
            </a:r>
          </a:p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I ________________.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9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945" y="-23308"/>
            <a:ext cx="18371889" cy="1033361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7254458" y="1351691"/>
            <a:ext cx="2285264" cy="1608204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7194660" y="1125614"/>
            <a:ext cx="2480814" cy="1785131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7686674" y="8415338"/>
            <a:ext cx="1814513" cy="1757363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6783557" y="2447328"/>
            <a:ext cx="3383972" cy="809847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7700963" y="8401050"/>
            <a:ext cx="1543050" cy="1577757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7672388" y="8301037"/>
            <a:ext cx="1785938" cy="1867580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737789" y="1063563"/>
            <a:ext cx="5559120" cy="8138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</a:rPr>
              <a:t> </a:t>
            </a:r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11997756" y="1214325"/>
            <a:ext cx="4992450" cy="228648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</a:rPr>
              <a:t>a. play badminton</a:t>
            </a:r>
          </a:p>
        </p:txBody>
      </p:sp>
      <p:sp>
        <p:nvSpPr>
          <p:cNvPr id="72" name="BMsPham"/>
          <p:cNvSpPr/>
          <p:nvPr/>
        </p:nvSpPr>
        <p:spPr>
          <a:xfrm>
            <a:off x="11909621" y="6757841"/>
            <a:ext cx="4992450" cy="228648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</a:rPr>
              <a:t>c. play football </a:t>
            </a:r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73" name="CMsPham"/>
          <p:cNvSpPr/>
          <p:nvPr/>
        </p:nvSpPr>
        <p:spPr>
          <a:xfrm>
            <a:off x="11990592" y="3986082"/>
            <a:ext cx="4992450" cy="228648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</a:rPr>
              <a:t>b. read books</a:t>
            </a:r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7529540" y="11355722"/>
            <a:ext cx="1836132" cy="1166574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4619" y="8236499"/>
            <a:ext cx="2258765" cy="1527180"/>
          </a:xfrm>
          <a:prstGeom prst="rect">
            <a:avLst/>
          </a:prstGeom>
        </p:spPr>
      </p:pic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2947B902-9737-999C-0063-CD17582449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" t="4919"/>
          <a:stretch/>
        </p:blipFill>
        <p:spPr bwMode="auto">
          <a:xfrm>
            <a:off x="1469954" y="4457700"/>
            <a:ext cx="3707653" cy="342262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2DF115D1-2302-2E11-2C98-B6AFD181DA99}"/>
              </a:ext>
            </a:extLst>
          </p:cNvPr>
          <p:cNvSpPr txBox="1">
            <a:spLocks/>
          </p:cNvSpPr>
          <p:nvPr/>
        </p:nvSpPr>
        <p:spPr>
          <a:xfrm>
            <a:off x="1248539" y="1910210"/>
            <a:ext cx="4757607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What do you do on Fridays?</a:t>
            </a:r>
          </a:p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I ________________.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33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Mspham-0936082789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7244120" y="2561153"/>
            <a:ext cx="1899879" cy="1952061"/>
            <a:chOff x="4088112" y="3128638"/>
            <a:chExt cx="830024" cy="852821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2FB7335-6A51-15C8-E542-D60B19FB638D}"/>
              </a:ext>
            </a:extLst>
          </p:cNvPr>
          <p:cNvSpPr/>
          <p:nvPr/>
        </p:nvSpPr>
        <p:spPr>
          <a:xfrm>
            <a:off x="0" y="8792"/>
            <a:ext cx="18288000" cy="10278208"/>
          </a:xfrm>
          <a:prstGeom prst="rect">
            <a:avLst/>
          </a:prstGeom>
          <a:solidFill>
            <a:srgbClr val="8AB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Mspham-0936082789"/>
          <p:cNvPicPr>
            <a:picLocks noChangeAspect="1"/>
          </p:cNvPicPr>
          <p:nvPr/>
        </p:nvPicPr>
        <p:blipFill rotWithShape="1">
          <a:blip r:embed="rId3"/>
          <a:srcRect t="81788"/>
          <a:stretch/>
        </p:blipFill>
        <p:spPr>
          <a:xfrm>
            <a:off x="-98945" y="0"/>
            <a:ext cx="18485889" cy="1733830"/>
          </a:xfrm>
          <a:prstGeom prst="rect">
            <a:avLst/>
          </a:prstGeom>
        </p:spPr>
      </p:pic>
      <p:sp>
        <p:nvSpPr>
          <p:cNvPr id="5" name="Mspham-0936082789"/>
          <p:cNvSpPr txBox="1"/>
          <p:nvPr/>
        </p:nvSpPr>
        <p:spPr>
          <a:xfrm rot="21372935">
            <a:off x="1007741" y="4235091"/>
            <a:ext cx="16575286" cy="1708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ts val="13000"/>
              </a:lnSpc>
            </a:pPr>
            <a:r>
              <a:rPr lang="en-US" sz="17300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Kim’s game</a:t>
            </a:r>
          </a:p>
        </p:txBody>
      </p:sp>
      <p:pic>
        <p:nvPicPr>
          <p:cNvPr id="10" name="Mspham-0936082789"/>
          <p:cNvPicPr>
            <a:picLocks noChangeAspect="1"/>
          </p:cNvPicPr>
          <p:nvPr/>
        </p:nvPicPr>
        <p:blipFill rotWithShape="1">
          <a:blip r:embed="rId3"/>
          <a:srcRect b="81788"/>
          <a:stretch/>
        </p:blipFill>
        <p:spPr>
          <a:xfrm>
            <a:off x="-81360" y="8574711"/>
            <a:ext cx="18485889" cy="1733830"/>
          </a:xfrm>
          <a:prstGeom prst="rect">
            <a:avLst/>
          </a:prstGeom>
        </p:spPr>
      </p:pic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D8727441-2519-E0D4-746B-7195475D9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3382" y="6161690"/>
            <a:ext cx="2319678" cy="2388344"/>
          </a:xfrm>
          <a:prstGeom prst="rect">
            <a:avLst/>
          </a:prstGeom>
        </p:spPr>
      </p:pic>
      <p:grpSp>
        <p:nvGrpSpPr>
          <p:cNvPr id="15" name="Mspham-0936082789">
            <a:extLst>
              <a:ext uri="{FF2B5EF4-FFF2-40B4-BE49-F238E27FC236}">
                <a16:creationId xmlns:a16="http://schemas.microsoft.com/office/drawing/2014/main" id="{C292164A-8671-7F79-AFE7-933FD1C1A84D}"/>
              </a:ext>
            </a:extLst>
          </p:cNvPr>
          <p:cNvGrpSpPr/>
          <p:nvPr/>
        </p:nvGrpSpPr>
        <p:grpSpPr>
          <a:xfrm>
            <a:off x="14613494" y="699610"/>
            <a:ext cx="1899879" cy="1952061"/>
            <a:chOff x="4088112" y="3128638"/>
            <a:chExt cx="830024" cy="852821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43D387D2-9115-DACD-7E2D-61F2AEEE33AE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5C8AEAFF-5D12-A4F7-6389-492ED24E8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2A84F4B2-BFC5-E262-D723-290E89C9EE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173200" y="181851"/>
            <a:ext cx="2840676" cy="2851367"/>
          </a:xfrm>
          <a:prstGeom prst="rect">
            <a:avLst/>
          </a:prstGeom>
        </p:spPr>
      </p:pic>
      <p:pic>
        <p:nvPicPr>
          <p:cNvPr id="18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1D1CDDF-D6AA-C8C3-32DF-385C5ADD6C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9" t="31321" r="1107" b="39360"/>
          <a:stretch/>
        </p:blipFill>
        <p:spPr>
          <a:xfrm>
            <a:off x="13984979" y="6626933"/>
            <a:ext cx="2573843" cy="2865619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97AC478F-C3F5-135D-8744-F0800D6FCBE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63971" y="1032255"/>
            <a:ext cx="1838178" cy="170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052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945" y="-23308"/>
            <a:ext cx="18371889" cy="1033361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7254458" y="1351691"/>
            <a:ext cx="2285264" cy="1608204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7194660" y="1125614"/>
            <a:ext cx="2480814" cy="1785131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7686674" y="8415338"/>
            <a:ext cx="1814513" cy="1757363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6783557" y="2447328"/>
            <a:ext cx="3383972" cy="809847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7700963" y="8401050"/>
            <a:ext cx="1543050" cy="1577757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7672388" y="8301037"/>
            <a:ext cx="1785938" cy="1867580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737789" y="1063563"/>
            <a:ext cx="5559120" cy="8138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</a:rPr>
              <a:t> </a:t>
            </a:r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11909621" y="6820901"/>
            <a:ext cx="4992450" cy="228648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c</a:t>
            </a:r>
            <a:r>
              <a:rPr lang="en-US" sz="6000" b="1">
                <a:solidFill>
                  <a:srgbClr val="002060"/>
                </a:solidFill>
              </a:rPr>
              <a:t>. read books</a:t>
            </a:r>
          </a:p>
        </p:txBody>
      </p:sp>
      <p:sp>
        <p:nvSpPr>
          <p:cNvPr id="72" name="BMsPham"/>
          <p:cNvSpPr/>
          <p:nvPr/>
        </p:nvSpPr>
        <p:spPr>
          <a:xfrm>
            <a:off x="11909621" y="3989402"/>
            <a:ext cx="4992450" cy="228648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</a:rPr>
              <a:t>b. watch TV</a:t>
            </a:r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73" name="CMsPham"/>
          <p:cNvSpPr/>
          <p:nvPr/>
        </p:nvSpPr>
        <p:spPr>
          <a:xfrm>
            <a:off x="11909621" y="1122266"/>
            <a:ext cx="4992450" cy="228648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</a:rPr>
              <a:t>a. go to school</a:t>
            </a:r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7529540" y="11355722"/>
            <a:ext cx="1836132" cy="1166574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4619" y="8236499"/>
            <a:ext cx="2258765" cy="1527180"/>
          </a:xfrm>
          <a:prstGeom prst="rect">
            <a:avLst/>
          </a:prstGeom>
        </p:spPr>
      </p:pic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9A55C17C-7DD9-892E-E924-8C125170FA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3" r="1074" b="6687"/>
          <a:stretch/>
        </p:blipFill>
        <p:spPr bwMode="auto">
          <a:xfrm>
            <a:off x="1639301" y="4457700"/>
            <a:ext cx="3368958" cy="342262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827FD1AA-EC1B-1BDC-6AA8-F9D37D936069}"/>
              </a:ext>
            </a:extLst>
          </p:cNvPr>
          <p:cNvSpPr txBox="1">
            <a:spLocks/>
          </p:cNvSpPr>
          <p:nvPr/>
        </p:nvSpPr>
        <p:spPr>
          <a:xfrm>
            <a:off x="1248539" y="1910210"/>
            <a:ext cx="4757607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What do you do on Tuesdays?</a:t>
            </a:r>
          </a:p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I ________________.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22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945" y="-23308"/>
            <a:ext cx="18371889" cy="1033361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7254458" y="1351691"/>
            <a:ext cx="2285264" cy="1608204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7194660" y="1125614"/>
            <a:ext cx="2480814" cy="1785131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7686674" y="8415338"/>
            <a:ext cx="1814513" cy="1757363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6783557" y="2447328"/>
            <a:ext cx="3383972" cy="809847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7700963" y="8401050"/>
            <a:ext cx="1543050" cy="1577757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7672388" y="8301037"/>
            <a:ext cx="1785938" cy="1867580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737789" y="1063563"/>
            <a:ext cx="5559120" cy="8138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</a:rPr>
              <a:t> </a:t>
            </a:r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11909621" y="3917849"/>
            <a:ext cx="4992450" cy="228648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</a:rPr>
              <a:t>b. play football  </a:t>
            </a:r>
          </a:p>
        </p:txBody>
      </p:sp>
      <p:sp>
        <p:nvSpPr>
          <p:cNvPr id="72" name="BMsPham"/>
          <p:cNvSpPr/>
          <p:nvPr/>
        </p:nvSpPr>
        <p:spPr>
          <a:xfrm>
            <a:off x="11909621" y="1077857"/>
            <a:ext cx="4992450" cy="228648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</a:rPr>
              <a:t>a. listen to music</a:t>
            </a:r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73" name="CMsPham"/>
          <p:cNvSpPr/>
          <p:nvPr/>
        </p:nvSpPr>
        <p:spPr>
          <a:xfrm>
            <a:off x="11909621" y="6757841"/>
            <a:ext cx="4992450" cy="228648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</a:rPr>
              <a:t>c. go to school</a:t>
            </a:r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7529540" y="11355722"/>
            <a:ext cx="1836132" cy="1166574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4619" y="8236499"/>
            <a:ext cx="2258765" cy="1527180"/>
          </a:xfrm>
          <a:prstGeom prst="rect">
            <a:avLst/>
          </a:prstGeom>
        </p:spPr>
      </p:pic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A618E40-3DCB-A600-7CE1-C4EF5F4857D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162" r="24778"/>
          <a:stretch/>
        </p:blipFill>
        <p:spPr>
          <a:xfrm>
            <a:off x="1491470" y="4457700"/>
            <a:ext cx="3664620" cy="3422624"/>
          </a:xfrm>
          <a:prstGeom prst="roundRect">
            <a:avLst>
              <a:gd name="adj" fmla="val 11069"/>
            </a:avLst>
          </a:prstGeom>
          <a:noFill/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1EB9641E-62D0-4435-EEBC-D7BA34D07319}"/>
              </a:ext>
            </a:extLst>
          </p:cNvPr>
          <p:cNvSpPr txBox="1">
            <a:spLocks/>
          </p:cNvSpPr>
          <p:nvPr/>
        </p:nvSpPr>
        <p:spPr>
          <a:xfrm>
            <a:off x="1248539" y="1910210"/>
            <a:ext cx="4757607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What do you do on Thursdays?</a:t>
            </a:r>
          </a:p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I ________________.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04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945" y="-23308"/>
            <a:ext cx="18371889" cy="10333616"/>
          </a:xfrm>
          <a:prstGeom prst="rect">
            <a:avLst/>
          </a:prstGeom>
        </p:spPr>
      </p:pic>
      <p:sp>
        <p:nvSpPr>
          <p:cNvPr id="73" name="CMsPham"/>
          <p:cNvSpPr/>
          <p:nvPr/>
        </p:nvSpPr>
        <p:spPr>
          <a:xfrm>
            <a:off x="11990592" y="1223499"/>
            <a:ext cx="4992450" cy="228648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</a:rPr>
              <a:t>a. </a:t>
            </a:r>
            <a:r>
              <a:rPr lang="en-US" sz="4800" b="1">
                <a:solidFill>
                  <a:srgbClr val="002060"/>
                </a:solidFill>
              </a:rPr>
              <a:t>What time do you watch TV.</a:t>
            </a:r>
            <a:endParaRPr lang="en-US" sz="6000" b="1" dirty="0">
              <a:solidFill>
                <a:srgbClr val="002060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7254458" y="1351691"/>
            <a:ext cx="2285264" cy="1608204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7194660" y="1125614"/>
            <a:ext cx="2480814" cy="1785131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7686674" y="8415338"/>
            <a:ext cx="1814513" cy="1757363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6783557" y="2447328"/>
            <a:ext cx="3383972" cy="809847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7700963" y="8401050"/>
            <a:ext cx="1543050" cy="1577757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7672388" y="8301037"/>
            <a:ext cx="1785938" cy="1867580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737789" y="1063563"/>
            <a:ext cx="5559120" cy="8138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</a:rPr>
              <a:t> </a:t>
            </a:r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11990592" y="6778451"/>
            <a:ext cx="4992450" cy="228648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c</a:t>
            </a:r>
            <a:r>
              <a:rPr lang="en-US" sz="5400" b="1">
                <a:solidFill>
                  <a:srgbClr val="002060"/>
                </a:solidFill>
              </a:rPr>
              <a:t>. What do you do</a:t>
            </a:r>
          </a:p>
        </p:txBody>
      </p:sp>
      <p:sp>
        <p:nvSpPr>
          <p:cNvPr id="72" name="BMsPham"/>
          <p:cNvSpPr/>
          <p:nvPr/>
        </p:nvSpPr>
        <p:spPr>
          <a:xfrm>
            <a:off x="12038588" y="3989402"/>
            <a:ext cx="4992450" cy="2286483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</a:rPr>
              <a:t>b. What are you doing</a:t>
            </a:r>
            <a:endParaRPr lang="en-US" sz="5400" b="1" dirty="0">
              <a:solidFill>
                <a:srgbClr val="002060"/>
              </a:solidFill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7529540" y="11355722"/>
            <a:ext cx="1836132" cy="1166574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4619" y="8236499"/>
            <a:ext cx="2258765" cy="1527180"/>
          </a:xfrm>
          <a:prstGeom prst="rect">
            <a:avLst/>
          </a:prstGeom>
        </p:spPr>
      </p:pic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CB217E04-FC64-EF77-AC00-2546783902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" r="3290"/>
          <a:stretch/>
        </p:blipFill>
        <p:spPr bwMode="auto">
          <a:xfrm>
            <a:off x="1416409" y="4457700"/>
            <a:ext cx="3814743" cy="342262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5B563B5D-9B85-C3DA-CEFF-67C386E524B6}"/>
              </a:ext>
            </a:extLst>
          </p:cNvPr>
          <p:cNvSpPr txBox="1">
            <a:spLocks/>
          </p:cNvSpPr>
          <p:nvPr/>
        </p:nvSpPr>
        <p:spPr>
          <a:xfrm>
            <a:off x="1173240" y="1910210"/>
            <a:ext cx="4757607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________________ on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Sundays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I. watch TV.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53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1" grpId="0" animBg="1"/>
      <p:bldP spid="72" grpId="0" animBg="1"/>
      <p:bldP spid="72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3045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31516" t="8179" r="32113" b="5499"/>
          <a:stretch/>
        </p:blipFill>
        <p:spPr>
          <a:xfrm>
            <a:off x="7901397" y="2593584"/>
            <a:ext cx="1242603" cy="29537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1" t="26777" r="21290" b="19666"/>
          <a:stretch/>
        </p:blipFill>
        <p:spPr>
          <a:xfrm>
            <a:off x="8562254" y="4349682"/>
            <a:ext cx="1163493" cy="1163493"/>
          </a:xfrm>
          <a:prstGeom prst="ellipse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031469" y="4646935"/>
            <a:ext cx="10225061" cy="3775611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sz="13800" b="1">
                <a:ln w="13462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Impact" panose="020B0806030902050204" pitchFamily="34" charset="0"/>
              </a:rPr>
              <a:t>Good job!</a:t>
            </a:r>
            <a:endParaRPr lang="en-US" sz="13800" b="1" dirty="0">
              <a:ln w="13462">
                <a:solidFill>
                  <a:schemeClr val="bg1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2" name="Picture 1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1398" y="8131283"/>
            <a:ext cx="1984421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8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6779F25-85A6-3D27-9B97-87AE93358E0F}"/>
              </a:ext>
            </a:extLst>
          </p:cNvPr>
          <p:cNvGrpSpPr/>
          <p:nvPr/>
        </p:nvGrpSpPr>
        <p:grpSpPr>
          <a:xfrm>
            <a:off x="7360106" y="4013607"/>
            <a:ext cx="1939171" cy="1227093"/>
            <a:chOff x="3709758" y="3204070"/>
            <a:chExt cx="1768014" cy="1118785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39B519BF-7CF7-5B11-7708-67AB9C532870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id="{CB56F29C-03F9-015B-6592-0E8F835DF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714501" y="418099"/>
            <a:ext cx="4000502" cy="77296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Let’s talk.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626120" y="393099"/>
            <a:ext cx="822960" cy="822960"/>
          </a:xfrm>
          <a:prstGeom prst="ellipse">
            <a:avLst/>
          </a:prstGeom>
          <a:solidFill>
            <a:srgbClr val="F387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F838CA-56EC-1519-EF8C-6EA3F97802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66" t="13490" r="14558"/>
          <a:stretch/>
        </p:blipFill>
        <p:spPr>
          <a:xfrm>
            <a:off x="1447800" y="1943100"/>
            <a:ext cx="14772120" cy="74174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B81E58-BF4A-CB81-03A6-783B00ADBB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720" y="4148586"/>
            <a:ext cx="2895600" cy="50421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9FAF82-29A8-7634-EA21-3C53745CD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3120" y="2863149"/>
            <a:ext cx="3702963" cy="27886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967632-1ADE-3885-F0F2-C1D688DC99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1919" y="2041825"/>
            <a:ext cx="3352800" cy="36099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9BEB20-E717-ABDE-88F8-2EBA062DDC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43821" y="2708137"/>
            <a:ext cx="4019550" cy="3695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40B3CD-B058-D71B-BA6E-A4C394F81E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72547" y="5285739"/>
            <a:ext cx="3514725" cy="3533775"/>
          </a:xfrm>
          <a:prstGeom prst="rect">
            <a:avLst/>
          </a:prstGeom>
        </p:spPr>
      </p:pic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CCDD5B62-652C-08F1-29B5-BF8918B1F18F}"/>
              </a:ext>
            </a:extLst>
          </p:cNvPr>
          <p:cNvSpPr txBox="1">
            <a:spLocks/>
          </p:cNvSpPr>
          <p:nvPr/>
        </p:nvSpPr>
        <p:spPr>
          <a:xfrm>
            <a:off x="5220351" y="1415753"/>
            <a:ext cx="6880701" cy="822960"/>
          </a:xfrm>
          <a:prstGeom prst="wedgeRoundRectCallout">
            <a:avLst>
              <a:gd name="adj1" fmla="val -42914"/>
              <a:gd name="adj2" fmla="val 149120"/>
              <a:gd name="adj3" fmla="val 16667"/>
            </a:avLst>
          </a:prstGeom>
          <a:solidFill>
            <a:srgbClr val="FCEBEA"/>
          </a:solidFill>
          <a:ln>
            <a:solidFill>
              <a:srgbClr val="E1616A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on _____s?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369397E8-3B4F-A323-75C2-33F8815E250C}"/>
              </a:ext>
            </a:extLst>
          </p:cNvPr>
          <p:cNvSpPr txBox="1">
            <a:spLocks/>
          </p:cNvSpPr>
          <p:nvPr/>
        </p:nvSpPr>
        <p:spPr>
          <a:xfrm>
            <a:off x="9883945" y="8574203"/>
            <a:ext cx="6880701" cy="822960"/>
          </a:xfrm>
          <a:prstGeom prst="wedgeRoundRectCallout">
            <a:avLst>
              <a:gd name="adj1" fmla="val -60929"/>
              <a:gd name="adj2" fmla="val -135600"/>
              <a:gd name="adj3" fmla="val 16667"/>
            </a:avLst>
          </a:prstGeom>
          <a:solidFill>
            <a:srgbClr val="FCEBEA"/>
          </a:solidFill>
          <a:ln>
            <a:solidFill>
              <a:srgbClr val="E1616A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_________.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19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EAAE08-84FB-F836-5401-89CA852E19A7}"/>
              </a:ext>
            </a:extLst>
          </p:cNvPr>
          <p:cNvSpPr/>
          <p:nvPr/>
        </p:nvSpPr>
        <p:spPr>
          <a:xfrm>
            <a:off x="0" y="32238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0EFBE8-224F-275A-421B-93E044446DA3}"/>
              </a:ext>
            </a:extLst>
          </p:cNvPr>
          <p:cNvSpPr txBox="1"/>
          <p:nvPr/>
        </p:nvSpPr>
        <p:spPr>
          <a:xfrm rot="21372935">
            <a:off x="886410" y="6795040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>
                <a:solidFill>
                  <a:srgbClr val="E1616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Review</a:t>
            </a:r>
          </a:p>
        </p:txBody>
      </p:sp>
      <p:pic>
        <p:nvPicPr>
          <p:cNvPr id="7" name="Picture 32">
            <a:extLst>
              <a:ext uri="{FF2B5EF4-FFF2-40B4-BE49-F238E27FC236}">
                <a16:creationId xmlns:a16="http://schemas.microsoft.com/office/drawing/2014/main" id="{3F92EB17-21C6-D30A-1FF1-6C7976285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515100" y="1449292"/>
            <a:ext cx="5257800" cy="44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719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6859346" y="4660668"/>
            <a:ext cx="6702448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24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CAD9C6F-5879-F156-E867-45B5BFC01F37}"/>
              </a:ext>
            </a:extLst>
          </p:cNvPr>
          <p:cNvGrpSpPr/>
          <p:nvPr/>
        </p:nvGrpSpPr>
        <p:grpSpPr>
          <a:xfrm>
            <a:off x="1804744" y="3450677"/>
            <a:ext cx="1576884" cy="1692823"/>
            <a:chOff x="557150" y="2575123"/>
            <a:chExt cx="1576884" cy="1692823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557150" y="3560060"/>
              <a:ext cx="1576884" cy="7078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0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5285" y="2575123"/>
              <a:ext cx="1060614" cy="1060614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" name="TextBox 22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5378927" y="4266735"/>
            <a:ext cx="8030838" cy="1753530"/>
          </a:xfrm>
          <a:prstGeom prst="roundRect">
            <a:avLst/>
          </a:prstGeom>
          <a:solidFill>
            <a:schemeClr val="bg1"/>
          </a:solidFill>
          <a:ln>
            <a:solidFill>
              <a:srgbClr val="E1616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defRPr>
            </a:lvl1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What do you do on </a:t>
            </a:r>
            <a:r>
              <a:rPr lang="en-US" sz="4400">
                <a:solidFill>
                  <a:srgbClr val="FF0000"/>
                </a:solidFill>
                <a:latin typeface="Century Gothic" panose="020B0502020202020204" pitchFamily="34" charset="0"/>
              </a:rPr>
              <a:t>_____s</a:t>
            </a:r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</a:p>
          <a:p>
            <a:pPr algn="l">
              <a:lnSpc>
                <a:spcPts val="6000"/>
              </a:lnSpc>
              <a:spcAft>
                <a:spcPts val="900"/>
              </a:spcAft>
            </a:pPr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      I </a:t>
            </a:r>
            <a:r>
              <a:rPr lang="en-US" sz="4400">
                <a:solidFill>
                  <a:srgbClr val="00B0F0"/>
                </a:solidFill>
                <a:latin typeface="Century Gothic" panose="020B0502020202020204" pitchFamily="34" charset="0"/>
              </a:rPr>
              <a:t>_________</a:t>
            </a:r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D363537-B9A1-BC67-19C1-A16D6992E8B9}"/>
              </a:ext>
            </a:extLst>
          </p:cNvPr>
          <p:cNvGrpSpPr/>
          <p:nvPr/>
        </p:nvGrpSpPr>
        <p:grpSpPr>
          <a:xfrm>
            <a:off x="1311563" y="2745606"/>
            <a:ext cx="2632485" cy="2458969"/>
            <a:chOff x="609600" y="2019300"/>
            <a:chExt cx="3850546" cy="359674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6172926-5FE4-1527-40B6-81F7F721F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" y="2019300"/>
              <a:ext cx="3850546" cy="3596743"/>
            </a:xfrm>
            <a:prstGeom prst="rect">
              <a:avLst/>
            </a:prstGeom>
          </p:spPr>
        </p:pic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25793817-32CC-871E-69AB-5416169A868E}"/>
                </a:ext>
              </a:extLst>
            </p:cNvPr>
            <p:cNvSpPr/>
            <p:nvPr/>
          </p:nvSpPr>
          <p:spPr>
            <a:xfrm>
              <a:off x="673040" y="2276796"/>
              <a:ext cx="3667647" cy="12044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Sunday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93F3D83-22E7-4B07-D919-4F458C2EC829}"/>
              </a:ext>
            </a:extLst>
          </p:cNvPr>
          <p:cNvGrpSpPr/>
          <p:nvPr/>
        </p:nvGrpSpPr>
        <p:grpSpPr>
          <a:xfrm>
            <a:off x="5693896" y="579492"/>
            <a:ext cx="2632485" cy="2458969"/>
            <a:chOff x="4960121" y="2019300"/>
            <a:chExt cx="3850546" cy="359674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2026A9F-1DB2-5678-8837-B7484793B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60121" y="2019300"/>
              <a:ext cx="3850546" cy="3596743"/>
            </a:xfrm>
            <a:prstGeom prst="rect">
              <a:avLst/>
            </a:prstGeom>
          </p:spPr>
        </p:pic>
        <p:sp>
          <p:nvSpPr>
            <p:cNvPr id="40" name="MsPham-0936082789">
              <a:extLst>
                <a:ext uri="{FF2B5EF4-FFF2-40B4-BE49-F238E27FC236}">
                  <a16:creationId xmlns:a16="http://schemas.microsoft.com/office/drawing/2014/main" id="{A1D702EC-AC7B-7F80-EAA3-5451F7B6BB8C}"/>
                </a:ext>
              </a:extLst>
            </p:cNvPr>
            <p:cNvSpPr/>
            <p:nvPr/>
          </p:nvSpPr>
          <p:spPr>
            <a:xfrm>
              <a:off x="4960121" y="2289260"/>
              <a:ext cx="3850546" cy="12044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Monday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FE8B1B9-5FC7-4376-4A1F-B7CE623A7F56}"/>
              </a:ext>
            </a:extLst>
          </p:cNvPr>
          <p:cNvGrpSpPr/>
          <p:nvPr/>
        </p:nvGrpSpPr>
        <p:grpSpPr>
          <a:xfrm>
            <a:off x="10343774" y="572843"/>
            <a:ext cx="2664737" cy="2458969"/>
            <a:chOff x="9310643" y="2019300"/>
            <a:chExt cx="3897721" cy="3596743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39F293D-4B0F-92AE-56F2-DDB29B572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10643" y="2019300"/>
              <a:ext cx="3850546" cy="3596743"/>
            </a:xfrm>
            <a:prstGeom prst="rect">
              <a:avLst/>
            </a:prstGeom>
          </p:spPr>
        </p:pic>
        <p:sp>
          <p:nvSpPr>
            <p:cNvPr id="43" name="MsPham-0936082789">
              <a:extLst>
                <a:ext uri="{FF2B5EF4-FFF2-40B4-BE49-F238E27FC236}">
                  <a16:creationId xmlns:a16="http://schemas.microsoft.com/office/drawing/2014/main" id="{68F88CB9-AB8C-E761-5E04-30F2DEE7A67F}"/>
                </a:ext>
              </a:extLst>
            </p:cNvPr>
            <p:cNvSpPr/>
            <p:nvPr/>
          </p:nvSpPr>
          <p:spPr>
            <a:xfrm>
              <a:off x="9357818" y="2291936"/>
              <a:ext cx="3850546" cy="11433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Tuesday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A0DA053-FE3E-F1AC-C64B-2BAEFF604891}"/>
              </a:ext>
            </a:extLst>
          </p:cNvPr>
          <p:cNvGrpSpPr/>
          <p:nvPr/>
        </p:nvGrpSpPr>
        <p:grpSpPr>
          <a:xfrm>
            <a:off x="14587773" y="2509961"/>
            <a:ext cx="2632485" cy="2458969"/>
            <a:chOff x="13661164" y="2019300"/>
            <a:chExt cx="3850546" cy="3596743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B6ABD5C-F7C9-82C3-E2AA-C61BEAA19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61164" y="2019300"/>
              <a:ext cx="3850546" cy="3596743"/>
            </a:xfrm>
            <a:prstGeom prst="rect">
              <a:avLst/>
            </a:prstGeom>
          </p:spPr>
        </p:pic>
        <p:sp>
          <p:nvSpPr>
            <p:cNvPr id="49" name="MsPham-0936082789">
              <a:extLst>
                <a:ext uri="{FF2B5EF4-FFF2-40B4-BE49-F238E27FC236}">
                  <a16:creationId xmlns:a16="http://schemas.microsoft.com/office/drawing/2014/main" id="{A6DF0D0A-D756-3234-98A7-527C3242D019}"/>
                </a:ext>
              </a:extLst>
            </p:cNvPr>
            <p:cNvSpPr/>
            <p:nvPr/>
          </p:nvSpPr>
          <p:spPr>
            <a:xfrm>
              <a:off x="13661164" y="2282772"/>
              <a:ext cx="3850546" cy="12044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Wednesday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FB612EC-E688-F4C3-04D8-A3C09D243808}"/>
              </a:ext>
            </a:extLst>
          </p:cNvPr>
          <p:cNvGrpSpPr/>
          <p:nvPr/>
        </p:nvGrpSpPr>
        <p:grpSpPr>
          <a:xfrm>
            <a:off x="2203673" y="7124700"/>
            <a:ext cx="2699788" cy="2458969"/>
            <a:chOff x="2362200" y="1104900"/>
            <a:chExt cx="3320022" cy="3023878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8D79727-270C-AAE8-9876-A4AC98EA0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52" name="MsPham-0936082789">
              <a:extLst>
                <a:ext uri="{FF2B5EF4-FFF2-40B4-BE49-F238E27FC236}">
                  <a16:creationId xmlns:a16="http://schemas.microsoft.com/office/drawing/2014/main" id="{C2D02904-8425-2350-43C4-640D25BC6075}"/>
                </a:ext>
              </a:extLst>
            </p:cNvPr>
            <p:cNvSpPr/>
            <p:nvPr/>
          </p:nvSpPr>
          <p:spPr>
            <a:xfrm>
              <a:off x="2444965" y="1319051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Saturday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DD159C4-70B9-D231-A3C5-0D49CC9E96A2}"/>
              </a:ext>
            </a:extLst>
          </p:cNvPr>
          <p:cNvGrpSpPr/>
          <p:nvPr/>
        </p:nvGrpSpPr>
        <p:grpSpPr>
          <a:xfrm>
            <a:off x="8229600" y="7417699"/>
            <a:ext cx="2699788" cy="2458969"/>
            <a:chOff x="2362200" y="1104900"/>
            <a:chExt cx="3320022" cy="3023878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D9DDC719-A034-9F99-B048-B05E87AB3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55" name="MsPham-0936082789">
              <a:extLst>
                <a:ext uri="{FF2B5EF4-FFF2-40B4-BE49-F238E27FC236}">
                  <a16:creationId xmlns:a16="http://schemas.microsoft.com/office/drawing/2014/main" id="{1DF60AFA-0318-A0DC-139B-CF869BAA7341}"/>
                </a:ext>
              </a:extLst>
            </p:cNvPr>
            <p:cNvSpPr/>
            <p:nvPr/>
          </p:nvSpPr>
          <p:spPr>
            <a:xfrm>
              <a:off x="2444965" y="1300110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Friday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95BA0DA-74AE-001F-F79C-49037E6D79A6}"/>
              </a:ext>
            </a:extLst>
          </p:cNvPr>
          <p:cNvGrpSpPr/>
          <p:nvPr/>
        </p:nvGrpSpPr>
        <p:grpSpPr>
          <a:xfrm>
            <a:off x="13409769" y="7005968"/>
            <a:ext cx="2699788" cy="2458969"/>
            <a:chOff x="2362200" y="1104900"/>
            <a:chExt cx="3320022" cy="3023878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2D1BD30A-0864-0F1C-4F22-F258D41B8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58" name="MsPham-0936082789">
              <a:extLst>
                <a:ext uri="{FF2B5EF4-FFF2-40B4-BE49-F238E27FC236}">
                  <a16:creationId xmlns:a16="http://schemas.microsoft.com/office/drawing/2014/main" id="{9708F499-E10A-0645-08FF-D6913A766C4F}"/>
                </a:ext>
              </a:extLst>
            </p:cNvPr>
            <p:cNvSpPr/>
            <p:nvPr/>
          </p:nvSpPr>
          <p:spPr>
            <a:xfrm>
              <a:off x="2444965" y="1300109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Thursday</a:t>
              </a:r>
            </a:p>
          </p:txBody>
        </p:sp>
      </p:grpSp>
      <p:cxnSp>
        <p:nvCxnSpPr>
          <p:cNvPr id="1025" name="MsPham-0936082789">
            <a:extLst>
              <a:ext uri="{FF2B5EF4-FFF2-40B4-BE49-F238E27FC236}">
                <a16:creationId xmlns:a16="http://schemas.microsoft.com/office/drawing/2014/main" id="{FCBE7F43-2A58-18C2-401D-B806FC9D01D3}"/>
              </a:ext>
            </a:extLst>
          </p:cNvPr>
          <p:cNvCxnSpPr>
            <a:cxnSpLocks/>
          </p:cNvCxnSpPr>
          <p:nvPr/>
        </p:nvCxnSpPr>
        <p:spPr>
          <a:xfrm flipV="1">
            <a:off x="11046236" y="3101820"/>
            <a:ext cx="646033" cy="1110233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MsPham-0936082789">
            <a:extLst>
              <a:ext uri="{FF2B5EF4-FFF2-40B4-BE49-F238E27FC236}">
                <a16:creationId xmlns:a16="http://schemas.microsoft.com/office/drawing/2014/main" id="{754B0CC8-CF3B-3734-37DB-420A6EBABAB3}"/>
              </a:ext>
            </a:extLst>
          </p:cNvPr>
          <p:cNvCxnSpPr>
            <a:cxnSpLocks/>
          </p:cNvCxnSpPr>
          <p:nvPr/>
        </p:nvCxnSpPr>
        <p:spPr>
          <a:xfrm flipH="1" flipV="1">
            <a:off x="7003211" y="3101820"/>
            <a:ext cx="646033" cy="999859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MsPham-0936082789">
            <a:extLst>
              <a:ext uri="{FF2B5EF4-FFF2-40B4-BE49-F238E27FC236}">
                <a16:creationId xmlns:a16="http://schemas.microsoft.com/office/drawing/2014/main" id="{9ABBC2E1-C210-9250-8F6B-B506DD40F0AF}"/>
              </a:ext>
            </a:extLst>
          </p:cNvPr>
          <p:cNvCxnSpPr>
            <a:cxnSpLocks/>
          </p:cNvCxnSpPr>
          <p:nvPr/>
        </p:nvCxnSpPr>
        <p:spPr>
          <a:xfrm flipV="1">
            <a:off x="13523787" y="4212053"/>
            <a:ext cx="911957" cy="411332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MsPham-0936082789">
            <a:extLst>
              <a:ext uri="{FF2B5EF4-FFF2-40B4-BE49-F238E27FC236}">
                <a16:creationId xmlns:a16="http://schemas.microsoft.com/office/drawing/2014/main" id="{4B5240C0-7BE2-04D8-5206-DF37A7F8587F}"/>
              </a:ext>
            </a:extLst>
          </p:cNvPr>
          <p:cNvCxnSpPr>
            <a:cxnSpLocks/>
          </p:cNvCxnSpPr>
          <p:nvPr/>
        </p:nvCxnSpPr>
        <p:spPr>
          <a:xfrm flipH="1" flipV="1">
            <a:off x="4116980" y="4435613"/>
            <a:ext cx="1089015" cy="375545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MsPham-0936082789">
            <a:extLst>
              <a:ext uri="{FF2B5EF4-FFF2-40B4-BE49-F238E27FC236}">
                <a16:creationId xmlns:a16="http://schemas.microsoft.com/office/drawing/2014/main" id="{F768387E-12CD-0C3C-54CD-189B3E1F90D7}"/>
              </a:ext>
            </a:extLst>
          </p:cNvPr>
          <p:cNvCxnSpPr>
            <a:cxnSpLocks/>
          </p:cNvCxnSpPr>
          <p:nvPr/>
        </p:nvCxnSpPr>
        <p:spPr>
          <a:xfrm flipH="1">
            <a:off x="4887599" y="6150158"/>
            <a:ext cx="1089015" cy="1018793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0" name="MsPham-0936082789">
            <a:extLst>
              <a:ext uri="{FF2B5EF4-FFF2-40B4-BE49-F238E27FC236}">
                <a16:creationId xmlns:a16="http://schemas.microsoft.com/office/drawing/2014/main" id="{30FA2108-8AC2-8680-8B4E-5D6C570CD34D}"/>
              </a:ext>
            </a:extLst>
          </p:cNvPr>
          <p:cNvCxnSpPr>
            <a:cxnSpLocks/>
          </p:cNvCxnSpPr>
          <p:nvPr/>
        </p:nvCxnSpPr>
        <p:spPr>
          <a:xfrm rot="16200000" flipH="1">
            <a:off x="12377996" y="6018312"/>
            <a:ext cx="965165" cy="1098382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MsPham-0936082789">
            <a:extLst>
              <a:ext uri="{FF2B5EF4-FFF2-40B4-BE49-F238E27FC236}">
                <a16:creationId xmlns:a16="http://schemas.microsoft.com/office/drawing/2014/main" id="{61FCE5A0-174F-D5ED-8E60-1B043CA69716}"/>
              </a:ext>
            </a:extLst>
          </p:cNvPr>
          <p:cNvCxnSpPr>
            <a:cxnSpLocks/>
          </p:cNvCxnSpPr>
          <p:nvPr/>
        </p:nvCxnSpPr>
        <p:spPr>
          <a:xfrm>
            <a:off x="9389975" y="6150158"/>
            <a:ext cx="0" cy="1105033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5EB0BEC2-ED74-10E8-D3F3-C2953B8C9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094" y="3551511"/>
            <a:ext cx="1854960" cy="158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DAD32C-5CE5-363C-7CBC-9F614F9123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66" t="11631" r="3081" b="7843"/>
          <a:stretch/>
        </p:blipFill>
        <p:spPr>
          <a:xfrm>
            <a:off x="2678236" y="7981678"/>
            <a:ext cx="1683358" cy="1493650"/>
          </a:xfrm>
          <a:prstGeom prst="rect">
            <a:avLst/>
          </a:prstGeom>
          <a:solidFill>
            <a:schemeClr val="bg1"/>
          </a:solidFill>
          <a:ln>
            <a:solidFill>
              <a:srgbClr val="F9D9D7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1C3F11-D410-C846-8D0F-4331C4D825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93314" y="3304009"/>
            <a:ext cx="2244267" cy="1591781"/>
          </a:xfrm>
          <a:prstGeom prst="roundRect">
            <a:avLst>
              <a:gd name="adj" fmla="val 454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139F95-6F7D-9E24-B194-E17A27B6AF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8673" y="1370625"/>
            <a:ext cx="2228004" cy="1601302"/>
          </a:xfrm>
          <a:prstGeom prst="roundRect">
            <a:avLst>
              <a:gd name="adj" fmla="val 454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405035E7-8DD9-CC82-F24A-EF5FFB0FC76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162" r="24778"/>
          <a:stretch/>
        </p:blipFill>
        <p:spPr>
          <a:xfrm>
            <a:off x="13953416" y="7840618"/>
            <a:ext cx="1644774" cy="1536160"/>
          </a:xfrm>
          <a:prstGeom prst="roundRect">
            <a:avLst>
              <a:gd name="adj" fmla="val 11069"/>
            </a:avLst>
          </a:prstGeom>
          <a:noFill/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D106EBE3-17AC-9483-79C1-A36EF9F214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3" r="1074" b="6687"/>
          <a:stretch/>
        </p:blipFill>
        <p:spPr bwMode="auto">
          <a:xfrm>
            <a:off x="10848441" y="1360922"/>
            <a:ext cx="1623149" cy="164900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0BD653C2-BD2A-8B63-1293-605CFB4465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" r="3290"/>
          <a:stretch/>
        </p:blipFill>
        <p:spPr bwMode="auto">
          <a:xfrm>
            <a:off x="8638592" y="8220790"/>
            <a:ext cx="1770070" cy="1588123"/>
          </a:xfrm>
          <a:prstGeom prst="roundRect">
            <a:avLst>
              <a:gd name="adj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2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EAAE08-84FB-F836-5401-89CA852E19A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0EFBE8-224F-275A-421B-93E044446DA3}"/>
              </a:ext>
            </a:extLst>
          </p:cNvPr>
          <p:cNvSpPr txBox="1"/>
          <p:nvPr/>
        </p:nvSpPr>
        <p:spPr>
          <a:xfrm rot="21372935">
            <a:off x="886410" y="6795040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1616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Thank you!</a:t>
            </a:r>
          </a:p>
        </p:txBody>
      </p:sp>
      <p:pic>
        <p:nvPicPr>
          <p:cNvPr id="7" name="Picture 32">
            <a:extLst>
              <a:ext uri="{FF2B5EF4-FFF2-40B4-BE49-F238E27FC236}">
                <a16:creationId xmlns:a16="http://schemas.microsoft.com/office/drawing/2014/main" id="{3F92EB17-21C6-D30A-1FF1-6C7976285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515100" y="1449292"/>
            <a:ext cx="5257800" cy="44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961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E4ACE0-DB25-DAE5-9DA7-9372CA52E64B}"/>
              </a:ext>
            </a:extLst>
          </p:cNvPr>
          <p:cNvSpPr txBox="1"/>
          <p:nvPr/>
        </p:nvSpPr>
        <p:spPr>
          <a:xfrm>
            <a:off x="1295400" y="711844"/>
            <a:ext cx="15849600" cy="893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 </a:t>
            </a:r>
          </a:p>
          <a:p>
            <a:pPr algn="just">
              <a:lnSpc>
                <a:spcPts val="5100"/>
              </a:lnSpc>
            </a:pPr>
            <a:r>
              <a:rPr lang="en-US" sz="6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xin gửi lời cảm ơn chân thành tới quý thầy cô đã tin tưởng và sử dụng bộ bài giảng 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Sucess 4 được soạn bởi MsPham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là tâm huyết và công sức lao động của MsPham. Kính mong quý thầy cô trân trọng và sử dụng bài giảng đúng mục đích. Quý thầy cô </a:t>
            </a:r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chỉnh sửa bài giảng 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đồ dạy học của mình. Tuy nhiên, </a:t>
            </a:r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sao chép, mua bán, chia sẻ bộ bài giảng này đều là "ĂN CẮP".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MsPham tin rằng quý thầy cô đều là những NGƯỜI LÀM GIÁO DỤC CHÂN CHÍNH. 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thông tin phản hồi hoặc cần hỗ trợ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lòng liên hệ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MsPham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(zalo).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xin kính chúc quý thầy cô sức khỏe để 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thắp lửa và lan tỏa tri thức tốt đẹp tới phụ huynh và học sinh của mình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love, MsPham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906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147A30-9AC7-C0DB-6BE0-2433FFB686BE}"/>
              </a:ext>
            </a:extLst>
          </p:cNvPr>
          <p:cNvSpPr txBox="1"/>
          <p:nvPr/>
        </p:nvSpPr>
        <p:spPr>
          <a:xfrm>
            <a:off x="1371600" y="2857500"/>
            <a:ext cx="16687800" cy="6305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6600">
                <a:latin typeface="Arial" panose="020B0604020202020204" pitchFamily="34" charset="0"/>
                <a:cs typeface="Arial" panose="020B0604020202020204" pitchFamily="34" charset="0"/>
              </a:rPr>
              <a:t>Watch 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a video clip about </a:t>
            </a:r>
            <a:r>
              <a:rPr lang="en-US" sz="6600">
                <a:latin typeface="Arial" panose="020B0604020202020204" pitchFamily="34" charset="0"/>
                <a:cs typeface="Arial" panose="020B0604020202020204" pitchFamily="34" charset="0"/>
              </a:rPr>
              <a:t>some activities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indent="-8572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6600">
                <a:latin typeface="Arial" panose="020B0604020202020204" pitchFamily="34" charset="0"/>
                <a:cs typeface="Arial" panose="020B0604020202020204" pitchFamily="34" charset="0"/>
              </a:rPr>
              <a:t>Try 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to remember their names</a:t>
            </a:r>
          </a:p>
          <a:p>
            <a:pPr marL="857250" indent="-8572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6600"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have one minute to </a:t>
            </a:r>
            <a:r>
              <a:rPr lang="en-US" sz="6600">
                <a:latin typeface="Arial" panose="020B0604020202020204" pitchFamily="34" charset="0"/>
                <a:cs typeface="Arial" panose="020B0604020202020204" pitchFamily="34" charset="0"/>
              </a:rPr>
              <a:t>write them in 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English on </a:t>
            </a:r>
            <a:r>
              <a:rPr lang="en-US" sz="6600">
                <a:latin typeface="Arial" panose="020B0604020202020204" pitchFamily="34" charset="0"/>
                <a:cs typeface="Arial" panose="020B0604020202020204" pitchFamily="34" charset="0"/>
              </a:rPr>
              <a:t>the board.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6368F9-ACD1-DE7B-FB60-FE9C41BBB021}"/>
              </a:ext>
            </a:extLst>
          </p:cNvPr>
          <p:cNvSpPr txBox="1"/>
          <p:nvPr/>
        </p:nvSpPr>
        <p:spPr>
          <a:xfrm>
            <a:off x="1981200" y="1004784"/>
            <a:ext cx="138060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Rules of the game</a:t>
            </a:r>
            <a:endParaRPr lang="en-US" sz="8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3A6B5BB-3390-FA57-7544-3ADF15684A4B}"/>
              </a:ext>
            </a:extLst>
          </p:cNvPr>
          <p:cNvSpPr/>
          <p:nvPr/>
        </p:nvSpPr>
        <p:spPr>
          <a:xfrm>
            <a:off x="13716000" y="8304879"/>
            <a:ext cx="2573843" cy="977337"/>
          </a:xfrm>
          <a:prstGeom prst="roundRect">
            <a:avLst>
              <a:gd name="adj" fmla="val 50000"/>
            </a:avLst>
          </a:prstGeom>
          <a:solidFill>
            <a:srgbClr val="8ABCE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40"/>
              </a:lnSpc>
            </a:pPr>
            <a:r>
              <a:rPr lang="en-US" sz="3200" b="1">
                <a:ln w="3175">
                  <a:solidFill>
                    <a:srgbClr val="F15A1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15A12"/>
                  </a:outerShdw>
                </a:effectLst>
                <a:latin typeface=".VnCooper" panose="020B7200000000000000" pitchFamily="34" charset="0"/>
                <a:cs typeface="Arial" panose="020B0604020202020204" pitchFamily="34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183661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3F256143-0FA9-D360-E5E2-85FB32F5A6A4}"/>
              </a:ext>
            </a:extLst>
          </p:cNvPr>
          <p:cNvGrpSpPr/>
          <p:nvPr/>
        </p:nvGrpSpPr>
        <p:grpSpPr>
          <a:xfrm>
            <a:off x="-6347902" y="3837774"/>
            <a:ext cx="1939171" cy="1227093"/>
            <a:chOff x="3709758" y="3204070"/>
            <a:chExt cx="1768014" cy="1118785"/>
          </a:xfrm>
        </p:grpSpPr>
        <p:sp>
          <p:nvSpPr>
            <p:cNvPr id="24" name="Mspham-0936082789">
              <a:extLst>
                <a:ext uri="{FF2B5EF4-FFF2-40B4-BE49-F238E27FC236}">
                  <a16:creationId xmlns:a16="http://schemas.microsoft.com/office/drawing/2014/main" id="{02690714-72E3-A12B-498C-2F28BDDC5D38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5" name="MsPham-0936082789">
              <a:extLst>
                <a:ext uri="{FF2B5EF4-FFF2-40B4-BE49-F238E27FC236}">
                  <a16:creationId xmlns:a16="http://schemas.microsoft.com/office/drawing/2014/main" id="{241A6022-C827-7077-18C3-55952FE1E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FBA8ACC-9687-5BD2-379C-BDA8F31B3C8A}"/>
              </a:ext>
            </a:extLst>
          </p:cNvPr>
          <p:cNvGrpSpPr/>
          <p:nvPr/>
        </p:nvGrpSpPr>
        <p:grpSpPr>
          <a:xfrm>
            <a:off x="-97481467" y="1028700"/>
            <a:ext cx="115060139" cy="9977504"/>
            <a:chOff x="-97481467" y="1257300"/>
            <a:chExt cx="115060139" cy="997750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8821C04-67E7-6602-91EC-17D168E262A1}"/>
                </a:ext>
              </a:extLst>
            </p:cNvPr>
            <p:cNvGrpSpPr/>
            <p:nvPr/>
          </p:nvGrpSpPr>
          <p:grpSpPr>
            <a:xfrm>
              <a:off x="-97481467" y="1257300"/>
              <a:ext cx="96498951" cy="9977504"/>
              <a:chOff x="-8637523" y="1489943"/>
              <a:chExt cx="43442709" cy="449175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40610CF-506C-C725-5E6F-B5F2303BFB8A}"/>
                  </a:ext>
                </a:extLst>
              </p:cNvPr>
              <p:cNvGrpSpPr/>
              <p:nvPr/>
            </p:nvGrpSpPr>
            <p:grpSpPr>
              <a:xfrm>
                <a:off x="-8637523" y="1489943"/>
                <a:ext cx="3829005" cy="4491757"/>
                <a:chOff x="658487" y="1489943"/>
                <a:chExt cx="3829005" cy="4491757"/>
              </a:xfrm>
            </p:grpSpPr>
            <p:pic>
              <p:nvPicPr>
                <p:cNvPr id="19" name="MsPham-0936082789">
                  <a:extLst>
                    <a:ext uri="{FF2B5EF4-FFF2-40B4-BE49-F238E27FC236}">
                      <a16:creationId xmlns:a16="http://schemas.microsoft.com/office/drawing/2014/main" id="{D458F88B-980E-ABC1-D86F-239F2E09AD8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4" r="3290"/>
                <a:stretch/>
              </p:blipFill>
              <p:spPr bwMode="auto">
                <a:xfrm>
                  <a:off x="665618" y="1489943"/>
                  <a:ext cx="3814743" cy="3422624"/>
                </a:xfrm>
                <a:prstGeom prst="round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" name="Mspham-0936082789">
                  <a:extLst>
                    <a:ext uri="{FF2B5EF4-FFF2-40B4-BE49-F238E27FC236}">
                      <a16:creationId xmlns:a16="http://schemas.microsoft.com/office/drawing/2014/main" id="{CF9A96C4-203F-EFD1-2AA9-0D6FE850948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58487" y="4912567"/>
                  <a:ext cx="3829005" cy="106913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137138" rIns="137138" bIns="137138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200" b="0" i="0" u="none" strike="noStrike" cap="none">
                      <a:solidFill>
                        <a:schemeClr val="dk2"/>
                      </a:solidFill>
                      <a:latin typeface="Comic Sans MS" panose="030F0702030302020204" pitchFamily="66" charset="0"/>
                      <a:ea typeface="Kirang Haerang"/>
                      <a:cs typeface="Kirang Haerang"/>
                      <a:sym typeface="Kirang Haerang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9pPr>
                </a:lstStyle>
                <a:p>
                  <a:r>
                    <a:rPr lang="en-US" sz="6000" b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watch TV</a:t>
                  </a: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EA63A8F6-CEA5-E6C1-45A6-BDC26B9525AF}"/>
                  </a:ext>
                </a:extLst>
              </p:cNvPr>
              <p:cNvGrpSpPr/>
              <p:nvPr/>
            </p:nvGrpSpPr>
            <p:grpSpPr>
              <a:xfrm>
                <a:off x="-3060078" y="1489943"/>
                <a:ext cx="3829005" cy="4491756"/>
                <a:chOff x="5070267" y="1489943"/>
                <a:chExt cx="3829005" cy="4491756"/>
              </a:xfrm>
            </p:grpSpPr>
            <p:pic>
              <p:nvPicPr>
                <p:cNvPr id="2" name="MsPham-0936082789">
                  <a:extLst>
                    <a:ext uri="{FF2B5EF4-FFF2-40B4-BE49-F238E27FC236}">
                      <a16:creationId xmlns:a16="http://schemas.microsoft.com/office/drawing/2014/main" id="{9DF7F46D-1E9F-9061-BF5A-D1FB68E4C1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534" r="587"/>
                <a:stretch/>
              </p:blipFill>
              <p:spPr bwMode="auto">
                <a:xfrm>
                  <a:off x="5070267" y="1489943"/>
                  <a:ext cx="3829004" cy="3422624"/>
                </a:xfrm>
                <a:prstGeom prst="round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" name="Mspham-0936082789">
                  <a:extLst>
                    <a:ext uri="{FF2B5EF4-FFF2-40B4-BE49-F238E27FC236}">
                      <a16:creationId xmlns:a16="http://schemas.microsoft.com/office/drawing/2014/main" id="{1DA944C9-7433-8535-A47B-52AE331DD42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070267" y="4912566"/>
                  <a:ext cx="3829005" cy="106913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137138" rIns="137138" bIns="137138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200" b="0" i="0" u="none" strike="noStrike" cap="none">
                      <a:solidFill>
                        <a:schemeClr val="dk2"/>
                      </a:solidFill>
                      <a:latin typeface="Comic Sans MS" panose="030F0702030302020204" pitchFamily="66" charset="0"/>
                      <a:ea typeface="Kirang Haerang"/>
                      <a:cs typeface="Kirang Haerang"/>
                      <a:sym typeface="Kirang Haerang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9pPr>
                </a:lstStyle>
                <a:p>
                  <a:r>
                    <a:rPr lang="en-US" sz="6000" b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play basketball</a:t>
                  </a:r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CAEF094F-D9B3-1325-0BD9-C33A2AC9531E}"/>
                  </a:ext>
                </a:extLst>
              </p:cNvPr>
              <p:cNvGrpSpPr/>
              <p:nvPr/>
            </p:nvGrpSpPr>
            <p:grpSpPr>
              <a:xfrm>
                <a:off x="2517367" y="1489943"/>
                <a:ext cx="3829005" cy="4491755"/>
                <a:chOff x="9485462" y="1489943"/>
                <a:chExt cx="3829005" cy="4491755"/>
              </a:xfrm>
            </p:grpSpPr>
            <p:pic>
              <p:nvPicPr>
                <p:cNvPr id="5" name="MsPham-0936082789">
                  <a:extLst>
                    <a:ext uri="{FF2B5EF4-FFF2-40B4-BE49-F238E27FC236}">
                      <a16:creationId xmlns:a16="http://schemas.microsoft.com/office/drawing/2014/main" id="{CC40046E-8E07-BA47-0687-91E35863C75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84" t="2807"/>
                <a:stretch/>
              </p:blipFill>
              <p:spPr bwMode="auto">
                <a:xfrm>
                  <a:off x="9549898" y="1489943"/>
                  <a:ext cx="3700132" cy="3422624"/>
                </a:xfrm>
                <a:prstGeom prst="roundRect">
                  <a:avLst>
                    <a:gd name="adj" fmla="val 11069"/>
                  </a:avLst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" name="Mspham-0936082789">
                  <a:extLst>
                    <a:ext uri="{FF2B5EF4-FFF2-40B4-BE49-F238E27FC236}">
                      <a16:creationId xmlns:a16="http://schemas.microsoft.com/office/drawing/2014/main" id="{6C1098AC-45B3-5B29-69DB-EA23ACC6442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485462" y="4912565"/>
                  <a:ext cx="3829005" cy="106913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137138" rIns="137138" bIns="137138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200" b="0" i="0" u="none" strike="noStrike" cap="none">
                      <a:solidFill>
                        <a:schemeClr val="dk2"/>
                      </a:solidFill>
                      <a:latin typeface="Comic Sans MS" panose="030F0702030302020204" pitchFamily="66" charset="0"/>
                      <a:ea typeface="Kirang Haerang"/>
                      <a:cs typeface="Kirang Haerang"/>
                      <a:sym typeface="Kirang Haerang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9pPr>
                </a:lstStyle>
                <a:p>
                  <a:r>
                    <a:rPr lang="en-US" sz="6000" b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play volleyball</a:t>
                  </a:r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457933D-FBF1-15D7-8265-D5066DB5E43D}"/>
                  </a:ext>
                </a:extLst>
              </p:cNvPr>
              <p:cNvGrpSpPr/>
              <p:nvPr/>
            </p:nvGrpSpPr>
            <p:grpSpPr>
              <a:xfrm>
                <a:off x="8094812" y="1489943"/>
                <a:ext cx="3886200" cy="4491754"/>
                <a:chOff x="13563600" y="1489943"/>
                <a:chExt cx="3886200" cy="4491754"/>
              </a:xfrm>
            </p:grpSpPr>
            <p:pic>
              <p:nvPicPr>
                <p:cNvPr id="18" name="MsPham-0936082789">
                  <a:extLst>
                    <a:ext uri="{FF2B5EF4-FFF2-40B4-BE49-F238E27FC236}">
                      <a16:creationId xmlns:a16="http://schemas.microsoft.com/office/drawing/2014/main" id="{7DA78594-D84D-393E-2D66-CEDD70D6F63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2433" r="1074" b="6687"/>
                <a:stretch/>
              </p:blipFill>
              <p:spPr bwMode="auto">
                <a:xfrm>
                  <a:off x="13915255" y="1489943"/>
                  <a:ext cx="3368958" cy="3422624"/>
                </a:xfrm>
                <a:prstGeom prst="round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" name="Mspham-0936082789">
                  <a:extLst>
                    <a:ext uri="{FF2B5EF4-FFF2-40B4-BE49-F238E27FC236}">
                      <a16:creationId xmlns:a16="http://schemas.microsoft.com/office/drawing/2014/main" id="{584263E8-81EC-769A-DA9C-BA2FD2F2F60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3563600" y="4912564"/>
                  <a:ext cx="3886200" cy="106913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137138" rIns="137138" bIns="137138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200" b="0" i="0" u="none" strike="noStrike" cap="none">
                      <a:solidFill>
                        <a:schemeClr val="dk2"/>
                      </a:solidFill>
                      <a:latin typeface="Comic Sans MS" panose="030F0702030302020204" pitchFamily="66" charset="0"/>
                      <a:ea typeface="Kirang Haerang"/>
                      <a:cs typeface="Kirang Haerang"/>
                      <a:sym typeface="Kirang Haerang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9pPr>
                </a:lstStyle>
                <a:p>
                  <a:r>
                    <a:rPr lang="en-US" sz="6000" b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read a book</a:t>
                  </a:r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7CC71938-62C4-DF68-2507-C846FEE44F20}"/>
                  </a:ext>
                </a:extLst>
              </p:cNvPr>
              <p:cNvGrpSpPr/>
              <p:nvPr/>
            </p:nvGrpSpPr>
            <p:grpSpPr>
              <a:xfrm>
                <a:off x="13729452" y="1489943"/>
                <a:ext cx="3829005" cy="4421936"/>
                <a:chOff x="658487" y="5676900"/>
                <a:chExt cx="3829005" cy="4421936"/>
              </a:xfrm>
            </p:grpSpPr>
            <p:pic>
              <p:nvPicPr>
                <p:cNvPr id="6" name="MsPham-0936082789">
                  <a:extLst>
                    <a:ext uri="{FF2B5EF4-FFF2-40B4-BE49-F238E27FC236}">
                      <a16:creationId xmlns:a16="http://schemas.microsoft.com/office/drawing/2014/main" id="{045E2EF3-655F-067D-85F5-6E323D7932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/>
                <a:srcRect l="9162" r="24778"/>
                <a:stretch/>
              </p:blipFill>
              <p:spPr>
                <a:xfrm>
                  <a:off x="740679" y="5676900"/>
                  <a:ext cx="3664620" cy="3422624"/>
                </a:xfrm>
                <a:prstGeom prst="roundRect">
                  <a:avLst>
                    <a:gd name="adj" fmla="val 11069"/>
                  </a:avLst>
                </a:prstGeom>
                <a:noFill/>
              </p:spPr>
            </p:pic>
            <p:sp>
              <p:nvSpPr>
                <p:cNvPr id="16" name="Mspham-0936082789">
                  <a:extLst>
                    <a:ext uri="{FF2B5EF4-FFF2-40B4-BE49-F238E27FC236}">
                      <a16:creationId xmlns:a16="http://schemas.microsoft.com/office/drawing/2014/main" id="{EABB7758-131F-36B2-AAA6-D4E96CF0644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58487" y="9029703"/>
                  <a:ext cx="3829005" cy="106913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137138" rIns="137138" bIns="137138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200" b="0" i="0" u="none" strike="noStrike" cap="none">
                      <a:solidFill>
                        <a:schemeClr val="dk2"/>
                      </a:solidFill>
                      <a:latin typeface="Comic Sans MS" panose="030F0702030302020204" pitchFamily="66" charset="0"/>
                      <a:ea typeface="Kirang Haerang"/>
                      <a:cs typeface="Kirang Haerang"/>
                      <a:sym typeface="Kirang Haerang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9pPr>
                </a:lstStyle>
                <a:p>
                  <a:r>
                    <a:rPr lang="en-US" sz="6000" b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play football</a:t>
                  </a:r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8BF99CCD-ABFD-58CE-A53C-78BDFD4DA4F1}"/>
                  </a:ext>
                </a:extLst>
              </p:cNvPr>
              <p:cNvGrpSpPr/>
              <p:nvPr/>
            </p:nvGrpSpPr>
            <p:grpSpPr>
              <a:xfrm>
                <a:off x="19306897" y="1489943"/>
                <a:ext cx="3829005" cy="4421935"/>
                <a:chOff x="5070267" y="5676900"/>
                <a:chExt cx="3829005" cy="4421935"/>
              </a:xfrm>
            </p:grpSpPr>
            <p:pic>
              <p:nvPicPr>
                <p:cNvPr id="3" name="MsPham-0936082789">
                  <a:extLst>
                    <a:ext uri="{FF2B5EF4-FFF2-40B4-BE49-F238E27FC236}">
                      <a16:creationId xmlns:a16="http://schemas.microsoft.com/office/drawing/2014/main" id="{274AE219-E6F2-43B3-3FEF-CD5D8504A72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00" t="4919"/>
                <a:stretch/>
              </p:blipFill>
              <p:spPr bwMode="auto">
                <a:xfrm>
                  <a:off x="5130943" y="5676900"/>
                  <a:ext cx="3707653" cy="3422624"/>
                </a:xfrm>
                <a:prstGeom prst="round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7" name="Mspham-0936082789">
                  <a:extLst>
                    <a:ext uri="{FF2B5EF4-FFF2-40B4-BE49-F238E27FC236}">
                      <a16:creationId xmlns:a16="http://schemas.microsoft.com/office/drawing/2014/main" id="{9A7B58C5-960D-859C-A54B-BFD3FCCFDA3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070267" y="9029702"/>
                  <a:ext cx="3829005" cy="106913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137138" rIns="137138" bIns="137138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200" b="0" i="0" u="none" strike="noStrike" cap="none">
                      <a:solidFill>
                        <a:schemeClr val="dk2"/>
                      </a:solidFill>
                      <a:latin typeface="Comic Sans MS" panose="030F0702030302020204" pitchFamily="66" charset="0"/>
                      <a:ea typeface="Kirang Haerang"/>
                      <a:cs typeface="Kirang Haerang"/>
                      <a:sym typeface="Kirang Haerang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9pPr>
                </a:lstStyle>
                <a:p>
                  <a:r>
                    <a:rPr lang="en-US" sz="6000" b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play badminton</a:t>
                  </a:r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DD16A3C3-002C-44A7-F9EE-0D660AD16C69}"/>
                  </a:ext>
                </a:extLst>
              </p:cNvPr>
              <p:cNvGrpSpPr/>
              <p:nvPr/>
            </p:nvGrpSpPr>
            <p:grpSpPr>
              <a:xfrm>
                <a:off x="24884342" y="1489943"/>
                <a:ext cx="4343400" cy="4421934"/>
                <a:chOff x="9220200" y="5676900"/>
                <a:chExt cx="4343400" cy="4421934"/>
              </a:xfrm>
            </p:grpSpPr>
            <p:pic>
              <p:nvPicPr>
                <p:cNvPr id="7" name="MsPham-0936082789">
                  <a:extLst>
                    <a:ext uri="{FF2B5EF4-FFF2-40B4-BE49-F238E27FC236}">
                      <a16:creationId xmlns:a16="http://schemas.microsoft.com/office/drawing/2014/main" id="{A0E2D101-4432-F995-CB05-8FEF174FB4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/>
                <a:srcRect l="28550" r="4676"/>
                <a:stretch/>
              </p:blipFill>
              <p:spPr>
                <a:xfrm>
                  <a:off x="9549897" y="5676900"/>
                  <a:ext cx="3700134" cy="3422624"/>
                </a:xfrm>
                <a:prstGeom prst="roundRect">
                  <a:avLst>
                    <a:gd name="adj" fmla="val 11069"/>
                  </a:avLst>
                </a:prstGeom>
                <a:noFill/>
              </p:spPr>
            </p:pic>
            <p:sp>
              <p:nvSpPr>
                <p:cNvPr id="21" name="Mspham-0936082789">
                  <a:extLst>
                    <a:ext uri="{FF2B5EF4-FFF2-40B4-BE49-F238E27FC236}">
                      <a16:creationId xmlns:a16="http://schemas.microsoft.com/office/drawing/2014/main" id="{DE264C2D-AD9C-03D6-6B91-509C07D6D13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220200" y="9029701"/>
                  <a:ext cx="4343400" cy="106913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137138" rIns="137138" bIns="137138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200" b="0" i="0" u="none" strike="noStrike" cap="none">
                      <a:solidFill>
                        <a:schemeClr val="dk2"/>
                      </a:solidFill>
                      <a:latin typeface="Comic Sans MS" panose="030F0702030302020204" pitchFamily="66" charset="0"/>
                      <a:ea typeface="Kirang Haerang"/>
                      <a:cs typeface="Kirang Haerang"/>
                      <a:sym typeface="Kirang Haerang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9pPr>
                </a:lstStyle>
                <a:p>
                  <a:r>
                    <a:rPr lang="en-US" sz="6000" b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play tabale tennis</a:t>
                  </a: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C36DA356-FBE2-DFB7-827A-6368D96BE4A3}"/>
                  </a:ext>
                </a:extLst>
              </p:cNvPr>
              <p:cNvGrpSpPr/>
              <p:nvPr/>
            </p:nvGrpSpPr>
            <p:grpSpPr>
              <a:xfrm>
                <a:off x="30976181" y="1489943"/>
                <a:ext cx="3829005" cy="4421933"/>
                <a:chOff x="13749667" y="5676900"/>
                <a:chExt cx="3829005" cy="4421933"/>
              </a:xfrm>
            </p:grpSpPr>
            <p:pic>
              <p:nvPicPr>
                <p:cNvPr id="4" name="MsPham-0936082789">
                  <a:extLst>
                    <a:ext uri="{FF2B5EF4-FFF2-40B4-BE49-F238E27FC236}">
                      <a16:creationId xmlns:a16="http://schemas.microsoft.com/office/drawing/2014/main" id="{19D82085-37E7-CE82-EDB4-63CA76DDC64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713" t="6183" r="2857" b="2318"/>
                <a:stretch/>
              </p:blipFill>
              <p:spPr bwMode="auto">
                <a:xfrm>
                  <a:off x="13749668" y="5676900"/>
                  <a:ext cx="3700132" cy="3422624"/>
                </a:xfrm>
                <a:prstGeom prst="round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2" name="Mspham-0936082789">
                  <a:extLst>
                    <a:ext uri="{FF2B5EF4-FFF2-40B4-BE49-F238E27FC236}">
                      <a16:creationId xmlns:a16="http://schemas.microsoft.com/office/drawing/2014/main" id="{D9CCAA85-ECED-4DC7-9739-5A47DBF2636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3749667" y="9029700"/>
                  <a:ext cx="3829005" cy="106913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38" tIns="137138" rIns="137138" bIns="137138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200" b="0" i="0" u="none" strike="noStrike" cap="none">
                      <a:solidFill>
                        <a:schemeClr val="dk2"/>
                      </a:solidFill>
                      <a:latin typeface="Comic Sans MS" panose="030F0702030302020204" pitchFamily="66" charset="0"/>
                      <a:ea typeface="Kirang Haerang"/>
                      <a:cs typeface="Kirang Haerang"/>
                      <a:sym typeface="Kirang Haerang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2"/>
                    </a:buClr>
                    <a:buSzPts val="3000"/>
                    <a:buFont typeface="Kirang Haerang"/>
                    <a:buNone/>
                    <a:defRPr sz="3000" b="0" i="0" u="none" strike="noStrike" cap="none">
                      <a:solidFill>
                        <a:schemeClr val="dk2"/>
                      </a:solidFill>
                      <a:latin typeface="Kirang Haerang"/>
                      <a:ea typeface="Kirang Haerang"/>
                      <a:cs typeface="Kirang Haerang"/>
                      <a:sym typeface="Kirang Haerang"/>
                    </a:defRPr>
                  </a:lvl9pPr>
                </a:lstStyle>
                <a:p>
                  <a:r>
                    <a:rPr lang="en-US" sz="6000" b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play chess</a:t>
                  </a:r>
                </a:p>
              </p:txBody>
            </p:sp>
          </p:grp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BAE3CD9-E370-DDD3-6455-8289579B1701}"/>
                </a:ext>
              </a:extLst>
            </p:cNvPr>
            <p:cNvGrpSpPr/>
            <p:nvPr/>
          </p:nvGrpSpPr>
          <p:grpSpPr>
            <a:xfrm>
              <a:off x="658487" y="1257300"/>
              <a:ext cx="16920185" cy="8608893"/>
              <a:chOff x="658487" y="1489943"/>
              <a:chExt cx="16920185" cy="8608893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DB09B8B8-6C4B-6E8B-6A26-B282FDA8285C}"/>
                  </a:ext>
                </a:extLst>
              </p:cNvPr>
              <p:cNvGrpSpPr/>
              <p:nvPr/>
            </p:nvGrpSpPr>
            <p:grpSpPr>
              <a:xfrm>
                <a:off x="5791200" y="2608721"/>
                <a:ext cx="1939171" cy="1227093"/>
                <a:chOff x="3709758" y="3204070"/>
                <a:chExt cx="1768014" cy="1118785"/>
              </a:xfrm>
            </p:grpSpPr>
            <p:sp>
              <p:nvSpPr>
                <p:cNvPr id="34" name="Mspham-0936082789">
                  <a:extLst>
                    <a:ext uri="{FF2B5EF4-FFF2-40B4-BE49-F238E27FC236}">
                      <a16:creationId xmlns:a16="http://schemas.microsoft.com/office/drawing/2014/main" id="{48F06209-C9A3-69E7-23B5-8731BD123BC8}"/>
                    </a:ext>
                  </a:extLst>
                </p:cNvPr>
                <p:cNvSpPr txBox="1"/>
                <p:nvPr/>
              </p:nvSpPr>
              <p:spPr>
                <a:xfrm>
                  <a:off x="3709758" y="3733572"/>
                  <a:ext cx="1337580" cy="589283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MsPham </a:t>
                  </a:r>
                </a:p>
                <a:p>
                  <a:r>
                    <a:rPr lang="en-US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0936082789</a:t>
                  </a:r>
                </a:p>
              </p:txBody>
            </p:sp>
            <p:pic>
              <p:nvPicPr>
                <p:cNvPr id="35" name="MsPham-0936082789">
                  <a:extLst>
                    <a:ext uri="{FF2B5EF4-FFF2-40B4-BE49-F238E27FC236}">
                      <a16:creationId xmlns:a16="http://schemas.microsoft.com/office/drawing/2014/main" id="{C98736E7-7D04-416F-9568-45082EB773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632583" y="3204070"/>
                  <a:ext cx="845189" cy="845189"/>
                </a:xfrm>
                <a:prstGeom prst="ellipse">
                  <a:avLst/>
                </a:prstGeom>
                <a:ln>
                  <a:solidFill>
                    <a:srgbClr val="7DBDED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pic>
            <p:nvPicPr>
              <p:cNvPr id="36" name="MsPham-0936082789">
                <a:extLst>
                  <a:ext uri="{FF2B5EF4-FFF2-40B4-BE49-F238E27FC236}">
                    <a16:creationId xmlns:a16="http://schemas.microsoft.com/office/drawing/2014/main" id="{7DFF2658-A346-4C67-5C1E-30A86FAA08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34" r="587"/>
              <a:stretch/>
            </p:blipFill>
            <p:spPr bwMode="auto">
              <a:xfrm>
                <a:off x="5070267" y="1489943"/>
                <a:ext cx="3829004" cy="3422624"/>
              </a:xfrm>
              <a:prstGeom prst="round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MsPham-0936082789">
                <a:extLst>
                  <a:ext uri="{FF2B5EF4-FFF2-40B4-BE49-F238E27FC236}">
                    <a16:creationId xmlns:a16="http://schemas.microsoft.com/office/drawing/2014/main" id="{B100DB1D-CA9E-BEBD-ABB1-8469F20C0D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00" t="4919"/>
              <a:stretch/>
            </p:blipFill>
            <p:spPr bwMode="auto">
              <a:xfrm>
                <a:off x="5130943" y="5676900"/>
                <a:ext cx="3707653" cy="3422624"/>
              </a:xfrm>
              <a:prstGeom prst="round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MsPham-0936082789">
                <a:extLst>
                  <a:ext uri="{FF2B5EF4-FFF2-40B4-BE49-F238E27FC236}">
                    <a16:creationId xmlns:a16="http://schemas.microsoft.com/office/drawing/2014/main" id="{646DF505-DFC4-6022-5459-D457BB8121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13" t="6183" r="2857" b="2318"/>
              <a:stretch/>
            </p:blipFill>
            <p:spPr bwMode="auto">
              <a:xfrm>
                <a:off x="13749668" y="5676900"/>
                <a:ext cx="3700132" cy="3422624"/>
              </a:xfrm>
              <a:prstGeom prst="round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MsPham-0936082789">
                <a:extLst>
                  <a:ext uri="{FF2B5EF4-FFF2-40B4-BE49-F238E27FC236}">
                    <a16:creationId xmlns:a16="http://schemas.microsoft.com/office/drawing/2014/main" id="{A9062214-CA81-B6C5-4BEB-5CDC3DDF68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84" t="2807"/>
              <a:stretch/>
            </p:blipFill>
            <p:spPr bwMode="auto">
              <a:xfrm>
                <a:off x="9549898" y="1489943"/>
                <a:ext cx="3700132" cy="3422624"/>
              </a:xfrm>
              <a:prstGeom prst="roundRect">
                <a:avLst>
                  <a:gd name="adj" fmla="val 11069"/>
                </a:avLst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MsPham-0936082789">
                <a:extLst>
                  <a:ext uri="{FF2B5EF4-FFF2-40B4-BE49-F238E27FC236}">
                    <a16:creationId xmlns:a16="http://schemas.microsoft.com/office/drawing/2014/main" id="{B7CE75A5-00C4-A8A2-FF09-63F0C23588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9162" r="24778"/>
              <a:stretch/>
            </p:blipFill>
            <p:spPr>
              <a:xfrm>
                <a:off x="740679" y="5676900"/>
                <a:ext cx="3664620" cy="3422624"/>
              </a:xfrm>
              <a:prstGeom prst="roundRect">
                <a:avLst>
                  <a:gd name="adj" fmla="val 11069"/>
                </a:avLst>
              </a:prstGeom>
              <a:noFill/>
            </p:spPr>
          </p:pic>
          <p:pic>
            <p:nvPicPr>
              <p:cNvPr id="41" name="MsPham-0936082789">
                <a:extLst>
                  <a:ext uri="{FF2B5EF4-FFF2-40B4-BE49-F238E27FC236}">
                    <a16:creationId xmlns:a16="http://schemas.microsoft.com/office/drawing/2014/main" id="{BA97FDFF-A3F4-6450-1BCC-EBCFBD5C21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28550" r="4676"/>
              <a:stretch/>
            </p:blipFill>
            <p:spPr>
              <a:xfrm>
                <a:off x="9549897" y="5676900"/>
                <a:ext cx="3700134" cy="3422624"/>
              </a:xfrm>
              <a:prstGeom prst="roundRect">
                <a:avLst>
                  <a:gd name="adj" fmla="val 11069"/>
                </a:avLst>
              </a:prstGeom>
              <a:noFill/>
            </p:spPr>
          </p:pic>
          <p:pic>
            <p:nvPicPr>
              <p:cNvPr id="42" name="MsPham-0936082789">
                <a:extLst>
                  <a:ext uri="{FF2B5EF4-FFF2-40B4-BE49-F238E27FC236}">
                    <a16:creationId xmlns:a16="http://schemas.microsoft.com/office/drawing/2014/main" id="{DE3C451F-BD76-1973-78E3-134D13B925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433" r="1074" b="6687"/>
              <a:stretch/>
            </p:blipFill>
            <p:spPr bwMode="auto">
              <a:xfrm>
                <a:off x="13915255" y="1489943"/>
                <a:ext cx="3368958" cy="3422624"/>
              </a:xfrm>
              <a:prstGeom prst="round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MsPham-0936082789">
                <a:extLst>
                  <a:ext uri="{FF2B5EF4-FFF2-40B4-BE49-F238E27FC236}">
                    <a16:creationId xmlns:a16="http://schemas.microsoft.com/office/drawing/2014/main" id="{66B210F8-9B87-9B11-38AE-7C093CB697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" r="3290"/>
              <a:stretch/>
            </p:blipFill>
            <p:spPr bwMode="auto">
              <a:xfrm>
                <a:off x="665618" y="1489943"/>
                <a:ext cx="3814743" cy="3422624"/>
              </a:xfrm>
              <a:prstGeom prst="round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4" name="Mspham-0936082789">
                <a:extLst>
                  <a:ext uri="{FF2B5EF4-FFF2-40B4-BE49-F238E27FC236}">
                    <a16:creationId xmlns:a16="http://schemas.microsoft.com/office/drawing/2014/main" id="{B6DEB109-288D-2AEB-0DBA-8349629ED11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8487" y="4912567"/>
                <a:ext cx="3829005" cy="10691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37138" tIns="137138" rIns="137138" bIns="137138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200" b="0" i="0" u="none" strike="noStrike" cap="none">
                    <a:solidFill>
                      <a:schemeClr val="dk2"/>
                    </a:solidFill>
                    <a:latin typeface="Comic Sans MS" panose="030F0702030302020204" pitchFamily="66" charset="0"/>
                    <a:ea typeface="Kirang Haerang"/>
                    <a:cs typeface="Kirang Haerang"/>
                    <a:sym typeface="Kirang Haerang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9pPr>
              </a:lstStyle>
              <a:p>
                <a:r>
                  <a:rPr lang="en-US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watch TV</a:t>
                </a:r>
              </a:p>
            </p:txBody>
          </p:sp>
          <p:sp>
            <p:nvSpPr>
              <p:cNvPr id="45" name="Mspham-0936082789">
                <a:extLst>
                  <a:ext uri="{FF2B5EF4-FFF2-40B4-BE49-F238E27FC236}">
                    <a16:creationId xmlns:a16="http://schemas.microsoft.com/office/drawing/2014/main" id="{D1154465-A6EE-17B0-FE62-917979E6D5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70267" y="4912566"/>
                <a:ext cx="3829005" cy="10691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37138" tIns="137138" rIns="137138" bIns="137138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200" b="0" i="0" u="none" strike="noStrike" cap="none">
                    <a:solidFill>
                      <a:schemeClr val="dk2"/>
                    </a:solidFill>
                    <a:latin typeface="Comic Sans MS" panose="030F0702030302020204" pitchFamily="66" charset="0"/>
                    <a:ea typeface="Kirang Haerang"/>
                    <a:cs typeface="Kirang Haerang"/>
                    <a:sym typeface="Kirang Haerang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9pPr>
              </a:lstStyle>
              <a:p>
                <a:r>
                  <a:rPr lang="en-US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play basketball</a:t>
                </a:r>
              </a:p>
            </p:txBody>
          </p:sp>
          <p:sp>
            <p:nvSpPr>
              <p:cNvPr id="46" name="Mspham-0936082789">
                <a:extLst>
                  <a:ext uri="{FF2B5EF4-FFF2-40B4-BE49-F238E27FC236}">
                    <a16:creationId xmlns:a16="http://schemas.microsoft.com/office/drawing/2014/main" id="{66BB28C6-1EDA-A0A8-C027-4B055EFE560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485462" y="4912565"/>
                <a:ext cx="3829005" cy="10691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37138" tIns="137138" rIns="137138" bIns="137138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200" b="0" i="0" u="none" strike="noStrike" cap="none">
                    <a:solidFill>
                      <a:schemeClr val="dk2"/>
                    </a:solidFill>
                    <a:latin typeface="Comic Sans MS" panose="030F0702030302020204" pitchFamily="66" charset="0"/>
                    <a:ea typeface="Kirang Haerang"/>
                    <a:cs typeface="Kirang Haerang"/>
                    <a:sym typeface="Kirang Haerang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9pPr>
              </a:lstStyle>
              <a:p>
                <a:r>
                  <a:rPr lang="en-US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play volleyball</a:t>
                </a:r>
              </a:p>
            </p:txBody>
          </p:sp>
          <p:sp>
            <p:nvSpPr>
              <p:cNvPr id="47" name="Mspham-0936082789">
                <a:extLst>
                  <a:ext uri="{FF2B5EF4-FFF2-40B4-BE49-F238E27FC236}">
                    <a16:creationId xmlns:a16="http://schemas.microsoft.com/office/drawing/2014/main" id="{71910B45-54F8-934C-93C7-94E25C0F9D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563600" y="4912564"/>
                <a:ext cx="3886200" cy="10691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37138" tIns="137138" rIns="137138" bIns="137138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200" b="0" i="0" u="none" strike="noStrike" cap="none">
                    <a:solidFill>
                      <a:schemeClr val="dk2"/>
                    </a:solidFill>
                    <a:latin typeface="Comic Sans MS" panose="030F0702030302020204" pitchFamily="66" charset="0"/>
                    <a:ea typeface="Kirang Haerang"/>
                    <a:cs typeface="Kirang Haerang"/>
                    <a:sym typeface="Kirang Haerang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9pPr>
              </a:lstStyle>
              <a:p>
                <a:r>
                  <a:rPr lang="en-US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read a book</a:t>
                </a:r>
              </a:p>
            </p:txBody>
          </p:sp>
          <p:sp>
            <p:nvSpPr>
              <p:cNvPr id="48" name="Mspham-0936082789">
                <a:extLst>
                  <a:ext uri="{FF2B5EF4-FFF2-40B4-BE49-F238E27FC236}">
                    <a16:creationId xmlns:a16="http://schemas.microsoft.com/office/drawing/2014/main" id="{C64BE553-10A6-AF5D-DAB9-59636A8764F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8487" y="9029703"/>
                <a:ext cx="3829005" cy="10691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37138" tIns="137138" rIns="137138" bIns="137138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200" b="0" i="0" u="none" strike="noStrike" cap="none">
                    <a:solidFill>
                      <a:schemeClr val="dk2"/>
                    </a:solidFill>
                    <a:latin typeface="Comic Sans MS" panose="030F0702030302020204" pitchFamily="66" charset="0"/>
                    <a:ea typeface="Kirang Haerang"/>
                    <a:cs typeface="Kirang Haerang"/>
                    <a:sym typeface="Kirang Haerang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9pPr>
              </a:lstStyle>
              <a:p>
                <a:r>
                  <a:rPr lang="en-US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play football</a:t>
                </a:r>
              </a:p>
            </p:txBody>
          </p:sp>
          <p:sp>
            <p:nvSpPr>
              <p:cNvPr id="49" name="Mspham-0936082789">
                <a:extLst>
                  <a:ext uri="{FF2B5EF4-FFF2-40B4-BE49-F238E27FC236}">
                    <a16:creationId xmlns:a16="http://schemas.microsoft.com/office/drawing/2014/main" id="{B2C0371A-1509-C23A-1746-F24EEF51B74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70267" y="9029702"/>
                <a:ext cx="3829005" cy="10691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37138" tIns="137138" rIns="137138" bIns="137138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200" b="0" i="0" u="none" strike="noStrike" cap="none">
                    <a:solidFill>
                      <a:schemeClr val="dk2"/>
                    </a:solidFill>
                    <a:latin typeface="Comic Sans MS" panose="030F0702030302020204" pitchFamily="66" charset="0"/>
                    <a:ea typeface="Kirang Haerang"/>
                    <a:cs typeface="Kirang Haerang"/>
                    <a:sym typeface="Kirang Haerang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9pPr>
              </a:lstStyle>
              <a:p>
                <a:r>
                  <a:rPr lang="en-US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play badminton</a:t>
                </a:r>
              </a:p>
            </p:txBody>
          </p:sp>
          <p:sp>
            <p:nvSpPr>
              <p:cNvPr id="50" name="Mspham-0936082789">
                <a:extLst>
                  <a:ext uri="{FF2B5EF4-FFF2-40B4-BE49-F238E27FC236}">
                    <a16:creationId xmlns:a16="http://schemas.microsoft.com/office/drawing/2014/main" id="{7988D55E-ED9F-BD20-604B-4CB17653B5F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220200" y="9029701"/>
                <a:ext cx="4343400" cy="10691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37138" tIns="137138" rIns="137138" bIns="137138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200" b="0" i="0" u="none" strike="noStrike" cap="none">
                    <a:solidFill>
                      <a:schemeClr val="dk2"/>
                    </a:solidFill>
                    <a:latin typeface="Comic Sans MS" panose="030F0702030302020204" pitchFamily="66" charset="0"/>
                    <a:ea typeface="Kirang Haerang"/>
                    <a:cs typeface="Kirang Haerang"/>
                    <a:sym typeface="Kirang Haerang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9pPr>
              </a:lstStyle>
              <a:p>
                <a:r>
                  <a:rPr lang="en-US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play tabale tennis</a:t>
                </a:r>
              </a:p>
            </p:txBody>
          </p:sp>
          <p:sp>
            <p:nvSpPr>
              <p:cNvPr id="51" name="Mspham-0936082789">
                <a:extLst>
                  <a:ext uri="{FF2B5EF4-FFF2-40B4-BE49-F238E27FC236}">
                    <a16:creationId xmlns:a16="http://schemas.microsoft.com/office/drawing/2014/main" id="{9260E787-7303-84A0-0AD8-D52C4275E31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749667" y="9029700"/>
                <a:ext cx="3829005" cy="10691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37138" tIns="137138" rIns="137138" bIns="137138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200" b="0" i="0" u="none" strike="noStrike" cap="none">
                    <a:solidFill>
                      <a:schemeClr val="dk2"/>
                    </a:solidFill>
                    <a:latin typeface="Comic Sans MS" panose="030F0702030302020204" pitchFamily="66" charset="0"/>
                    <a:ea typeface="Kirang Haerang"/>
                    <a:cs typeface="Kirang Haerang"/>
                    <a:sym typeface="Kirang Haerang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000"/>
                  <a:buFont typeface="Kirang Haerang"/>
                  <a:buNone/>
                  <a:defRPr sz="3000" b="0" i="0" u="none" strike="noStrike" cap="none">
                    <a:solidFill>
                      <a:schemeClr val="dk2"/>
                    </a:solidFill>
                    <a:latin typeface="Kirang Haerang"/>
                    <a:ea typeface="Kirang Haerang"/>
                    <a:cs typeface="Kirang Haerang"/>
                    <a:sym typeface="Kirang Haerang"/>
                  </a:defRPr>
                </a:lvl9pPr>
              </a:lstStyle>
              <a:p>
                <a:r>
                  <a:rPr lang="en-US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play chess</a:t>
                </a:r>
              </a:p>
            </p:txBody>
          </p:sp>
        </p:grpSp>
      </p:grpSp>
      <p:pic>
        <p:nvPicPr>
          <p:cNvPr id="56" name="简单的礼物 simple gifts">
            <a:hlinkClick r:id="" action="ppaction://media"/>
            <a:extLst>
              <a:ext uri="{FF2B5EF4-FFF2-40B4-BE49-F238E27FC236}">
                <a16:creationId xmlns:a16="http://schemas.microsoft.com/office/drawing/2014/main" id="{DC787B03-B1D0-9C0E-85F5-51B0C81B87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6155"/>
                  <p14:fade in="5000" out="5000"/>
                </p14:media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1236300" y="-2667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6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Mspham-0936082789">
            <a:extLst>
              <a:ext uri="{FF2B5EF4-FFF2-40B4-BE49-F238E27FC236}">
                <a16:creationId xmlns:a16="http://schemas.microsoft.com/office/drawing/2014/main" id="{5D8C89BD-F211-E437-DBAE-CBD89F2D2CA7}"/>
              </a:ext>
            </a:extLst>
          </p:cNvPr>
          <p:cNvGrpSpPr/>
          <p:nvPr/>
        </p:nvGrpSpPr>
        <p:grpSpPr>
          <a:xfrm>
            <a:off x="14568179" y="2244304"/>
            <a:ext cx="1899879" cy="1952061"/>
            <a:chOff x="4088112" y="3128638"/>
            <a:chExt cx="830024" cy="852821"/>
          </a:xfrm>
        </p:grpSpPr>
        <p:sp>
          <p:nvSpPr>
            <p:cNvPr id="12" name="Mspham-0936082789">
              <a:extLst>
                <a:ext uri="{FF2B5EF4-FFF2-40B4-BE49-F238E27FC236}">
                  <a16:creationId xmlns:a16="http://schemas.microsoft.com/office/drawing/2014/main" id="{A7057EA6-C018-FBED-9E83-2CEC072D090E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3" name="MsPham-0936082789">
              <a:extLst>
                <a:ext uri="{FF2B5EF4-FFF2-40B4-BE49-F238E27FC236}">
                  <a16:creationId xmlns:a16="http://schemas.microsoft.com/office/drawing/2014/main" id="{3038C201-6939-3480-2E5F-E46EA09AC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" name="Mspham-0936082789">
            <a:extLst>
              <a:ext uri="{FF2B5EF4-FFF2-40B4-BE49-F238E27FC236}">
                <a16:creationId xmlns:a16="http://schemas.microsoft.com/office/drawing/2014/main" id="{1055A43B-1CB5-F530-01A6-4E96B04F3ADD}"/>
              </a:ext>
            </a:extLst>
          </p:cNvPr>
          <p:cNvGrpSpPr/>
          <p:nvPr/>
        </p:nvGrpSpPr>
        <p:grpSpPr>
          <a:xfrm>
            <a:off x="7244120" y="2561153"/>
            <a:ext cx="1899879" cy="1952061"/>
            <a:chOff x="4088112" y="3128638"/>
            <a:chExt cx="830024" cy="852821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03BE159D-875F-7C40-7B87-5D9727E5BFD6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B1A30413-94F2-9BE7-603D-5F083B810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CBAAF3E6-09BF-A8A9-D246-D7416F95B9C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8792"/>
            <a:ext cx="18288000" cy="10278208"/>
          </a:xfrm>
          <a:prstGeom prst="rect">
            <a:avLst/>
          </a:prstGeom>
          <a:solidFill>
            <a:srgbClr val="8AB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09A0FD58-5ACD-0652-1FF2-3C1DD5B060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3" b="-5275"/>
          <a:stretch/>
        </p:blipFill>
        <p:spPr>
          <a:xfrm>
            <a:off x="0" y="1182881"/>
            <a:ext cx="18288000" cy="8558690"/>
          </a:xfrm>
          <a:prstGeom prst="rect">
            <a:avLst/>
          </a:prstGeom>
        </p:spPr>
      </p:pic>
      <p:sp>
        <p:nvSpPr>
          <p:cNvPr id="17" name="TextBox 7">
            <a:extLst>
              <a:ext uri="{FF2B5EF4-FFF2-40B4-BE49-F238E27FC236}">
                <a16:creationId xmlns:a16="http://schemas.microsoft.com/office/drawing/2014/main" id="{7E94A391-9ECE-A9C2-7877-D697A3655D99}"/>
              </a:ext>
            </a:extLst>
          </p:cNvPr>
          <p:cNvSpPr txBox="1"/>
          <p:nvPr/>
        </p:nvSpPr>
        <p:spPr>
          <a:xfrm>
            <a:off x="1672844" y="4710129"/>
            <a:ext cx="14795214" cy="15041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20"/>
              </a:lnSpc>
              <a:spcBef>
                <a:spcPct val="0"/>
              </a:spcBef>
            </a:pPr>
            <a:r>
              <a:rPr lang="en-US" sz="19900" b="1">
                <a:solidFill>
                  <a:srgbClr val="0070C0"/>
                </a:solidFill>
                <a:latin typeface="Arial" panose="020B0604020202020204" pitchFamily="34" charset="0"/>
              </a:rPr>
              <a:t>Write </a:t>
            </a:r>
          </a:p>
        </p:txBody>
      </p:sp>
      <p:pic>
        <p:nvPicPr>
          <p:cNvPr id="18" name="1 PHÚT ĐÈN LED CÓ ÂM BÁO">
            <a:hlinkClick r:id="" action="ppaction://media"/>
            <a:extLst>
              <a:ext uri="{FF2B5EF4-FFF2-40B4-BE49-F238E27FC236}">
                <a16:creationId xmlns:a16="http://schemas.microsoft.com/office/drawing/2014/main" id="{402A52DB-7F2F-5E37-F3E5-952DE553DA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12495" y="6090637"/>
            <a:ext cx="7375505" cy="414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66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6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3F256143-0FA9-D360-E5E2-85FB32F5A6A4}"/>
              </a:ext>
            </a:extLst>
          </p:cNvPr>
          <p:cNvGrpSpPr/>
          <p:nvPr/>
        </p:nvGrpSpPr>
        <p:grpSpPr>
          <a:xfrm>
            <a:off x="5791200" y="2608721"/>
            <a:ext cx="1939171" cy="1227093"/>
            <a:chOff x="3709758" y="3204070"/>
            <a:chExt cx="1768014" cy="1118785"/>
          </a:xfrm>
        </p:grpSpPr>
        <p:sp>
          <p:nvSpPr>
            <p:cNvPr id="24" name="Mspham-0936082789">
              <a:extLst>
                <a:ext uri="{FF2B5EF4-FFF2-40B4-BE49-F238E27FC236}">
                  <a16:creationId xmlns:a16="http://schemas.microsoft.com/office/drawing/2014/main" id="{02690714-72E3-A12B-498C-2F28BDDC5D38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5" name="MsPham-0936082789">
              <a:extLst>
                <a:ext uri="{FF2B5EF4-FFF2-40B4-BE49-F238E27FC236}">
                  <a16:creationId xmlns:a16="http://schemas.microsoft.com/office/drawing/2014/main" id="{241A6022-C827-7077-18C3-55952FE1E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9DF7F46D-1E9F-9061-BF5A-D1FB68E4C1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4" r="587"/>
          <a:stretch/>
        </p:blipFill>
        <p:spPr bwMode="auto">
          <a:xfrm>
            <a:off x="5070267" y="1489943"/>
            <a:ext cx="3829004" cy="342262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274AE219-E6F2-43B3-3FEF-CD5D8504A7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" t="4919"/>
          <a:stretch/>
        </p:blipFill>
        <p:spPr bwMode="auto">
          <a:xfrm>
            <a:off x="5130943" y="5676900"/>
            <a:ext cx="3707653" cy="342262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19D82085-37E7-CE82-EDB4-63CA76DDC6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3" t="6183" r="2857" b="2318"/>
          <a:stretch/>
        </p:blipFill>
        <p:spPr bwMode="auto">
          <a:xfrm>
            <a:off x="13749668" y="5676900"/>
            <a:ext cx="3700132" cy="342262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CC40046E-8E07-BA47-0687-91E35863C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" t="2807"/>
          <a:stretch/>
        </p:blipFill>
        <p:spPr bwMode="auto">
          <a:xfrm>
            <a:off x="9549898" y="1489943"/>
            <a:ext cx="3700132" cy="3422624"/>
          </a:xfrm>
          <a:prstGeom prst="roundRect">
            <a:avLst>
              <a:gd name="adj" fmla="val 1106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045E2EF3-655F-067D-85F5-6E323D79326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62" r="24778"/>
          <a:stretch/>
        </p:blipFill>
        <p:spPr>
          <a:xfrm>
            <a:off x="740679" y="5676900"/>
            <a:ext cx="3664620" cy="3422624"/>
          </a:xfrm>
          <a:prstGeom prst="roundRect">
            <a:avLst>
              <a:gd name="adj" fmla="val 11069"/>
            </a:avLst>
          </a:prstGeom>
          <a:noFill/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A0E2D101-4432-F995-CB05-8FEF174FB4D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550" r="4676"/>
          <a:stretch/>
        </p:blipFill>
        <p:spPr>
          <a:xfrm>
            <a:off x="9549897" y="5676900"/>
            <a:ext cx="3700134" cy="3422624"/>
          </a:xfrm>
          <a:prstGeom prst="roundRect">
            <a:avLst>
              <a:gd name="adj" fmla="val 11069"/>
            </a:avLst>
          </a:prstGeom>
          <a:noFill/>
        </p:spPr>
      </p:pic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7DA78594-D84D-393E-2D66-CEDD70D6F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3" r="1074" b="6687"/>
          <a:stretch/>
        </p:blipFill>
        <p:spPr bwMode="auto">
          <a:xfrm>
            <a:off x="13915255" y="1489943"/>
            <a:ext cx="3368958" cy="342262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D458F88B-980E-ABC1-D86F-239F2E09AD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" r="3290"/>
          <a:stretch/>
        </p:blipFill>
        <p:spPr bwMode="auto">
          <a:xfrm>
            <a:off x="665618" y="1489943"/>
            <a:ext cx="3814743" cy="342262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CF9A96C4-203F-EFD1-2AA9-0D6FE850948B}"/>
              </a:ext>
            </a:extLst>
          </p:cNvPr>
          <p:cNvSpPr txBox="1">
            <a:spLocks/>
          </p:cNvSpPr>
          <p:nvPr/>
        </p:nvSpPr>
        <p:spPr>
          <a:xfrm>
            <a:off x="658487" y="4912567"/>
            <a:ext cx="3829005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TV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1DA944C9-7433-8535-A47B-52AE331DD42D}"/>
              </a:ext>
            </a:extLst>
          </p:cNvPr>
          <p:cNvSpPr txBox="1">
            <a:spLocks/>
          </p:cNvSpPr>
          <p:nvPr/>
        </p:nvSpPr>
        <p:spPr>
          <a:xfrm>
            <a:off x="5070267" y="4912566"/>
            <a:ext cx="3829005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basketball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6C1098AC-45B3-5B29-69DB-EA23ACC6442D}"/>
              </a:ext>
            </a:extLst>
          </p:cNvPr>
          <p:cNvSpPr txBox="1">
            <a:spLocks/>
          </p:cNvSpPr>
          <p:nvPr/>
        </p:nvSpPr>
        <p:spPr>
          <a:xfrm>
            <a:off x="9485462" y="4912565"/>
            <a:ext cx="3829005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volleyball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584263E8-81EC-769A-DA9C-BA2FD2F2F600}"/>
              </a:ext>
            </a:extLst>
          </p:cNvPr>
          <p:cNvSpPr txBox="1">
            <a:spLocks/>
          </p:cNvSpPr>
          <p:nvPr/>
        </p:nvSpPr>
        <p:spPr>
          <a:xfrm>
            <a:off x="13563600" y="4912564"/>
            <a:ext cx="388620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books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EABB7758-131F-36B2-AAA6-D4E96CF06440}"/>
              </a:ext>
            </a:extLst>
          </p:cNvPr>
          <p:cNvSpPr txBox="1">
            <a:spLocks/>
          </p:cNvSpPr>
          <p:nvPr/>
        </p:nvSpPr>
        <p:spPr>
          <a:xfrm>
            <a:off x="658487" y="9029703"/>
            <a:ext cx="3829005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football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9A7B58C5-960D-859C-A54B-BFD3FCCFDA3D}"/>
              </a:ext>
            </a:extLst>
          </p:cNvPr>
          <p:cNvSpPr txBox="1">
            <a:spLocks/>
          </p:cNvSpPr>
          <p:nvPr/>
        </p:nvSpPr>
        <p:spPr>
          <a:xfrm>
            <a:off x="5070267" y="9029702"/>
            <a:ext cx="3829005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badminton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E264C2D-AD9C-03D6-6B91-509C07D6D13C}"/>
              </a:ext>
            </a:extLst>
          </p:cNvPr>
          <p:cNvSpPr txBox="1">
            <a:spLocks/>
          </p:cNvSpPr>
          <p:nvPr/>
        </p:nvSpPr>
        <p:spPr>
          <a:xfrm>
            <a:off x="9220200" y="9029701"/>
            <a:ext cx="434340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table tennis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D9CCAA85-ECED-4DC7-9739-5A47DBF26369}"/>
              </a:ext>
            </a:extLst>
          </p:cNvPr>
          <p:cNvSpPr txBox="1">
            <a:spLocks/>
          </p:cNvSpPr>
          <p:nvPr/>
        </p:nvSpPr>
        <p:spPr>
          <a:xfrm>
            <a:off x="13749667" y="9029700"/>
            <a:ext cx="3829005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chess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BE8B502A-69FC-ADF7-3518-ED0C7EA2F553}"/>
              </a:ext>
            </a:extLst>
          </p:cNvPr>
          <p:cNvSpPr txBox="1"/>
          <p:nvPr/>
        </p:nvSpPr>
        <p:spPr>
          <a:xfrm>
            <a:off x="708927" y="280589"/>
            <a:ext cx="16575286" cy="1258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9620"/>
              </a:lnSpc>
              <a:spcBef>
                <a:spcPct val="0"/>
              </a:spcBef>
              <a:defRPr sz="19900" b="1">
                <a:solidFill>
                  <a:srgbClr val="0070C0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sz="800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Let’s check!</a:t>
            </a:r>
          </a:p>
        </p:txBody>
      </p:sp>
    </p:spTree>
    <p:extLst>
      <p:ext uri="{BB962C8B-B14F-4D97-AF65-F5344CB8AC3E}">
        <p14:creationId xmlns:p14="http://schemas.microsoft.com/office/powerpoint/2010/main" val="396617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  <p:bldP spid="16" grpId="0"/>
      <p:bldP spid="17" grpId="0"/>
      <p:bldP spid="21" grpId="0"/>
      <p:bldP spid="2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3F256143-0FA9-D360-E5E2-85FB32F5A6A4}"/>
              </a:ext>
            </a:extLst>
          </p:cNvPr>
          <p:cNvGrpSpPr/>
          <p:nvPr/>
        </p:nvGrpSpPr>
        <p:grpSpPr>
          <a:xfrm>
            <a:off x="5791200" y="2608721"/>
            <a:ext cx="1939171" cy="1227093"/>
            <a:chOff x="3709758" y="3204070"/>
            <a:chExt cx="1768014" cy="1118785"/>
          </a:xfrm>
        </p:grpSpPr>
        <p:sp>
          <p:nvSpPr>
            <p:cNvPr id="24" name="Mspham-0936082789">
              <a:extLst>
                <a:ext uri="{FF2B5EF4-FFF2-40B4-BE49-F238E27FC236}">
                  <a16:creationId xmlns:a16="http://schemas.microsoft.com/office/drawing/2014/main" id="{02690714-72E3-A12B-498C-2F28BDDC5D38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5" name="MsPham-0936082789">
              <a:extLst>
                <a:ext uri="{FF2B5EF4-FFF2-40B4-BE49-F238E27FC236}">
                  <a16:creationId xmlns:a16="http://schemas.microsoft.com/office/drawing/2014/main" id="{241A6022-C827-7077-18C3-55952FE1E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9DF7F46D-1E9F-9061-BF5A-D1FB68E4C1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4" r="587"/>
          <a:stretch/>
        </p:blipFill>
        <p:spPr bwMode="auto">
          <a:xfrm>
            <a:off x="5070267" y="1489943"/>
            <a:ext cx="3829004" cy="342262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274AE219-E6F2-43B3-3FEF-CD5D8504A7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" t="4919"/>
          <a:stretch/>
        </p:blipFill>
        <p:spPr bwMode="auto">
          <a:xfrm>
            <a:off x="5130943" y="5676900"/>
            <a:ext cx="3707653" cy="342262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19D82085-37E7-CE82-EDB4-63CA76DDC6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3" t="6183" r="2857" b="2318"/>
          <a:stretch/>
        </p:blipFill>
        <p:spPr bwMode="auto">
          <a:xfrm>
            <a:off x="13749668" y="5676900"/>
            <a:ext cx="3700132" cy="342262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CC40046E-8E07-BA47-0687-91E35863C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" t="2807"/>
          <a:stretch/>
        </p:blipFill>
        <p:spPr bwMode="auto">
          <a:xfrm>
            <a:off x="9549898" y="1489943"/>
            <a:ext cx="3700132" cy="3422624"/>
          </a:xfrm>
          <a:prstGeom prst="roundRect">
            <a:avLst>
              <a:gd name="adj" fmla="val 1106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045E2EF3-655F-067D-85F5-6E323D79326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62" r="24778"/>
          <a:stretch/>
        </p:blipFill>
        <p:spPr>
          <a:xfrm>
            <a:off x="740679" y="5676900"/>
            <a:ext cx="3664620" cy="3422624"/>
          </a:xfrm>
          <a:prstGeom prst="roundRect">
            <a:avLst>
              <a:gd name="adj" fmla="val 11069"/>
            </a:avLst>
          </a:prstGeom>
          <a:noFill/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A0E2D101-4432-F995-CB05-8FEF174FB4D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550" r="4676"/>
          <a:stretch/>
        </p:blipFill>
        <p:spPr>
          <a:xfrm>
            <a:off x="9549897" y="5676900"/>
            <a:ext cx="3700134" cy="3422624"/>
          </a:xfrm>
          <a:prstGeom prst="roundRect">
            <a:avLst>
              <a:gd name="adj" fmla="val 11069"/>
            </a:avLst>
          </a:prstGeom>
          <a:noFill/>
        </p:spPr>
      </p:pic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7DA78594-D84D-393E-2D66-CEDD70D6F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3" r="1074" b="6687"/>
          <a:stretch/>
        </p:blipFill>
        <p:spPr bwMode="auto">
          <a:xfrm>
            <a:off x="13915255" y="1489943"/>
            <a:ext cx="3368958" cy="342262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D458F88B-980E-ABC1-D86F-239F2E09AD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" r="3290"/>
          <a:stretch/>
        </p:blipFill>
        <p:spPr bwMode="auto">
          <a:xfrm>
            <a:off x="665618" y="1489943"/>
            <a:ext cx="3814743" cy="342262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CF9A96C4-203F-EFD1-2AA9-0D6FE850948B}"/>
              </a:ext>
            </a:extLst>
          </p:cNvPr>
          <p:cNvSpPr txBox="1">
            <a:spLocks/>
          </p:cNvSpPr>
          <p:nvPr/>
        </p:nvSpPr>
        <p:spPr>
          <a:xfrm>
            <a:off x="658487" y="4912567"/>
            <a:ext cx="3829005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TV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1DA944C9-7433-8535-A47B-52AE331DD42D}"/>
              </a:ext>
            </a:extLst>
          </p:cNvPr>
          <p:cNvSpPr txBox="1">
            <a:spLocks/>
          </p:cNvSpPr>
          <p:nvPr/>
        </p:nvSpPr>
        <p:spPr>
          <a:xfrm>
            <a:off x="5070267" y="4912566"/>
            <a:ext cx="3829005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basketball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6C1098AC-45B3-5B29-69DB-EA23ACC6442D}"/>
              </a:ext>
            </a:extLst>
          </p:cNvPr>
          <p:cNvSpPr txBox="1">
            <a:spLocks/>
          </p:cNvSpPr>
          <p:nvPr/>
        </p:nvSpPr>
        <p:spPr>
          <a:xfrm>
            <a:off x="9485462" y="4912565"/>
            <a:ext cx="3829005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volleyball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584263E8-81EC-769A-DA9C-BA2FD2F2F600}"/>
              </a:ext>
            </a:extLst>
          </p:cNvPr>
          <p:cNvSpPr txBox="1">
            <a:spLocks/>
          </p:cNvSpPr>
          <p:nvPr/>
        </p:nvSpPr>
        <p:spPr>
          <a:xfrm>
            <a:off x="13563600" y="4912564"/>
            <a:ext cx="388620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books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EABB7758-131F-36B2-AAA6-D4E96CF06440}"/>
              </a:ext>
            </a:extLst>
          </p:cNvPr>
          <p:cNvSpPr txBox="1">
            <a:spLocks/>
          </p:cNvSpPr>
          <p:nvPr/>
        </p:nvSpPr>
        <p:spPr>
          <a:xfrm>
            <a:off x="658487" y="9029703"/>
            <a:ext cx="3829005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football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9A7B58C5-960D-859C-A54B-BFD3FCCFDA3D}"/>
              </a:ext>
            </a:extLst>
          </p:cNvPr>
          <p:cNvSpPr txBox="1">
            <a:spLocks/>
          </p:cNvSpPr>
          <p:nvPr/>
        </p:nvSpPr>
        <p:spPr>
          <a:xfrm>
            <a:off x="5070267" y="9029702"/>
            <a:ext cx="3829005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badminton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E264C2D-AD9C-03D6-6B91-509C07D6D13C}"/>
              </a:ext>
            </a:extLst>
          </p:cNvPr>
          <p:cNvSpPr txBox="1">
            <a:spLocks/>
          </p:cNvSpPr>
          <p:nvPr/>
        </p:nvSpPr>
        <p:spPr>
          <a:xfrm>
            <a:off x="9220200" y="9029701"/>
            <a:ext cx="434340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table tennis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D9CCAA85-ECED-4DC7-9739-5A47DBF26369}"/>
              </a:ext>
            </a:extLst>
          </p:cNvPr>
          <p:cNvSpPr txBox="1">
            <a:spLocks/>
          </p:cNvSpPr>
          <p:nvPr/>
        </p:nvSpPr>
        <p:spPr>
          <a:xfrm>
            <a:off x="13749667" y="9029700"/>
            <a:ext cx="3829005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chess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BE8B502A-69FC-ADF7-3518-ED0C7EA2F553}"/>
              </a:ext>
            </a:extLst>
          </p:cNvPr>
          <p:cNvSpPr txBox="1"/>
          <p:nvPr/>
        </p:nvSpPr>
        <p:spPr>
          <a:xfrm>
            <a:off x="1371600" y="-890409"/>
            <a:ext cx="15300956" cy="2063776"/>
          </a:xfrm>
          <a:prstGeom prst="hexagon">
            <a:avLst>
              <a:gd name="adj" fmla="val 30776"/>
              <a:gd name="vf" fmla="val 115470"/>
            </a:avLst>
          </a:prstGeom>
          <a:solidFill>
            <a:srgbClr val="8ABCE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>
            <a:defPPr>
              <a:defRPr lang="en-US"/>
            </a:defPPr>
            <a:lvl1pPr algn="ctr">
              <a:lnSpc>
                <a:spcPts val="3840"/>
              </a:lnSpc>
              <a:defRPr sz="3200" b="1">
                <a:ln w="3175">
                  <a:solidFill>
                    <a:srgbClr val="F15A1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15A12"/>
                  </a:outerShdw>
                </a:effectLst>
                <a:latin typeface=".VnCooper" panose="020B7200000000000000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5400"/>
              <a:t>Game -  Listen and slap</a:t>
            </a:r>
          </a:p>
        </p:txBody>
      </p:sp>
    </p:spTree>
    <p:extLst>
      <p:ext uri="{BB962C8B-B14F-4D97-AF65-F5344CB8AC3E}">
        <p14:creationId xmlns:p14="http://schemas.microsoft.com/office/powerpoint/2010/main" val="59092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EAAE08-84FB-F836-5401-89CA852E19A7}"/>
              </a:ext>
            </a:extLst>
          </p:cNvPr>
          <p:cNvSpPr/>
          <p:nvPr/>
        </p:nvSpPr>
        <p:spPr>
          <a:xfrm>
            <a:off x="0" y="32238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0EFBE8-224F-275A-421B-93E044446DA3}"/>
              </a:ext>
            </a:extLst>
          </p:cNvPr>
          <p:cNvSpPr txBox="1"/>
          <p:nvPr/>
        </p:nvSpPr>
        <p:spPr>
          <a:xfrm rot="21372935">
            <a:off x="886410" y="6795040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>
                <a:solidFill>
                  <a:srgbClr val="E1616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Vocabulary</a:t>
            </a:r>
          </a:p>
        </p:txBody>
      </p:sp>
      <p:pic>
        <p:nvPicPr>
          <p:cNvPr id="7" name="Picture 32">
            <a:extLst>
              <a:ext uri="{FF2B5EF4-FFF2-40B4-BE49-F238E27FC236}">
                <a16:creationId xmlns:a16="http://schemas.microsoft.com/office/drawing/2014/main" id="{3F92EB17-21C6-D30A-1FF1-6C7976285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515100" y="1449292"/>
            <a:ext cx="5257800" cy="44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458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1566</TotalTime>
  <Words>1274</Words>
  <Application>Microsoft Office PowerPoint</Application>
  <PresentationFormat>Custom</PresentationFormat>
  <Paragraphs>290</Paragraphs>
  <Slides>38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1" baseType="lpstr">
      <vt:lpstr>.VnAvant</vt:lpstr>
      <vt:lpstr>Cooper Black</vt:lpstr>
      <vt:lpstr>Tahoma</vt:lpstr>
      <vt:lpstr>Calibri</vt:lpstr>
      <vt:lpstr>Impact</vt:lpstr>
      <vt:lpstr>Wingdings</vt:lpstr>
      <vt:lpstr>Century Gothic</vt:lpstr>
      <vt:lpstr>Comic Sans MS</vt:lpstr>
      <vt:lpstr>.VnHelvetInsH</vt:lpstr>
      <vt:lpstr>Kirang Haerang</vt:lpstr>
      <vt:lpstr>Arial</vt:lpstr>
      <vt:lpstr>.VnCooper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Fun Illustrated Scavenger Hunt Team Building Educational Game Presentation</dc:title>
  <dc:creator>MsPham</dc:creator>
  <cp:lastModifiedBy>Pham Huyen</cp:lastModifiedBy>
  <cp:revision>144</cp:revision>
  <dcterms:created xsi:type="dcterms:W3CDTF">2006-08-16T00:00:00Z</dcterms:created>
  <dcterms:modified xsi:type="dcterms:W3CDTF">2023-06-06T12:45:22Z</dcterms:modified>
  <dc:identifier>DAFhFAq5cvQ</dc:identifier>
</cp:coreProperties>
</file>