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571" r:id="rId2"/>
    <p:sldId id="572" r:id="rId3"/>
    <p:sldId id="2007577262" r:id="rId4"/>
    <p:sldId id="2007577263" r:id="rId5"/>
    <p:sldId id="1265" r:id="rId6"/>
    <p:sldId id="1264" r:id="rId7"/>
    <p:sldId id="1271" r:id="rId8"/>
    <p:sldId id="2007577261" r:id="rId9"/>
    <p:sldId id="491" r:id="rId10"/>
    <p:sldId id="2007577260" r:id="rId11"/>
  </p:sldIdLst>
  <p:sldSz cx="18288000" cy="10287000"/>
  <p:notesSz cx="6858000" cy="9144000"/>
  <p:embeddedFontLst>
    <p:embeddedFont>
      <p:font typeface=".VnAvant" panose="020B7200000000000000" pitchFamily="34" charset="0"/>
      <p:regular r:id="rId13"/>
      <p:bold r:id="rId14"/>
      <p:italic r:id="rId15"/>
      <p:boldItalic r:id="rId16"/>
    </p:embeddedFont>
    <p:embeddedFont>
      <p:font typeface=".VnCooper" panose="020B7200000000000000" pitchFamily="34" charset="0"/>
      <p:regular r:id="rId17"/>
    </p:embeddedFont>
    <p:embeddedFont>
      <p:font typeface=".VnHelvetInsH" panose="020B72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Cooper Black" panose="0208090404030B020404" pitchFamily="18" charset="0"/>
      <p:regular r:id="rId31"/>
    </p:embeddedFont>
    <p:embeddedFont>
      <p:font typeface="Kirang Haerang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CC00"/>
    <a:srgbClr val="FFCC99"/>
    <a:srgbClr val="99FFCC"/>
    <a:srgbClr val="9751CB"/>
    <a:srgbClr val="F9BF8F"/>
    <a:srgbClr val="FF0066"/>
    <a:srgbClr val="E1616A"/>
    <a:srgbClr val="FFFEF3"/>
    <a:srgbClr val="387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>
        <p:scale>
          <a:sx n="33" d="100"/>
          <a:sy n="33" d="100"/>
        </p:scale>
        <p:origin x="1296" y="7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8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30.png"/><Relationship Id="rId3" Type="http://schemas.openxmlformats.org/officeDocument/2006/relationships/audio" Target="../media/audio7.wav"/><Relationship Id="rId21" Type="http://schemas.openxmlformats.org/officeDocument/2006/relationships/image" Target="../media/image33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29.png"/><Relationship Id="rId2" Type="http://schemas.openxmlformats.org/officeDocument/2006/relationships/audio" Target="../media/audio6.wav"/><Relationship Id="rId16" Type="http://schemas.openxmlformats.org/officeDocument/2006/relationships/audio" Target="../media/audio20.wav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19" Type="http://schemas.openxmlformats.org/officeDocument/2006/relationships/image" Target="../media/image31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0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52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6C5A7-3889-E320-9B65-E7FB9C97622D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50" name="Mspham-0936082789">
              <a:extLst>
                <a:ext uri="{FF2B5EF4-FFF2-40B4-BE49-F238E27FC236}">
                  <a16:creationId xmlns:a16="http://schemas.microsoft.com/office/drawing/2014/main" id="{EEC5199F-8E85-3DB2-43B5-D30166589BD5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1" name="MsPham-0936082789">
              <a:extLst>
                <a:ext uri="{FF2B5EF4-FFF2-40B4-BE49-F238E27FC236}">
                  <a16:creationId xmlns:a16="http://schemas.microsoft.com/office/drawing/2014/main" id="{EAB642CD-1330-514B-2B01-53657A56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E70A63-C27D-7574-3E6C-D760ED696DA8}"/>
              </a:ext>
            </a:extLst>
          </p:cNvPr>
          <p:cNvGrpSpPr/>
          <p:nvPr/>
        </p:nvGrpSpPr>
        <p:grpSpPr>
          <a:xfrm>
            <a:off x="1371600" y="685800"/>
            <a:ext cx="8915400" cy="8915400"/>
            <a:chOff x="1461348" y="781705"/>
            <a:chExt cx="8915400" cy="8915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875A8-6736-1976-6F68-24285EE5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22" t="168" r="16728" b="-168"/>
            <a:stretch/>
          </p:blipFill>
          <p:spPr>
            <a:xfrm>
              <a:off x="1461348" y="781705"/>
              <a:ext cx="8915400" cy="891540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BE4601A6-846C-EBF7-5D04-6967001550F9}"/>
                </a:ext>
              </a:extLst>
            </p:cNvPr>
            <p:cNvSpPr/>
            <p:nvPr/>
          </p:nvSpPr>
          <p:spPr>
            <a:xfrm rot="16967349">
              <a:off x="1169240" y="4001644"/>
              <a:ext cx="2507443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D04B1990-FDF1-908D-B089-AE931E2DDD23}"/>
                </a:ext>
              </a:extLst>
            </p:cNvPr>
            <p:cNvSpPr/>
            <p:nvPr/>
          </p:nvSpPr>
          <p:spPr>
            <a:xfrm rot="20100005">
              <a:off x="2980227" y="1614314"/>
              <a:ext cx="263248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0C2F94BE-E970-5B90-DCB0-EDBD3499F819}"/>
                </a:ext>
              </a:extLst>
            </p:cNvPr>
            <p:cNvSpPr/>
            <p:nvPr/>
          </p:nvSpPr>
          <p:spPr>
            <a:xfrm rot="1655466">
              <a:off x="6204055" y="1528282"/>
              <a:ext cx="2632485" cy="781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DC248E8F-7F85-7ED4-B386-89E75BA98951}"/>
                </a:ext>
              </a:extLst>
            </p:cNvPr>
            <p:cNvSpPr/>
            <p:nvPr/>
          </p:nvSpPr>
          <p:spPr>
            <a:xfrm rot="4607584">
              <a:off x="8156071" y="4055668"/>
              <a:ext cx="263248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B7EDA83-A014-DC4C-18AE-A0B7E942AAD5}"/>
                </a:ext>
              </a:extLst>
            </p:cNvPr>
            <p:cNvSpPr/>
            <p:nvPr/>
          </p:nvSpPr>
          <p:spPr>
            <a:xfrm rot="13804755">
              <a:off x="1852268" y="7030677"/>
              <a:ext cx="263248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69576FC8-8D3F-8034-2698-26A47F228983}"/>
                </a:ext>
              </a:extLst>
            </p:cNvPr>
            <p:cNvSpPr/>
            <p:nvPr/>
          </p:nvSpPr>
          <p:spPr>
            <a:xfrm rot="10800000">
              <a:off x="4703556" y="8452187"/>
              <a:ext cx="263248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BAFDE16D-3084-06BC-628C-83058135A110}"/>
                </a:ext>
              </a:extLst>
            </p:cNvPr>
            <p:cNvSpPr/>
            <p:nvPr/>
          </p:nvSpPr>
          <p:spPr>
            <a:xfrm rot="7736011">
              <a:off x="7477626" y="7102806"/>
              <a:ext cx="263248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22838B-9F47-993E-422F-F0F11843636C}"/>
              </a:ext>
            </a:extLst>
          </p:cNvPr>
          <p:cNvGrpSpPr/>
          <p:nvPr/>
        </p:nvGrpSpPr>
        <p:grpSpPr>
          <a:xfrm>
            <a:off x="2766060" y="2080260"/>
            <a:ext cx="6126480" cy="6126480"/>
            <a:chOff x="2855808" y="2176165"/>
            <a:chExt cx="6126480" cy="61264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930A43-F913-DEA0-49A5-FABE0E347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828" t="130" r="16522" b="-130"/>
            <a:stretch/>
          </p:blipFill>
          <p:spPr>
            <a:xfrm rot="6172070">
              <a:off x="2855808" y="2176165"/>
              <a:ext cx="6126480" cy="612648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9EDBBC-05ED-5FAD-78B1-75B5A34C1676}"/>
                </a:ext>
              </a:extLst>
            </p:cNvPr>
            <p:cNvGrpSpPr/>
            <p:nvPr/>
          </p:nvGrpSpPr>
          <p:grpSpPr>
            <a:xfrm>
              <a:off x="3457562" y="2833757"/>
              <a:ext cx="5132610" cy="5037672"/>
              <a:chOff x="3457562" y="2833757"/>
              <a:chExt cx="5132610" cy="5037672"/>
            </a:xfrm>
          </p:grpSpPr>
          <p:pic>
            <p:nvPicPr>
              <p:cNvPr id="10" name="MsPham-0936082789">
                <a:extLst>
                  <a:ext uri="{FF2B5EF4-FFF2-40B4-BE49-F238E27FC236}">
                    <a16:creationId xmlns:a16="http://schemas.microsoft.com/office/drawing/2014/main" id="{3E9F4645-BC26-2C09-8F7D-784CD6AF7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540691">
                <a:off x="4385963" y="2925759"/>
                <a:ext cx="1264607" cy="1080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ED3EEE6-DCA1-6F20-1E00-1223CF5B98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166" t="11631" r="3081" b="7843"/>
              <a:stretch/>
            </p:blipFill>
            <p:spPr>
              <a:xfrm rot="8876319">
                <a:off x="3745858" y="6031880"/>
                <a:ext cx="1147618" cy="1018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9D9D7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127CA91-10C2-91C4-BC2A-BD94170AE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593284">
                <a:off x="6796112" y="6062859"/>
                <a:ext cx="1348338" cy="956329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2B8376D-77F0-E8DB-692F-705C94308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70971" y="4467401"/>
                <a:ext cx="1219201" cy="876259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BDF897EA-A186-6D93-948C-D3EF7A150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9162" r="24778"/>
              <a:stretch/>
            </p:blipFill>
            <p:spPr>
              <a:xfrm rot="4979317">
                <a:off x="5382942" y="6787138"/>
                <a:ext cx="1121314" cy="1047267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  <p:pic>
            <p:nvPicPr>
              <p:cNvPr id="15" name="MsPham-0936082789">
                <a:extLst>
                  <a:ext uri="{FF2B5EF4-FFF2-40B4-BE49-F238E27FC236}">
                    <a16:creationId xmlns:a16="http://schemas.microsoft.com/office/drawing/2014/main" id="{4DE53148-DAB0-7749-9F2A-363DC4B33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 rot="17484150">
                <a:off x="6191754" y="2847302"/>
                <a:ext cx="1106571" cy="1124198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MsPham-0936082789">
                <a:extLst>
                  <a:ext uri="{FF2B5EF4-FFF2-40B4-BE49-F238E27FC236}">
                    <a16:creationId xmlns:a16="http://schemas.microsoft.com/office/drawing/2014/main" id="{3F4D2F2C-B49B-FB38-D689-F2A7DFEED4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 rot="11779164">
                <a:off x="3457562" y="4284708"/>
                <a:ext cx="1206734" cy="1082693"/>
              </a:xfrm>
              <a:prstGeom prst="roundRect">
                <a:avLst>
                  <a:gd name="adj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E3F247-D76B-4F4E-F32A-CD1A21B138C0}"/>
              </a:ext>
            </a:extLst>
          </p:cNvPr>
          <p:cNvGrpSpPr/>
          <p:nvPr/>
        </p:nvGrpSpPr>
        <p:grpSpPr>
          <a:xfrm>
            <a:off x="5244252" y="4489836"/>
            <a:ext cx="1743298" cy="1219200"/>
            <a:chOff x="5334000" y="4585741"/>
            <a:chExt cx="1743298" cy="12192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F589C20-FD63-02B3-5A65-C3C260A78619}"/>
                </a:ext>
              </a:extLst>
            </p:cNvPr>
            <p:cNvSpPr/>
            <p:nvPr/>
          </p:nvSpPr>
          <p:spPr>
            <a:xfrm>
              <a:off x="5846596" y="4905531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822AB5-5D76-7119-6C4B-FD06F7B38C21}"/>
                </a:ext>
              </a:extLst>
            </p:cNvPr>
            <p:cNvSpPr/>
            <p:nvPr/>
          </p:nvSpPr>
          <p:spPr>
            <a:xfrm>
              <a:off x="5334000" y="4585741"/>
              <a:ext cx="1219200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Spin/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973259-A3CF-4893-4869-F45AED7720BE}"/>
              </a:ext>
            </a:extLst>
          </p:cNvPr>
          <p:cNvGrpSpPr/>
          <p:nvPr/>
        </p:nvGrpSpPr>
        <p:grpSpPr>
          <a:xfrm>
            <a:off x="6561801" y="-2283307"/>
            <a:ext cx="5630199" cy="1219200"/>
            <a:chOff x="3057579" y="4585741"/>
            <a:chExt cx="5630199" cy="1219200"/>
          </a:xfrm>
        </p:grpSpPr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7D672355-6D48-EE15-DA9C-2D51DBB1C827}"/>
                </a:ext>
              </a:extLst>
            </p:cNvPr>
            <p:cNvSpPr/>
            <p:nvPr/>
          </p:nvSpPr>
          <p:spPr>
            <a:xfrm>
              <a:off x="5392066" y="4962057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2D9D4-E1F8-EE51-44DA-774FFB115E4C}"/>
                </a:ext>
              </a:extLst>
            </p:cNvPr>
            <p:cNvSpPr/>
            <p:nvPr/>
          </p:nvSpPr>
          <p:spPr>
            <a:xfrm>
              <a:off x="3057579" y="4585741"/>
              <a:ext cx="5630199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sp>
        <p:nvSpPr>
          <p:cNvPr id="45" name="TextBox 22">
            <a:extLst>
              <a:ext uri="{FF2B5EF4-FFF2-40B4-BE49-F238E27FC236}">
                <a16:creationId xmlns:a16="http://schemas.microsoft.com/office/drawing/2014/main" id="{A2791E46-508E-2509-36B1-146142AD3BA0}"/>
              </a:ext>
            </a:extLst>
          </p:cNvPr>
          <p:cNvSpPr txBox="1"/>
          <p:nvPr/>
        </p:nvSpPr>
        <p:spPr>
          <a:xfrm>
            <a:off x="11181732" y="4870227"/>
            <a:ext cx="5492369" cy="1753530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</a:t>
            </a:r>
          </a:p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on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22">
            <a:extLst>
              <a:ext uri="{FF2B5EF4-FFF2-40B4-BE49-F238E27FC236}">
                <a16:creationId xmlns:a16="http://schemas.microsoft.com/office/drawing/2014/main" id="{4EFF0226-8EB5-6F35-6E91-3E7C3BBC4AEE}"/>
              </a:ext>
            </a:extLst>
          </p:cNvPr>
          <p:cNvSpPr txBox="1"/>
          <p:nvPr/>
        </p:nvSpPr>
        <p:spPr>
          <a:xfrm>
            <a:off x="11529000" y="6922959"/>
            <a:ext cx="4797832" cy="774538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4400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7" name="TextBox 22">
            <a:extLst>
              <a:ext uri="{FF2B5EF4-FFF2-40B4-BE49-F238E27FC236}">
                <a16:creationId xmlns:a16="http://schemas.microsoft.com/office/drawing/2014/main" id="{2A6E8B8B-6F03-9D45-5BF6-BBFF94AF4269}"/>
              </a:ext>
            </a:extLst>
          </p:cNvPr>
          <p:cNvSpPr txBox="1"/>
          <p:nvPr/>
        </p:nvSpPr>
        <p:spPr>
          <a:xfrm>
            <a:off x="9961406" y="1498808"/>
            <a:ext cx="7716994" cy="85129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5400">
                <a:solidFill>
                  <a:srgbClr val="0070C0"/>
                </a:solidFill>
                <a:latin typeface="Century Gothic" panose="020B0502020202020204" pitchFamily="34" charset="0"/>
              </a:rPr>
              <a:t>Spin, ask and answer</a:t>
            </a:r>
          </a:p>
        </p:txBody>
      </p:sp>
      <p:pic>
        <p:nvPicPr>
          <p:cNvPr id="4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9B2B144-6E1B-2CA1-4642-C03FBC307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9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5" grpId="0" animBg="1"/>
      <p:bldP spid="46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0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4DFD078F-28E4-9332-1FA4-B28962150329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51" name="Mspham-0936082789">
              <a:extLst>
                <a:ext uri="{FF2B5EF4-FFF2-40B4-BE49-F238E27FC236}">
                  <a16:creationId xmlns:a16="http://schemas.microsoft.com/office/drawing/2014/main" id="{C834ADE2-3522-AE5A-98D6-EF9208D5F6E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2" name="MsPham-0936082789">
              <a:extLst>
                <a:ext uri="{FF2B5EF4-FFF2-40B4-BE49-F238E27FC236}">
                  <a16:creationId xmlns:a16="http://schemas.microsoft.com/office/drawing/2014/main" id="{18FD82E9-2C54-BC66-3090-67C10B7C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7C9DEC2-13FD-999F-53C3-1EE71BD03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2282996"/>
            <a:ext cx="16424213" cy="4238507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462DDA0-550A-8CBC-8F32-C4E76A1F26EE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71A8D25-9860-BDD1-4DC4-B61A4EBCF575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B8F3AB5-7324-0333-34DE-2F105E9D31D5}"/>
              </a:ext>
            </a:extLst>
          </p:cNvPr>
          <p:cNvSpPr txBox="1">
            <a:spLocks/>
          </p:cNvSpPr>
          <p:nvPr/>
        </p:nvSpPr>
        <p:spPr>
          <a:xfrm>
            <a:off x="10835172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BCBC23C-F020-6D05-2471-8A2D16FC08E9}"/>
              </a:ext>
            </a:extLst>
          </p:cNvPr>
          <p:cNvSpPr txBox="1">
            <a:spLocks/>
          </p:cNvSpPr>
          <p:nvPr/>
        </p:nvSpPr>
        <p:spPr>
          <a:xfrm>
            <a:off x="15040476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5820241-53EE-CC41-26B7-2DBF7448C3B1}"/>
              </a:ext>
            </a:extLst>
          </p:cNvPr>
          <p:cNvSpPr txBox="1">
            <a:spLocks/>
          </p:cNvSpPr>
          <p:nvPr/>
        </p:nvSpPr>
        <p:spPr>
          <a:xfrm>
            <a:off x="6629868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0F030A5-EA58-8FC5-FDBD-0D665ED4854C}"/>
              </a:ext>
            </a:extLst>
          </p:cNvPr>
          <p:cNvSpPr txBox="1">
            <a:spLocks/>
          </p:cNvSpPr>
          <p:nvPr/>
        </p:nvSpPr>
        <p:spPr>
          <a:xfrm>
            <a:off x="2424564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DFA3D99-5636-77D6-8108-26120A01C70C}"/>
              </a:ext>
            </a:extLst>
          </p:cNvPr>
          <p:cNvSpPr txBox="1">
            <a:spLocks/>
          </p:cNvSpPr>
          <p:nvPr/>
        </p:nvSpPr>
        <p:spPr>
          <a:xfrm>
            <a:off x="12566888" y="8419082"/>
            <a:ext cx="822960" cy="822960"/>
          </a:xfrm>
          <a:prstGeom prst="ellipse">
            <a:avLst/>
          </a:prstGeom>
          <a:solidFill>
            <a:srgbClr val="F9BF8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47884A4-1AA9-2B15-A252-EA669045CFE7}"/>
              </a:ext>
            </a:extLst>
          </p:cNvPr>
          <p:cNvSpPr txBox="1">
            <a:spLocks/>
          </p:cNvSpPr>
          <p:nvPr/>
        </p:nvSpPr>
        <p:spPr>
          <a:xfrm>
            <a:off x="13553412" y="8419082"/>
            <a:ext cx="822960" cy="822960"/>
          </a:xfrm>
          <a:prstGeom prst="ellipse">
            <a:avLst/>
          </a:prstGeom>
          <a:solidFill>
            <a:srgbClr val="F9BF8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41A97D0-ED60-97D8-8AE1-6AB3D07C3D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8343900"/>
            <a:ext cx="973324" cy="973324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FB9289C-4386-DE9C-32EF-6262336AE051}"/>
              </a:ext>
            </a:extLst>
          </p:cNvPr>
          <p:cNvSpPr txBox="1">
            <a:spLocks/>
          </p:cNvSpPr>
          <p:nvPr/>
        </p:nvSpPr>
        <p:spPr>
          <a:xfrm>
            <a:off x="14539936" y="8419082"/>
            <a:ext cx="822960" cy="822960"/>
          </a:xfrm>
          <a:prstGeom prst="ellipse">
            <a:avLst/>
          </a:prstGeom>
          <a:solidFill>
            <a:srgbClr val="F9BF8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4C98BF9-2948-A96A-D623-21653C8068DD}"/>
              </a:ext>
            </a:extLst>
          </p:cNvPr>
          <p:cNvSpPr txBox="1">
            <a:spLocks/>
          </p:cNvSpPr>
          <p:nvPr/>
        </p:nvSpPr>
        <p:spPr>
          <a:xfrm>
            <a:off x="15526459" y="8419082"/>
            <a:ext cx="822960" cy="822960"/>
          </a:xfrm>
          <a:prstGeom prst="ellipse">
            <a:avLst/>
          </a:prstGeom>
          <a:solidFill>
            <a:srgbClr val="F9BF8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56E326C-1A51-0DC2-AACB-08B7F92D1B63}"/>
              </a:ext>
            </a:extLst>
          </p:cNvPr>
          <p:cNvSpPr txBox="1">
            <a:spLocks/>
          </p:cNvSpPr>
          <p:nvPr/>
        </p:nvSpPr>
        <p:spPr>
          <a:xfrm>
            <a:off x="10821336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C68E0B-F9D6-BE37-9013-D45966D63ED5}"/>
              </a:ext>
            </a:extLst>
          </p:cNvPr>
          <p:cNvSpPr txBox="1">
            <a:spLocks/>
          </p:cNvSpPr>
          <p:nvPr/>
        </p:nvSpPr>
        <p:spPr>
          <a:xfrm>
            <a:off x="15026640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6C42D95-3255-F827-E784-2AF07FA3E56D}"/>
              </a:ext>
            </a:extLst>
          </p:cNvPr>
          <p:cNvSpPr txBox="1">
            <a:spLocks/>
          </p:cNvSpPr>
          <p:nvPr/>
        </p:nvSpPr>
        <p:spPr>
          <a:xfrm>
            <a:off x="6616032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1384F472-7DAF-32DB-5BFA-48311B7CE8B8}"/>
              </a:ext>
            </a:extLst>
          </p:cNvPr>
          <p:cNvSpPr txBox="1">
            <a:spLocks/>
          </p:cNvSpPr>
          <p:nvPr/>
        </p:nvSpPr>
        <p:spPr>
          <a:xfrm>
            <a:off x="2410728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/>
      <p:bldP spid="21" grpId="0"/>
      <p:bldP spid="22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DADF6E4-F647-246D-771E-107511D4B2A1}"/>
              </a:ext>
            </a:extLst>
          </p:cNvPr>
          <p:cNvSpPr txBox="1">
            <a:spLocks/>
          </p:cNvSpPr>
          <p:nvPr/>
        </p:nvSpPr>
        <p:spPr>
          <a:xfrm>
            <a:off x="2371131" y="1379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22CA0A-AD49-155B-E002-D9A565E7E7F3}"/>
              </a:ext>
            </a:extLst>
          </p:cNvPr>
          <p:cNvSpPr txBox="1">
            <a:spLocks/>
          </p:cNvSpPr>
          <p:nvPr/>
        </p:nvSpPr>
        <p:spPr>
          <a:xfrm>
            <a:off x="10408735" y="1379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A344DFC-BF4C-66D2-4FFD-9EF9837A0BCA}"/>
              </a:ext>
            </a:extLst>
          </p:cNvPr>
          <p:cNvSpPr txBox="1">
            <a:spLocks/>
          </p:cNvSpPr>
          <p:nvPr/>
        </p:nvSpPr>
        <p:spPr>
          <a:xfrm>
            <a:off x="2371131" y="5951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16A4D63-D4B3-9ED5-E6F7-6EF34076286A}"/>
              </a:ext>
            </a:extLst>
          </p:cNvPr>
          <p:cNvSpPr txBox="1">
            <a:spLocks/>
          </p:cNvSpPr>
          <p:nvPr/>
        </p:nvSpPr>
        <p:spPr>
          <a:xfrm>
            <a:off x="10408735" y="59512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8C24E88-826B-7684-064B-EC886FC47E5E}"/>
              </a:ext>
            </a:extLst>
          </p:cNvPr>
          <p:cNvSpPr txBox="1">
            <a:spLocks/>
          </p:cNvSpPr>
          <p:nvPr/>
        </p:nvSpPr>
        <p:spPr>
          <a:xfrm>
            <a:off x="2362200" y="4066146"/>
            <a:ext cx="6452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3AFA279-31AA-E96B-FA7C-48D166B44DF6}"/>
              </a:ext>
            </a:extLst>
          </p:cNvPr>
          <p:cNvSpPr txBox="1">
            <a:spLocks/>
          </p:cNvSpPr>
          <p:nvPr/>
        </p:nvSpPr>
        <p:spPr>
          <a:xfrm>
            <a:off x="10464670" y="4058526"/>
            <a:ext cx="71375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is it today?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6B39A54-FA49-43FD-AB29-803F9B12FF63}"/>
              </a:ext>
            </a:extLst>
          </p:cNvPr>
          <p:cNvSpPr txBox="1">
            <a:spLocks/>
          </p:cNvSpPr>
          <p:nvPr/>
        </p:nvSpPr>
        <p:spPr>
          <a:xfrm>
            <a:off x="4180681" y="4630912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DB9B45C-E2D2-2CF7-BC70-6475969FDD9C}"/>
              </a:ext>
            </a:extLst>
          </p:cNvPr>
          <p:cNvSpPr txBox="1">
            <a:spLocks/>
          </p:cNvSpPr>
          <p:nvPr/>
        </p:nvSpPr>
        <p:spPr>
          <a:xfrm>
            <a:off x="2362200" y="8570450"/>
            <a:ext cx="7214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Thursdays?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_______________________.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4E766BD-F982-DE47-B509-DC308B1B5F3F}"/>
              </a:ext>
            </a:extLst>
          </p:cNvPr>
          <p:cNvSpPr txBox="1">
            <a:spLocks/>
          </p:cNvSpPr>
          <p:nvPr/>
        </p:nvSpPr>
        <p:spPr>
          <a:xfrm>
            <a:off x="10464670" y="8570450"/>
            <a:ext cx="1010933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do you do on Sundays?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_______________________.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F0598FB-47C6-5827-1E61-199EBF14A152}"/>
              </a:ext>
            </a:extLst>
          </p:cNvPr>
          <p:cNvSpPr txBox="1">
            <a:spLocks/>
          </p:cNvSpPr>
          <p:nvPr/>
        </p:nvSpPr>
        <p:spPr>
          <a:xfrm>
            <a:off x="11646580" y="3985719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C0EDFB8-0844-4BB4-D11F-DE06F1EC411D}"/>
              </a:ext>
            </a:extLst>
          </p:cNvPr>
          <p:cNvSpPr txBox="1">
            <a:spLocks/>
          </p:cNvSpPr>
          <p:nvPr/>
        </p:nvSpPr>
        <p:spPr>
          <a:xfrm>
            <a:off x="12090335" y="4642318"/>
            <a:ext cx="28194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C362334-FB71-9032-D136-4A17CCB9D648}"/>
              </a:ext>
            </a:extLst>
          </p:cNvPr>
          <p:cNvSpPr txBox="1">
            <a:spLocks/>
          </p:cNvSpPr>
          <p:nvPr/>
        </p:nvSpPr>
        <p:spPr>
          <a:xfrm>
            <a:off x="3633428" y="9107211"/>
            <a:ext cx="551057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at school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E9114D7-53F0-7DD7-665A-9483BA783BCD}"/>
              </a:ext>
            </a:extLst>
          </p:cNvPr>
          <p:cNvSpPr txBox="1">
            <a:spLocks/>
          </p:cNvSpPr>
          <p:nvPr/>
        </p:nvSpPr>
        <p:spPr>
          <a:xfrm>
            <a:off x="11262875" y="8453345"/>
            <a:ext cx="277634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CF3366A7-6B2F-54D7-FA76-B76C2B4A9E6A}"/>
              </a:ext>
            </a:extLst>
          </p:cNvPr>
          <p:cNvSpPr txBox="1">
            <a:spLocks/>
          </p:cNvSpPr>
          <p:nvPr/>
        </p:nvSpPr>
        <p:spPr>
          <a:xfrm>
            <a:off x="11810999" y="9139145"/>
            <a:ext cx="383527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9CA3F85-376D-B932-362F-421B06350347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2F50C72-0079-0B73-3EFE-98A42D029D10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C606F-E321-1EEA-936F-B1F658AC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874" y="1256751"/>
            <a:ext cx="5272526" cy="2781569"/>
          </a:xfrm>
          <a:prstGeom prst="roundRect">
            <a:avLst>
              <a:gd name="adj" fmla="val 992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32E591-FF02-B04F-0596-7CBB0FA4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494" y="1219982"/>
            <a:ext cx="5272526" cy="2781569"/>
          </a:xfrm>
          <a:prstGeom prst="roundRect">
            <a:avLst>
              <a:gd name="adj" fmla="val 992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7CDD6E-65E0-1EF7-1FC1-712625D7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94" y="5706627"/>
            <a:ext cx="5035525" cy="2658097"/>
          </a:xfrm>
          <a:prstGeom prst="roundRect">
            <a:avLst>
              <a:gd name="adj" fmla="val 992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44985-513A-3E33-3E80-EAA2F56E7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529" y="5770485"/>
            <a:ext cx="4961215" cy="2620589"/>
          </a:xfrm>
          <a:prstGeom prst="roundRect">
            <a:avLst>
              <a:gd name="adj" fmla="val 9924"/>
            </a:avLst>
          </a:prstGeom>
          <a:solidFill>
            <a:schemeClr val="bg1"/>
          </a:solidFill>
          <a:ln>
            <a:solidFill>
              <a:srgbClr val="F27F6A"/>
            </a:solidFill>
          </a:ln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8Mspham-0936082789">
            <a:extLst>
              <a:ext uri="{FF2B5EF4-FFF2-40B4-BE49-F238E27FC236}">
                <a16:creationId xmlns:a16="http://schemas.microsoft.com/office/drawing/2014/main" id="{60856364-4EF2-8768-37F1-6EB9034FA640}"/>
              </a:ext>
            </a:extLst>
          </p:cNvPr>
          <p:cNvSpPr txBox="1">
            <a:spLocks/>
          </p:cNvSpPr>
          <p:nvPr/>
        </p:nvSpPr>
        <p:spPr>
          <a:xfrm>
            <a:off x="3338950" y="8986715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 listen to music. I listen to music.</a:t>
            </a:r>
          </a:p>
        </p:txBody>
      </p:sp>
      <p:sp>
        <p:nvSpPr>
          <p:cNvPr id="12" name="7Mspham-0936082789">
            <a:extLst>
              <a:ext uri="{FF2B5EF4-FFF2-40B4-BE49-F238E27FC236}">
                <a16:creationId xmlns:a16="http://schemas.microsoft.com/office/drawing/2014/main" id="{57A327D4-37E3-130F-1BD8-8A88DDCAEE7D}"/>
              </a:ext>
            </a:extLst>
          </p:cNvPr>
          <p:cNvSpPr txBox="1">
            <a:spLocks/>
          </p:cNvSpPr>
          <p:nvPr/>
        </p:nvSpPr>
        <p:spPr>
          <a:xfrm>
            <a:off x="3338950" y="8014473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do you do on Sundays?</a:t>
            </a:r>
          </a:p>
        </p:txBody>
      </p:sp>
      <p:sp>
        <p:nvSpPr>
          <p:cNvPr id="11" name="6Mspham-0936082789">
            <a:extLst>
              <a:ext uri="{FF2B5EF4-FFF2-40B4-BE49-F238E27FC236}">
                <a16:creationId xmlns:a16="http://schemas.microsoft.com/office/drawing/2014/main" id="{FAAD3CBB-CF1F-A1C8-87C8-C329A725DD53}"/>
              </a:ext>
            </a:extLst>
          </p:cNvPr>
          <p:cNvSpPr txBox="1">
            <a:spLocks/>
          </p:cNvSpPr>
          <p:nvPr/>
        </p:nvSpPr>
        <p:spPr>
          <a:xfrm>
            <a:off x="3338950" y="7042230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It's Sunday. It's Sunday.</a:t>
            </a:r>
          </a:p>
        </p:txBody>
      </p:sp>
      <p:sp>
        <p:nvSpPr>
          <p:cNvPr id="10" name="5Mspham-0936082789">
            <a:extLst>
              <a:ext uri="{FF2B5EF4-FFF2-40B4-BE49-F238E27FC236}">
                <a16:creationId xmlns:a16="http://schemas.microsoft.com/office/drawing/2014/main" id="{66937A5E-DB4B-02EB-1CE1-CECAE209BB52}"/>
              </a:ext>
            </a:extLst>
          </p:cNvPr>
          <p:cNvSpPr txBox="1">
            <a:spLocks/>
          </p:cNvSpPr>
          <p:nvPr/>
        </p:nvSpPr>
        <p:spPr>
          <a:xfrm>
            <a:off x="3338950" y="6069987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day is it today?</a:t>
            </a:r>
          </a:p>
        </p:txBody>
      </p:sp>
      <p:sp>
        <p:nvSpPr>
          <p:cNvPr id="29" name="4Mspham-0936082789">
            <a:extLst>
              <a:ext uri="{FF2B5EF4-FFF2-40B4-BE49-F238E27FC236}">
                <a16:creationId xmlns:a16="http://schemas.microsoft.com/office/drawing/2014/main" id="{68FBA6C6-E380-8CED-B533-28044028FAF0}"/>
              </a:ext>
            </a:extLst>
          </p:cNvPr>
          <p:cNvSpPr txBox="1">
            <a:spLocks/>
          </p:cNvSpPr>
          <p:nvPr/>
        </p:nvSpPr>
        <p:spPr>
          <a:xfrm>
            <a:off x="3338950" y="4578783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 study at school. I study at school.</a:t>
            </a:r>
          </a:p>
        </p:txBody>
      </p:sp>
      <p:sp>
        <p:nvSpPr>
          <p:cNvPr id="9" name="3Mspham-0936082789">
            <a:extLst>
              <a:ext uri="{FF2B5EF4-FFF2-40B4-BE49-F238E27FC236}">
                <a16:creationId xmlns:a16="http://schemas.microsoft.com/office/drawing/2014/main" id="{3FC992AA-8019-D071-EE0F-21863AB7ACB4}"/>
              </a:ext>
            </a:extLst>
          </p:cNvPr>
          <p:cNvSpPr txBox="1">
            <a:spLocks/>
          </p:cNvSpPr>
          <p:nvPr/>
        </p:nvSpPr>
        <p:spPr>
          <a:xfrm>
            <a:off x="3338950" y="359853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do you do on Mondays?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4778C03D-2EBF-8904-4E2E-B4322392501D}"/>
              </a:ext>
            </a:extLst>
          </p:cNvPr>
          <p:cNvSpPr txBox="1">
            <a:spLocks/>
          </p:cNvSpPr>
          <p:nvPr/>
        </p:nvSpPr>
        <p:spPr>
          <a:xfrm>
            <a:off x="3338950" y="2618294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It's Monday. It's Monday.</a:t>
            </a:r>
          </a:p>
        </p:txBody>
      </p:sp>
      <p:sp>
        <p:nvSpPr>
          <p:cNvPr id="5" name="1Mspham-0936082789">
            <a:extLst>
              <a:ext uri="{FF2B5EF4-FFF2-40B4-BE49-F238E27FC236}">
                <a16:creationId xmlns:a16="http://schemas.microsoft.com/office/drawing/2014/main" id="{356565B8-AEB9-B288-CEAC-24F5146F6DC4}"/>
              </a:ext>
            </a:extLst>
          </p:cNvPr>
          <p:cNvSpPr txBox="1">
            <a:spLocks/>
          </p:cNvSpPr>
          <p:nvPr/>
        </p:nvSpPr>
        <p:spPr>
          <a:xfrm>
            <a:off x="3338950" y="163804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day is it today?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B7165C6-5FD7-E5E1-832B-84E2B63B8F8C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A491CB5-D62E-AD67-39EB-16B53F64038F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E20FE04-A61B-D29C-46F6-1D09D04BC0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96019" y="5883077"/>
            <a:ext cx="5113187" cy="353853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559EE0F-15CB-3993-94C2-F50CC7305C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75478" y="1173234"/>
            <a:ext cx="5343526" cy="3767138"/>
          </a:xfrm>
          <a:prstGeom prst="rect">
            <a:avLst/>
          </a:prstGeom>
        </p:spPr>
      </p:pic>
      <p:pic>
        <p:nvPicPr>
          <p:cNvPr id="1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1D531DD4-4797-D432-22AE-40515E7634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91" y="1728042"/>
            <a:ext cx="731520" cy="731520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169C9DCC-C3A2-B4B5-E959-617E62AB8E3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96" y="6191422"/>
            <a:ext cx="731520" cy="731520"/>
          </a:xfrm>
          <a:prstGeom prst="rect">
            <a:avLst/>
          </a:prstGeom>
        </p:spPr>
      </p:pic>
      <p:pic>
        <p:nvPicPr>
          <p:cNvPr id="1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15E1D53-75D6-E5AC-4A69-DBBEC07A90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8253"/>
            <a:ext cx="822960" cy="822960"/>
          </a:xfrm>
          <a:prstGeom prst="rect">
            <a:avLst/>
          </a:prstGeom>
        </p:spPr>
      </p:pic>
      <p:sp>
        <p:nvSpPr>
          <p:cNvPr id="32" name="1Mspham-0936082789">
            <a:extLst>
              <a:ext uri="{FF2B5EF4-FFF2-40B4-BE49-F238E27FC236}">
                <a16:creationId xmlns:a16="http://schemas.microsoft.com/office/drawing/2014/main" id="{268D3AB1-86C9-D436-D9A9-5E9C4938897C}"/>
              </a:ext>
            </a:extLst>
          </p:cNvPr>
          <p:cNvSpPr txBox="1">
            <a:spLocks/>
          </p:cNvSpPr>
          <p:nvPr/>
        </p:nvSpPr>
        <p:spPr>
          <a:xfrm>
            <a:off x="3338950" y="163804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33" name="2Mspham-0936082789">
            <a:extLst>
              <a:ext uri="{FF2B5EF4-FFF2-40B4-BE49-F238E27FC236}">
                <a16:creationId xmlns:a16="http://schemas.microsoft.com/office/drawing/2014/main" id="{B3152D93-E5B5-8463-E67F-C4830A6CCDD1}"/>
              </a:ext>
            </a:extLst>
          </p:cNvPr>
          <p:cNvSpPr txBox="1">
            <a:spLocks/>
          </p:cNvSpPr>
          <p:nvPr/>
        </p:nvSpPr>
        <p:spPr>
          <a:xfrm>
            <a:off x="3338950" y="2618294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/>
                  </a:glow>
                </a:effectLst>
              </a:rPr>
              <a:t>It's Monday. It's Monday.</a:t>
            </a:r>
          </a:p>
        </p:txBody>
      </p:sp>
      <p:sp>
        <p:nvSpPr>
          <p:cNvPr id="34" name="3Mspham-0936082789">
            <a:extLst>
              <a:ext uri="{FF2B5EF4-FFF2-40B4-BE49-F238E27FC236}">
                <a16:creationId xmlns:a16="http://schemas.microsoft.com/office/drawing/2014/main" id="{A9CD1498-4E15-6CD8-7647-D464B8D8581E}"/>
              </a:ext>
            </a:extLst>
          </p:cNvPr>
          <p:cNvSpPr txBox="1">
            <a:spLocks/>
          </p:cNvSpPr>
          <p:nvPr/>
        </p:nvSpPr>
        <p:spPr>
          <a:xfrm>
            <a:off x="3338950" y="359853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effectLst>
                  <a:glow rad="228600">
                    <a:schemeClr val="bg1"/>
                  </a:glow>
                </a:effectLst>
              </a:rPr>
              <a:t>What do you do on Mondays?</a:t>
            </a:r>
          </a:p>
        </p:txBody>
      </p:sp>
      <p:sp>
        <p:nvSpPr>
          <p:cNvPr id="35" name="4Mspham-0936082789">
            <a:extLst>
              <a:ext uri="{FF2B5EF4-FFF2-40B4-BE49-F238E27FC236}">
                <a16:creationId xmlns:a16="http://schemas.microsoft.com/office/drawing/2014/main" id="{AFEA0EE2-DD49-6553-8D3F-5D014626800E}"/>
              </a:ext>
            </a:extLst>
          </p:cNvPr>
          <p:cNvSpPr txBox="1">
            <a:spLocks/>
          </p:cNvSpPr>
          <p:nvPr/>
        </p:nvSpPr>
        <p:spPr>
          <a:xfrm>
            <a:off x="3338950" y="6069987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36" name="5Mspham-0936082789">
            <a:extLst>
              <a:ext uri="{FF2B5EF4-FFF2-40B4-BE49-F238E27FC236}">
                <a16:creationId xmlns:a16="http://schemas.microsoft.com/office/drawing/2014/main" id="{7A7AF2E1-7695-7FA0-FE76-FEFF8FCB2B88}"/>
              </a:ext>
            </a:extLst>
          </p:cNvPr>
          <p:cNvSpPr txBox="1">
            <a:spLocks/>
          </p:cNvSpPr>
          <p:nvPr/>
        </p:nvSpPr>
        <p:spPr>
          <a:xfrm>
            <a:off x="3338950" y="7042230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/>
                  </a:glow>
                </a:effectLst>
              </a:rPr>
              <a:t>It's Sunday. It's Sunday.</a:t>
            </a:r>
          </a:p>
        </p:txBody>
      </p:sp>
      <p:sp>
        <p:nvSpPr>
          <p:cNvPr id="37" name="6Mspham-0936082789">
            <a:extLst>
              <a:ext uri="{FF2B5EF4-FFF2-40B4-BE49-F238E27FC236}">
                <a16:creationId xmlns:a16="http://schemas.microsoft.com/office/drawing/2014/main" id="{79E7E6D7-9FB2-7EE2-33D5-4CEB636984D8}"/>
              </a:ext>
            </a:extLst>
          </p:cNvPr>
          <p:cNvSpPr txBox="1">
            <a:spLocks/>
          </p:cNvSpPr>
          <p:nvPr/>
        </p:nvSpPr>
        <p:spPr>
          <a:xfrm>
            <a:off x="3338950" y="8014473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effectLst>
                  <a:glow rad="228600">
                    <a:schemeClr val="bg1"/>
                  </a:glow>
                </a:effectLst>
              </a:rPr>
              <a:t>What do you do on Sundays?</a:t>
            </a:r>
          </a:p>
        </p:txBody>
      </p:sp>
      <p:sp>
        <p:nvSpPr>
          <p:cNvPr id="38" name="4Mspham-0936082789">
            <a:extLst>
              <a:ext uri="{FF2B5EF4-FFF2-40B4-BE49-F238E27FC236}">
                <a16:creationId xmlns:a16="http://schemas.microsoft.com/office/drawing/2014/main" id="{76F469BE-5D2E-1F8F-90F5-8D7D703EEF53}"/>
              </a:ext>
            </a:extLst>
          </p:cNvPr>
          <p:cNvSpPr txBox="1">
            <a:spLocks/>
          </p:cNvSpPr>
          <p:nvPr/>
        </p:nvSpPr>
        <p:spPr>
          <a:xfrm>
            <a:off x="3338950" y="4578783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/>
                  </a:glow>
                </a:effectLst>
              </a:rPr>
              <a:t>I study at school. I study at school.</a:t>
            </a:r>
          </a:p>
        </p:txBody>
      </p:sp>
      <p:sp>
        <p:nvSpPr>
          <p:cNvPr id="39" name="6Mspham-0936082789">
            <a:extLst>
              <a:ext uri="{FF2B5EF4-FFF2-40B4-BE49-F238E27FC236}">
                <a16:creationId xmlns:a16="http://schemas.microsoft.com/office/drawing/2014/main" id="{85E18A49-C3BE-68FA-7722-7BD689A440C0}"/>
              </a:ext>
            </a:extLst>
          </p:cNvPr>
          <p:cNvSpPr txBox="1">
            <a:spLocks/>
          </p:cNvSpPr>
          <p:nvPr/>
        </p:nvSpPr>
        <p:spPr>
          <a:xfrm>
            <a:off x="3338950" y="8986715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/>
                  </a:glow>
                </a:effectLst>
              </a:rPr>
              <a:t>I listen to music. I listen to music.</a:t>
            </a:r>
          </a:p>
        </p:txBody>
      </p:sp>
      <p:sp>
        <p:nvSpPr>
          <p:cNvPr id="20" name="1Mspham-0936082789">
            <a:extLst>
              <a:ext uri="{FF2B5EF4-FFF2-40B4-BE49-F238E27FC236}">
                <a16:creationId xmlns:a16="http://schemas.microsoft.com/office/drawing/2014/main" id="{78C51480-388E-9FBC-61CC-76B1D08E7D3A}"/>
              </a:ext>
            </a:extLst>
          </p:cNvPr>
          <p:cNvSpPr txBox="1">
            <a:spLocks/>
          </p:cNvSpPr>
          <p:nvPr/>
        </p:nvSpPr>
        <p:spPr>
          <a:xfrm>
            <a:off x="3338950" y="163804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21" name="2Mspham-0936082789">
            <a:extLst>
              <a:ext uri="{FF2B5EF4-FFF2-40B4-BE49-F238E27FC236}">
                <a16:creationId xmlns:a16="http://schemas.microsoft.com/office/drawing/2014/main" id="{76C94FD5-81FC-FCE8-E28A-37BF8E433BB6}"/>
              </a:ext>
            </a:extLst>
          </p:cNvPr>
          <p:cNvSpPr txBox="1">
            <a:spLocks/>
          </p:cNvSpPr>
          <p:nvPr/>
        </p:nvSpPr>
        <p:spPr>
          <a:xfrm>
            <a:off x="3338950" y="2618294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It's Monday. It's Monday.</a:t>
            </a:r>
          </a:p>
        </p:txBody>
      </p:sp>
      <p:sp>
        <p:nvSpPr>
          <p:cNvPr id="22" name="3Mspham-0936082789">
            <a:extLst>
              <a:ext uri="{FF2B5EF4-FFF2-40B4-BE49-F238E27FC236}">
                <a16:creationId xmlns:a16="http://schemas.microsoft.com/office/drawing/2014/main" id="{9952F064-2321-6E4B-6740-FB5E8502EAB3}"/>
              </a:ext>
            </a:extLst>
          </p:cNvPr>
          <p:cNvSpPr txBox="1">
            <a:spLocks/>
          </p:cNvSpPr>
          <p:nvPr/>
        </p:nvSpPr>
        <p:spPr>
          <a:xfrm>
            <a:off x="3338950" y="359853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What do you do on Mondays?</a:t>
            </a:r>
          </a:p>
        </p:txBody>
      </p:sp>
      <p:sp>
        <p:nvSpPr>
          <p:cNvPr id="23" name="4Mspham-0936082789">
            <a:extLst>
              <a:ext uri="{FF2B5EF4-FFF2-40B4-BE49-F238E27FC236}">
                <a16:creationId xmlns:a16="http://schemas.microsoft.com/office/drawing/2014/main" id="{A62A5E2B-7438-F2CE-C6A5-98C5591E158B}"/>
              </a:ext>
            </a:extLst>
          </p:cNvPr>
          <p:cNvSpPr txBox="1">
            <a:spLocks/>
          </p:cNvSpPr>
          <p:nvPr/>
        </p:nvSpPr>
        <p:spPr>
          <a:xfrm>
            <a:off x="3338950" y="6069987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24" name="5Mspham-0936082789">
            <a:extLst>
              <a:ext uri="{FF2B5EF4-FFF2-40B4-BE49-F238E27FC236}">
                <a16:creationId xmlns:a16="http://schemas.microsoft.com/office/drawing/2014/main" id="{AD8FEC92-C837-5531-7FFB-412B1E1F81CB}"/>
              </a:ext>
            </a:extLst>
          </p:cNvPr>
          <p:cNvSpPr txBox="1">
            <a:spLocks/>
          </p:cNvSpPr>
          <p:nvPr/>
        </p:nvSpPr>
        <p:spPr>
          <a:xfrm>
            <a:off x="3338950" y="7042230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It's Sunday. It's Sunday.</a:t>
            </a:r>
          </a:p>
        </p:txBody>
      </p:sp>
      <p:sp>
        <p:nvSpPr>
          <p:cNvPr id="25" name="6Mspham-0936082789">
            <a:extLst>
              <a:ext uri="{FF2B5EF4-FFF2-40B4-BE49-F238E27FC236}">
                <a16:creationId xmlns:a16="http://schemas.microsoft.com/office/drawing/2014/main" id="{3618EF96-5CB3-1716-5B5C-40A09EE5F30E}"/>
              </a:ext>
            </a:extLst>
          </p:cNvPr>
          <p:cNvSpPr txBox="1">
            <a:spLocks/>
          </p:cNvSpPr>
          <p:nvPr/>
        </p:nvSpPr>
        <p:spPr>
          <a:xfrm>
            <a:off x="3338950" y="8014473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What do you do on Sundays?</a:t>
            </a:r>
          </a:p>
        </p:txBody>
      </p:sp>
      <p:sp>
        <p:nvSpPr>
          <p:cNvPr id="26" name="4Mspham-0936082789">
            <a:extLst>
              <a:ext uri="{FF2B5EF4-FFF2-40B4-BE49-F238E27FC236}">
                <a16:creationId xmlns:a16="http://schemas.microsoft.com/office/drawing/2014/main" id="{CB7D9149-59B2-B35C-4791-F77FC3B7576E}"/>
              </a:ext>
            </a:extLst>
          </p:cNvPr>
          <p:cNvSpPr txBox="1">
            <a:spLocks/>
          </p:cNvSpPr>
          <p:nvPr/>
        </p:nvSpPr>
        <p:spPr>
          <a:xfrm>
            <a:off x="3338950" y="4578783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I study at school. I study at school.</a:t>
            </a:r>
          </a:p>
        </p:txBody>
      </p:sp>
      <p:sp>
        <p:nvSpPr>
          <p:cNvPr id="27" name="6Mspham-0936082789">
            <a:extLst>
              <a:ext uri="{FF2B5EF4-FFF2-40B4-BE49-F238E27FC236}">
                <a16:creationId xmlns:a16="http://schemas.microsoft.com/office/drawing/2014/main" id="{F14CEE4B-6617-70D3-C8A7-18C91F149DBD}"/>
              </a:ext>
            </a:extLst>
          </p:cNvPr>
          <p:cNvSpPr txBox="1">
            <a:spLocks/>
          </p:cNvSpPr>
          <p:nvPr/>
        </p:nvSpPr>
        <p:spPr>
          <a:xfrm>
            <a:off x="3338950" y="8986715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</a:rPr>
              <a:t>I listen to music. I listen to music.</a:t>
            </a:r>
          </a:p>
        </p:txBody>
      </p:sp>
      <p:sp>
        <p:nvSpPr>
          <p:cNvPr id="28" name="1Mspham-0936082789">
            <a:extLst>
              <a:ext uri="{FF2B5EF4-FFF2-40B4-BE49-F238E27FC236}">
                <a16:creationId xmlns:a16="http://schemas.microsoft.com/office/drawing/2014/main" id="{50BA59B2-97B0-F2F5-B1C6-FA36BCCDB004}"/>
              </a:ext>
            </a:extLst>
          </p:cNvPr>
          <p:cNvSpPr txBox="1">
            <a:spLocks/>
          </p:cNvSpPr>
          <p:nvPr/>
        </p:nvSpPr>
        <p:spPr>
          <a:xfrm>
            <a:off x="3338950" y="163804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31" name="2Mspham-0936082789">
            <a:extLst>
              <a:ext uri="{FF2B5EF4-FFF2-40B4-BE49-F238E27FC236}">
                <a16:creationId xmlns:a16="http://schemas.microsoft.com/office/drawing/2014/main" id="{DE9B9975-46A4-483A-82D7-DCA0CCFE42FB}"/>
              </a:ext>
            </a:extLst>
          </p:cNvPr>
          <p:cNvSpPr txBox="1">
            <a:spLocks/>
          </p:cNvSpPr>
          <p:nvPr/>
        </p:nvSpPr>
        <p:spPr>
          <a:xfrm>
            <a:off x="3338950" y="2618294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It's Monday. It's Monday.</a:t>
            </a:r>
          </a:p>
        </p:txBody>
      </p:sp>
      <p:sp>
        <p:nvSpPr>
          <p:cNvPr id="40" name="3Mspham-0936082789">
            <a:extLst>
              <a:ext uri="{FF2B5EF4-FFF2-40B4-BE49-F238E27FC236}">
                <a16:creationId xmlns:a16="http://schemas.microsoft.com/office/drawing/2014/main" id="{3C3EACFD-FED7-1111-9139-ED9B3E46FAD3}"/>
              </a:ext>
            </a:extLst>
          </p:cNvPr>
          <p:cNvSpPr txBox="1">
            <a:spLocks/>
          </p:cNvSpPr>
          <p:nvPr/>
        </p:nvSpPr>
        <p:spPr>
          <a:xfrm>
            <a:off x="3338950" y="359853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What do you do on Mondays?</a:t>
            </a:r>
          </a:p>
        </p:txBody>
      </p:sp>
      <p:sp>
        <p:nvSpPr>
          <p:cNvPr id="41" name="4Mspham-0936082789">
            <a:extLst>
              <a:ext uri="{FF2B5EF4-FFF2-40B4-BE49-F238E27FC236}">
                <a16:creationId xmlns:a16="http://schemas.microsoft.com/office/drawing/2014/main" id="{0F75B7E1-B7F9-F8D5-9D36-055C80F6E3EA}"/>
              </a:ext>
            </a:extLst>
          </p:cNvPr>
          <p:cNvSpPr txBox="1">
            <a:spLocks/>
          </p:cNvSpPr>
          <p:nvPr/>
        </p:nvSpPr>
        <p:spPr>
          <a:xfrm>
            <a:off x="3338950" y="6069987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42" name="5Mspham-0936082789">
            <a:extLst>
              <a:ext uri="{FF2B5EF4-FFF2-40B4-BE49-F238E27FC236}">
                <a16:creationId xmlns:a16="http://schemas.microsoft.com/office/drawing/2014/main" id="{6C1C11AF-2856-D413-C34F-DE7D458CA7AF}"/>
              </a:ext>
            </a:extLst>
          </p:cNvPr>
          <p:cNvSpPr txBox="1">
            <a:spLocks/>
          </p:cNvSpPr>
          <p:nvPr/>
        </p:nvSpPr>
        <p:spPr>
          <a:xfrm>
            <a:off x="3338950" y="7042230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It's Sunday. It's Sunday.</a:t>
            </a:r>
          </a:p>
        </p:txBody>
      </p:sp>
      <p:sp>
        <p:nvSpPr>
          <p:cNvPr id="43" name="6Mspham-0936082789">
            <a:extLst>
              <a:ext uri="{FF2B5EF4-FFF2-40B4-BE49-F238E27FC236}">
                <a16:creationId xmlns:a16="http://schemas.microsoft.com/office/drawing/2014/main" id="{484951CE-3528-1099-FC01-850EC1355359}"/>
              </a:ext>
            </a:extLst>
          </p:cNvPr>
          <p:cNvSpPr txBox="1">
            <a:spLocks/>
          </p:cNvSpPr>
          <p:nvPr/>
        </p:nvSpPr>
        <p:spPr>
          <a:xfrm>
            <a:off x="3338950" y="8014473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What do you do on Sundays?</a:t>
            </a:r>
          </a:p>
        </p:txBody>
      </p:sp>
      <p:sp>
        <p:nvSpPr>
          <p:cNvPr id="44" name="4Mspham-0936082789">
            <a:extLst>
              <a:ext uri="{FF2B5EF4-FFF2-40B4-BE49-F238E27FC236}">
                <a16:creationId xmlns:a16="http://schemas.microsoft.com/office/drawing/2014/main" id="{071F71C3-023B-A4A1-FEB9-AC18E5F6F514}"/>
              </a:ext>
            </a:extLst>
          </p:cNvPr>
          <p:cNvSpPr txBox="1">
            <a:spLocks/>
          </p:cNvSpPr>
          <p:nvPr/>
        </p:nvSpPr>
        <p:spPr>
          <a:xfrm>
            <a:off x="3338950" y="4578783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I study at school. I study at school.</a:t>
            </a:r>
          </a:p>
        </p:txBody>
      </p:sp>
      <p:sp>
        <p:nvSpPr>
          <p:cNvPr id="45" name="6Mspham-0936082789">
            <a:extLst>
              <a:ext uri="{FF2B5EF4-FFF2-40B4-BE49-F238E27FC236}">
                <a16:creationId xmlns:a16="http://schemas.microsoft.com/office/drawing/2014/main" id="{534B7507-8539-C6A4-71DE-887AD62C608F}"/>
              </a:ext>
            </a:extLst>
          </p:cNvPr>
          <p:cNvSpPr txBox="1">
            <a:spLocks/>
          </p:cNvSpPr>
          <p:nvPr/>
        </p:nvSpPr>
        <p:spPr>
          <a:xfrm>
            <a:off x="3338950" y="8986715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</a:rPr>
              <a:t>I listen to music. I listen to music.</a:t>
            </a:r>
          </a:p>
        </p:txBody>
      </p:sp>
      <p:sp>
        <p:nvSpPr>
          <p:cNvPr id="46" name="1Mspham-0936082789">
            <a:extLst>
              <a:ext uri="{FF2B5EF4-FFF2-40B4-BE49-F238E27FC236}">
                <a16:creationId xmlns:a16="http://schemas.microsoft.com/office/drawing/2014/main" id="{E93BC713-DA05-7811-7DD2-E18EBDB1B558}"/>
              </a:ext>
            </a:extLst>
          </p:cNvPr>
          <p:cNvSpPr txBox="1">
            <a:spLocks/>
          </p:cNvSpPr>
          <p:nvPr/>
        </p:nvSpPr>
        <p:spPr>
          <a:xfrm>
            <a:off x="3338950" y="163804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47" name="2Mspham-0936082789">
            <a:extLst>
              <a:ext uri="{FF2B5EF4-FFF2-40B4-BE49-F238E27FC236}">
                <a16:creationId xmlns:a16="http://schemas.microsoft.com/office/drawing/2014/main" id="{B0565D81-C5D2-B89A-5C32-8AF9A6810B0E}"/>
              </a:ext>
            </a:extLst>
          </p:cNvPr>
          <p:cNvSpPr txBox="1">
            <a:spLocks/>
          </p:cNvSpPr>
          <p:nvPr/>
        </p:nvSpPr>
        <p:spPr>
          <a:xfrm>
            <a:off x="3338950" y="2618294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It's Monday. It's Monday.</a:t>
            </a:r>
          </a:p>
        </p:txBody>
      </p:sp>
      <p:sp>
        <p:nvSpPr>
          <p:cNvPr id="48" name="3Mspham-0936082789">
            <a:extLst>
              <a:ext uri="{FF2B5EF4-FFF2-40B4-BE49-F238E27FC236}">
                <a16:creationId xmlns:a16="http://schemas.microsoft.com/office/drawing/2014/main" id="{CAE3E82F-5E44-37C7-E6B3-5C4101934FB9}"/>
              </a:ext>
            </a:extLst>
          </p:cNvPr>
          <p:cNvSpPr txBox="1">
            <a:spLocks/>
          </p:cNvSpPr>
          <p:nvPr/>
        </p:nvSpPr>
        <p:spPr>
          <a:xfrm>
            <a:off x="3338950" y="3598539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What do you do on Mondays?</a:t>
            </a:r>
          </a:p>
        </p:txBody>
      </p:sp>
      <p:sp>
        <p:nvSpPr>
          <p:cNvPr id="49" name="4Mspham-0936082789">
            <a:extLst>
              <a:ext uri="{FF2B5EF4-FFF2-40B4-BE49-F238E27FC236}">
                <a16:creationId xmlns:a16="http://schemas.microsoft.com/office/drawing/2014/main" id="{FE7D4F35-F474-8585-76BE-D41023868FB6}"/>
              </a:ext>
            </a:extLst>
          </p:cNvPr>
          <p:cNvSpPr txBox="1">
            <a:spLocks/>
          </p:cNvSpPr>
          <p:nvPr/>
        </p:nvSpPr>
        <p:spPr>
          <a:xfrm>
            <a:off x="3338950" y="6069987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What day is it today?</a:t>
            </a:r>
          </a:p>
        </p:txBody>
      </p:sp>
      <p:sp>
        <p:nvSpPr>
          <p:cNvPr id="50" name="5Mspham-0936082789">
            <a:extLst>
              <a:ext uri="{FF2B5EF4-FFF2-40B4-BE49-F238E27FC236}">
                <a16:creationId xmlns:a16="http://schemas.microsoft.com/office/drawing/2014/main" id="{A7245712-2A9C-88D6-467D-19BCE441BE54}"/>
              </a:ext>
            </a:extLst>
          </p:cNvPr>
          <p:cNvSpPr txBox="1">
            <a:spLocks/>
          </p:cNvSpPr>
          <p:nvPr/>
        </p:nvSpPr>
        <p:spPr>
          <a:xfrm>
            <a:off x="3338950" y="7042230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It's Sunday. It's Sunday.</a:t>
            </a:r>
          </a:p>
        </p:txBody>
      </p:sp>
      <p:sp>
        <p:nvSpPr>
          <p:cNvPr id="51" name="6Mspham-0936082789">
            <a:extLst>
              <a:ext uri="{FF2B5EF4-FFF2-40B4-BE49-F238E27FC236}">
                <a16:creationId xmlns:a16="http://schemas.microsoft.com/office/drawing/2014/main" id="{986C7BC8-1968-5389-86DE-E5650C356E60}"/>
              </a:ext>
            </a:extLst>
          </p:cNvPr>
          <p:cNvSpPr txBox="1">
            <a:spLocks/>
          </p:cNvSpPr>
          <p:nvPr/>
        </p:nvSpPr>
        <p:spPr>
          <a:xfrm>
            <a:off x="3338950" y="8014473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What do you do on Sundays?</a:t>
            </a:r>
          </a:p>
        </p:txBody>
      </p:sp>
      <p:sp>
        <p:nvSpPr>
          <p:cNvPr id="52" name="4Mspham-0936082789">
            <a:extLst>
              <a:ext uri="{FF2B5EF4-FFF2-40B4-BE49-F238E27FC236}">
                <a16:creationId xmlns:a16="http://schemas.microsoft.com/office/drawing/2014/main" id="{09FB8C4B-8D0B-793D-5D6B-7B7FE950F437}"/>
              </a:ext>
            </a:extLst>
          </p:cNvPr>
          <p:cNvSpPr txBox="1">
            <a:spLocks/>
          </p:cNvSpPr>
          <p:nvPr/>
        </p:nvSpPr>
        <p:spPr>
          <a:xfrm>
            <a:off x="3338950" y="4578783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I study at school. I study at school.</a:t>
            </a:r>
          </a:p>
        </p:txBody>
      </p:sp>
      <p:sp>
        <p:nvSpPr>
          <p:cNvPr id="53" name="6Mspham-0936082789">
            <a:extLst>
              <a:ext uri="{FF2B5EF4-FFF2-40B4-BE49-F238E27FC236}">
                <a16:creationId xmlns:a16="http://schemas.microsoft.com/office/drawing/2014/main" id="{1B8D35D2-D18E-8015-F10F-30B84D24D1B4}"/>
              </a:ext>
            </a:extLst>
          </p:cNvPr>
          <p:cNvSpPr txBox="1">
            <a:spLocks/>
          </p:cNvSpPr>
          <p:nvPr/>
        </p:nvSpPr>
        <p:spPr>
          <a:xfrm>
            <a:off x="3338950" y="8986715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C00000"/>
                </a:solidFill>
                <a:effectLst>
                  <a:glow rad="228600">
                    <a:schemeClr val="bg1"/>
                  </a:glow>
                </a:effectLst>
              </a:rPr>
              <a:t>I listen to music. I listen to music.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DE5A34ED-C085-E748-CBA2-F59EAEBCE0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202" y="1773762"/>
            <a:ext cx="645596" cy="640080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8A009E3-4B9D-47AB-0D7F-876D0AF0E7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4806" y="6260782"/>
            <a:ext cx="645596" cy="640080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6FBCB9D2-F45A-77DB-7207-BFE392C6B5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0225" y="3742349"/>
            <a:ext cx="645596" cy="64008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0856D261-21ED-7ACF-0DCF-FC160B220EA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0225" y="8124376"/>
            <a:ext cx="645596" cy="640080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FCC8B6E3-F60A-622C-C02A-8F3AC96E87E2}"/>
              </a:ext>
            </a:extLst>
          </p:cNvPr>
          <p:cNvSpPr txBox="1">
            <a:spLocks/>
          </p:cNvSpPr>
          <p:nvPr/>
        </p:nvSpPr>
        <p:spPr>
          <a:xfrm>
            <a:off x="15163800" y="9041726"/>
            <a:ext cx="1981200" cy="996852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</a:t>
            </a:r>
          </a:p>
        </p:txBody>
      </p:sp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 (mp3cu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8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37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6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4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50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8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89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2 (mp3cut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2 (mp3cut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7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2 (mp3cut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7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2 (mp3cut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8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32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32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32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7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32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32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6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ck 32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rack 32 (mp3cu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8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32 (mp3cu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1" grpId="0"/>
      <p:bldP spid="31" grpId="1"/>
      <p:bldP spid="31" grpId="2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3" grpId="0"/>
      <p:bldP spid="53" grpId="1"/>
      <p:bldP spid="5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B7165C6-5FD7-E5E1-832B-84E2B63B8F8C}"/>
              </a:ext>
            </a:extLst>
          </p:cNvPr>
          <p:cNvSpPr txBox="1">
            <a:spLocks/>
          </p:cNvSpPr>
          <p:nvPr/>
        </p:nvSpPr>
        <p:spPr>
          <a:xfrm>
            <a:off x="2563003" y="427892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A491CB5-D62E-AD67-39EB-16B53F64038F}"/>
              </a:ext>
            </a:extLst>
          </p:cNvPr>
          <p:cNvSpPr txBox="1">
            <a:spLocks/>
          </p:cNvSpPr>
          <p:nvPr/>
        </p:nvSpPr>
        <p:spPr>
          <a:xfrm>
            <a:off x="1676400" y="37490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0FE04-A61B-D29C-46F6-1D09D04BC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019" y="5883077"/>
            <a:ext cx="5113187" cy="3538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9EE0F-15CB-3993-94C2-F50CC7305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478" y="1173234"/>
            <a:ext cx="5343526" cy="3767138"/>
          </a:xfrm>
          <a:prstGeom prst="rect">
            <a:avLst/>
          </a:prstGeom>
        </p:spPr>
      </p:pic>
      <p:sp>
        <p:nvSpPr>
          <p:cNvPr id="5" name="1Mspham-0936082789">
            <a:extLst>
              <a:ext uri="{FF2B5EF4-FFF2-40B4-BE49-F238E27FC236}">
                <a16:creationId xmlns:a16="http://schemas.microsoft.com/office/drawing/2014/main" id="{356565B8-AEB9-B288-CEAC-24F5146F6DC4}"/>
              </a:ext>
            </a:extLst>
          </p:cNvPr>
          <p:cNvSpPr txBox="1">
            <a:spLocks/>
          </p:cNvSpPr>
          <p:nvPr/>
        </p:nvSpPr>
        <p:spPr>
          <a:xfrm>
            <a:off x="3345013" y="1620805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day is it today?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4778C03D-2EBF-8904-4E2E-B4322392501D}"/>
              </a:ext>
            </a:extLst>
          </p:cNvPr>
          <p:cNvSpPr txBox="1">
            <a:spLocks/>
          </p:cNvSpPr>
          <p:nvPr/>
        </p:nvSpPr>
        <p:spPr>
          <a:xfrm>
            <a:off x="3345013" y="2601050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It's Monday. It's Monday.</a:t>
            </a:r>
          </a:p>
        </p:txBody>
      </p:sp>
      <p:sp>
        <p:nvSpPr>
          <p:cNvPr id="9" name="3Mspham-0936082789">
            <a:extLst>
              <a:ext uri="{FF2B5EF4-FFF2-40B4-BE49-F238E27FC236}">
                <a16:creationId xmlns:a16="http://schemas.microsoft.com/office/drawing/2014/main" id="{3FC992AA-8019-D071-EE0F-21863AB7ACB4}"/>
              </a:ext>
            </a:extLst>
          </p:cNvPr>
          <p:cNvSpPr txBox="1">
            <a:spLocks/>
          </p:cNvSpPr>
          <p:nvPr/>
        </p:nvSpPr>
        <p:spPr>
          <a:xfrm>
            <a:off x="3345013" y="3581295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do you do on Mondays?</a:t>
            </a:r>
          </a:p>
        </p:txBody>
      </p:sp>
      <p:sp>
        <p:nvSpPr>
          <p:cNvPr id="10" name="4Mspham-0936082789">
            <a:extLst>
              <a:ext uri="{FF2B5EF4-FFF2-40B4-BE49-F238E27FC236}">
                <a16:creationId xmlns:a16="http://schemas.microsoft.com/office/drawing/2014/main" id="{66937A5E-DB4B-02EB-1CE1-CECAE209BB52}"/>
              </a:ext>
            </a:extLst>
          </p:cNvPr>
          <p:cNvSpPr txBox="1">
            <a:spLocks/>
          </p:cNvSpPr>
          <p:nvPr/>
        </p:nvSpPr>
        <p:spPr>
          <a:xfrm>
            <a:off x="3345013" y="6052743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day is it today?</a:t>
            </a:r>
          </a:p>
        </p:txBody>
      </p:sp>
      <p:sp>
        <p:nvSpPr>
          <p:cNvPr id="11" name="5Mspham-0936082789">
            <a:extLst>
              <a:ext uri="{FF2B5EF4-FFF2-40B4-BE49-F238E27FC236}">
                <a16:creationId xmlns:a16="http://schemas.microsoft.com/office/drawing/2014/main" id="{FAAD3CBB-CF1F-A1C8-87C8-C329A725DD53}"/>
              </a:ext>
            </a:extLst>
          </p:cNvPr>
          <p:cNvSpPr txBox="1">
            <a:spLocks/>
          </p:cNvSpPr>
          <p:nvPr/>
        </p:nvSpPr>
        <p:spPr>
          <a:xfrm>
            <a:off x="3345013" y="7024986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It's Sunday. It's Sunday.</a:t>
            </a:r>
          </a:p>
        </p:txBody>
      </p:sp>
      <p:sp>
        <p:nvSpPr>
          <p:cNvPr id="12" name="6Mspham-0936082789">
            <a:extLst>
              <a:ext uri="{FF2B5EF4-FFF2-40B4-BE49-F238E27FC236}">
                <a16:creationId xmlns:a16="http://schemas.microsoft.com/office/drawing/2014/main" id="{57A327D4-37E3-130F-1BD8-8A88DDCAEE7D}"/>
              </a:ext>
            </a:extLst>
          </p:cNvPr>
          <p:cNvSpPr txBox="1">
            <a:spLocks/>
          </p:cNvSpPr>
          <p:nvPr/>
        </p:nvSpPr>
        <p:spPr>
          <a:xfrm>
            <a:off x="3345013" y="7997229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What do you do on Sundays?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D15E1D53-75D6-E5AC-4A69-DBBEC07A9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1637" y="421056"/>
            <a:ext cx="1005840" cy="1005840"/>
          </a:xfrm>
          <a:prstGeom prst="rect">
            <a:avLst/>
          </a:prstGeom>
        </p:spPr>
      </p:pic>
      <p:sp>
        <p:nvSpPr>
          <p:cNvPr id="29" name="4Mspham-0936082789">
            <a:extLst>
              <a:ext uri="{FF2B5EF4-FFF2-40B4-BE49-F238E27FC236}">
                <a16:creationId xmlns:a16="http://schemas.microsoft.com/office/drawing/2014/main" id="{68FBA6C6-E380-8CED-B533-28044028FAF0}"/>
              </a:ext>
            </a:extLst>
          </p:cNvPr>
          <p:cNvSpPr txBox="1">
            <a:spLocks/>
          </p:cNvSpPr>
          <p:nvPr/>
        </p:nvSpPr>
        <p:spPr>
          <a:xfrm>
            <a:off x="3345013" y="4561539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 study at school. I study at school.</a:t>
            </a:r>
          </a:p>
        </p:txBody>
      </p:sp>
      <p:sp>
        <p:nvSpPr>
          <p:cNvPr id="30" name="6Mspham-0936082789">
            <a:extLst>
              <a:ext uri="{FF2B5EF4-FFF2-40B4-BE49-F238E27FC236}">
                <a16:creationId xmlns:a16="http://schemas.microsoft.com/office/drawing/2014/main" id="{60856364-4EF2-8768-37F1-6EB9034FA640}"/>
              </a:ext>
            </a:extLst>
          </p:cNvPr>
          <p:cNvSpPr txBox="1">
            <a:spLocks/>
          </p:cNvSpPr>
          <p:nvPr/>
        </p:nvSpPr>
        <p:spPr>
          <a:xfrm>
            <a:off x="3345013" y="8969471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/>
              <a:t>I listen to music. I listen to music.</a:t>
            </a:r>
          </a:p>
        </p:txBody>
      </p:sp>
      <p:sp>
        <p:nvSpPr>
          <p:cNvPr id="32" name="1Mspham-0936082789">
            <a:extLst>
              <a:ext uri="{FF2B5EF4-FFF2-40B4-BE49-F238E27FC236}">
                <a16:creationId xmlns:a16="http://schemas.microsoft.com/office/drawing/2014/main" id="{268D3AB1-86C9-D436-D9A9-5E9C4938897C}"/>
              </a:ext>
            </a:extLst>
          </p:cNvPr>
          <p:cNvSpPr txBox="1">
            <a:spLocks/>
          </p:cNvSpPr>
          <p:nvPr/>
        </p:nvSpPr>
        <p:spPr>
          <a:xfrm>
            <a:off x="3345013" y="1630108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What day is it today?</a:t>
            </a:r>
          </a:p>
        </p:txBody>
      </p:sp>
      <p:sp>
        <p:nvSpPr>
          <p:cNvPr id="33" name="2Mspham-0936082789">
            <a:extLst>
              <a:ext uri="{FF2B5EF4-FFF2-40B4-BE49-F238E27FC236}">
                <a16:creationId xmlns:a16="http://schemas.microsoft.com/office/drawing/2014/main" id="{B3152D93-E5B5-8463-E67F-C4830A6CCDD1}"/>
              </a:ext>
            </a:extLst>
          </p:cNvPr>
          <p:cNvSpPr txBox="1">
            <a:spLocks/>
          </p:cNvSpPr>
          <p:nvPr/>
        </p:nvSpPr>
        <p:spPr>
          <a:xfrm>
            <a:off x="3345013" y="2610353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It's Monday. It's Monday.</a:t>
            </a:r>
          </a:p>
        </p:txBody>
      </p:sp>
      <p:sp>
        <p:nvSpPr>
          <p:cNvPr id="34" name="3Mspham-0936082789">
            <a:extLst>
              <a:ext uri="{FF2B5EF4-FFF2-40B4-BE49-F238E27FC236}">
                <a16:creationId xmlns:a16="http://schemas.microsoft.com/office/drawing/2014/main" id="{A9CD1498-4E15-6CD8-7647-D464B8D8581E}"/>
              </a:ext>
            </a:extLst>
          </p:cNvPr>
          <p:cNvSpPr txBox="1">
            <a:spLocks/>
          </p:cNvSpPr>
          <p:nvPr/>
        </p:nvSpPr>
        <p:spPr>
          <a:xfrm>
            <a:off x="3345013" y="3590598"/>
            <a:ext cx="95250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 do you do on Mondays?</a:t>
            </a:r>
          </a:p>
        </p:txBody>
      </p:sp>
      <p:sp>
        <p:nvSpPr>
          <p:cNvPr id="35" name="4Mspham-0936082789">
            <a:extLst>
              <a:ext uri="{FF2B5EF4-FFF2-40B4-BE49-F238E27FC236}">
                <a16:creationId xmlns:a16="http://schemas.microsoft.com/office/drawing/2014/main" id="{AFEA0EE2-DD49-6553-8D3F-5D014626800E}"/>
              </a:ext>
            </a:extLst>
          </p:cNvPr>
          <p:cNvSpPr txBox="1">
            <a:spLocks/>
          </p:cNvSpPr>
          <p:nvPr/>
        </p:nvSpPr>
        <p:spPr>
          <a:xfrm>
            <a:off x="3345013" y="6062046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What day is it today?</a:t>
            </a:r>
          </a:p>
        </p:txBody>
      </p:sp>
      <p:sp>
        <p:nvSpPr>
          <p:cNvPr id="36" name="5Mspham-0936082789">
            <a:extLst>
              <a:ext uri="{FF2B5EF4-FFF2-40B4-BE49-F238E27FC236}">
                <a16:creationId xmlns:a16="http://schemas.microsoft.com/office/drawing/2014/main" id="{7A7AF2E1-7695-7FA0-FE76-FEFF8FCB2B88}"/>
              </a:ext>
            </a:extLst>
          </p:cNvPr>
          <p:cNvSpPr txBox="1">
            <a:spLocks/>
          </p:cNvSpPr>
          <p:nvPr/>
        </p:nvSpPr>
        <p:spPr>
          <a:xfrm>
            <a:off x="3345013" y="7034289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It's Sunday. It's Sunday.</a:t>
            </a:r>
          </a:p>
        </p:txBody>
      </p:sp>
      <p:sp>
        <p:nvSpPr>
          <p:cNvPr id="37" name="6Mspham-0936082789">
            <a:extLst>
              <a:ext uri="{FF2B5EF4-FFF2-40B4-BE49-F238E27FC236}">
                <a16:creationId xmlns:a16="http://schemas.microsoft.com/office/drawing/2014/main" id="{79E7E6D7-9FB2-7EE2-33D5-4CEB636984D8}"/>
              </a:ext>
            </a:extLst>
          </p:cNvPr>
          <p:cNvSpPr txBox="1">
            <a:spLocks/>
          </p:cNvSpPr>
          <p:nvPr/>
        </p:nvSpPr>
        <p:spPr>
          <a:xfrm>
            <a:off x="3345013" y="8006532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 do you do on Sundays?</a:t>
            </a:r>
          </a:p>
        </p:txBody>
      </p:sp>
      <p:sp>
        <p:nvSpPr>
          <p:cNvPr id="38" name="4Mspham-0936082789">
            <a:extLst>
              <a:ext uri="{FF2B5EF4-FFF2-40B4-BE49-F238E27FC236}">
                <a16:creationId xmlns:a16="http://schemas.microsoft.com/office/drawing/2014/main" id="{76F469BE-5D2E-1F8F-90F5-8D7D703EEF53}"/>
              </a:ext>
            </a:extLst>
          </p:cNvPr>
          <p:cNvSpPr txBox="1">
            <a:spLocks/>
          </p:cNvSpPr>
          <p:nvPr/>
        </p:nvSpPr>
        <p:spPr>
          <a:xfrm>
            <a:off x="3345013" y="4570842"/>
            <a:ext cx="11258576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 study at school. I study at school.</a:t>
            </a:r>
          </a:p>
        </p:txBody>
      </p:sp>
      <p:sp>
        <p:nvSpPr>
          <p:cNvPr id="39" name="6Mspham-0936082789">
            <a:extLst>
              <a:ext uri="{FF2B5EF4-FFF2-40B4-BE49-F238E27FC236}">
                <a16:creationId xmlns:a16="http://schemas.microsoft.com/office/drawing/2014/main" id="{85E18A49-C3BE-68FA-7722-7BD689A440C0}"/>
              </a:ext>
            </a:extLst>
          </p:cNvPr>
          <p:cNvSpPr txBox="1">
            <a:spLocks/>
          </p:cNvSpPr>
          <p:nvPr/>
        </p:nvSpPr>
        <p:spPr>
          <a:xfrm>
            <a:off x="3345013" y="8978774"/>
            <a:ext cx="10363200" cy="91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400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 listen to music. I listen to music.</a:t>
            </a:r>
          </a:p>
        </p:txBody>
      </p:sp>
    </p:spTree>
    <p:extLst>
      <p:ext uri="{BB962C8B-B14F-4D97-AF65-F5344CB8AC3E}">
        <p14:creationId xmlns:p14="http://schemas.microsoft.com/office/powerpoint/2010/main" val="16287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7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6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8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2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909</Words>
  <Application>Microsoft Office PowerPoint</Application>
  <PresentationFormat>Custom</PresentationFormat>
  <Paragraphs>135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.VnHelvetInsH</vt:lpstr>
      <vt:lpstr>.VnCooper</vt:lpstr>
      <vt:lpstr>Comic Sans MS</vt:lpstr>
      <vt:lpstr>Arial</vt:lpstr>
      <vt:lpstr>Calibri</vt:lpstr>
      <vt:lpstr>Cooper Black</vt:lpstr>
      <vt:lpstr>.VnAvant</vt:lpstr>
      <vt:lpstr>Kirang Haerang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172</cp:revision>
  <dcterms:created xsi:type="dcterms:W3CDTF">2006-08-16T00:00:00Z</dcterms:created>
  <dcterms:modified xsi:type="dcterms:W3CDTF">2023-06-07T02:35:45Z</dcterms:modified>
  <dc:identifier>DAFhFAq5cvQ</dc:identifier>
</cp:coreProperties>
</file>