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571" r:id="rId2"/>
    <p:sldId id="572" r:id="rId3"/>
    <p:sldId id="759" r:id="rId4"/>
    <p:sldId id="772" r:id="rId5"/>
    <p:sldId id="773" r:id="rId6"/>
    <p:sldId id="776" r:id="rId7"/>
    <p:sldId id="774" r:id="rId8"/>
    <p:sldId id="775" r:id="rId9"/>
    <p:sldId id="777" r:id="rId10"/>
    <p:sldId id="778" r:id="rId11"/>
    <p:sldId id="761" r:id="rId12"/>
    <p:sldId id="569" r:id="rId13"/>
    <p:sldId id="555" r:id="rId14"/>
    <p:sldId id="585" r:id="rId15"/>
    <p:sldId id="780" r:id="rId16"/>
    <p:sldId id="1265" r:id="rId17"/>
    <p:sldId id="1264" r:id="rId18"/>
    <p:sldId id="1271" r:id="rId19"/>
    <p:sldId id="598" r:id="rId20"/>
    <p:sldId id="599" r:id="rId21"/>
    <p:sldId id="604" r:id="rId22"/>
    <p:sldId id="602" r:id="rId23"/>
    <p:sldId id="603" r:id="rId24"/>
    <p:sldId id="601" r:id="rId25"/>
    <p:sldId id="600" r:id="rId26"/>
    <p:sldId id="779" r:id="rId27"/>
    <p:sldId id="491" r:id="rId28"/>
    <p:sldId id="2007577260" r:id="rId29"/>
  </p:sldIdLst>
  <p:sldSz cx="18288000" cy="10287000"/>
  <p:notesSz cx="6858000" cy="9144000"/>
  <p:embeddedFontLst>
    <p:embeddedFont>
      <p:font typeface=".VnAvant" panose="020B7200000000000000" pitchFamily="34" charset="0"/>
      <p:regular r:id="rId31"/>
      <p:bold r:id="rId32"/>
      <p:italic r:id="rId33"/>
      <p:boldItalic r:id="rId34"/>
    </p:embeddedFont>
    <p:embeddedFont>
      <p:font typeface=".VnCooper" panose="020B7200000000000000" pitchFamily="34" charset="0"/>
      <p:regular r:id="rId35"/>
    </p:embeddedFont>
    <p:embeddedFont>
      <p:font typeface=".VnHelvetInsH" panose="020B7200000000000000" pitchFamily="34" charset="0"/>
      <p:regular r:id="rId36"/>
    </p:embeddedFont>
    <p:embeddedFont>
      <p:font typeface="Arial Black" panose="020B0A04020102020204" pitchFamily="34" charset="0"/>
      <p:bold r:id="rId37"/>
    </p:embeddedFont>
    <p:embeddedFont>
      <p:font typeface="Broadway" panose="04040905080B02020502" pitchFamily="82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Cooper Black" panose="0208090404030B020404" pitchFamily="18" charset="0"/>
      <p:regular r:id="rId51"/>
    </p:embeddedFont>
    <p:embeddedFont>
      <p:font typeface="Kirang Haerang" panose="020B0604020202020204" charset="0"/>
      <p:regular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66"/>
    <a:srgbClr val="F9D9D7"/>
    <a:srgbClr val="D48D5B"/>
    <a:srgbClr val="9751CB"/>
    <a:srgbClr val="552579"/>
    <a:srgbClr val="D60000"/>
    <a:srgbClr val="FF5050"/>
    <a:srgbClr val="E1616A"/>
    <a:srgbClr val="641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 varScale="1">
        <p:scale>
          <a:sx n="55" d="100"/>
          <a:sy n="55" d="100"/>
        </p:scale>
        <p:origin x="65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940F3-CBF4-40AE-9EAF-BE54898396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5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0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81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11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45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1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2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26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6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26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65DD868-2DC9-FE13-A9B0-E543354246B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14D9B2-104F-EFB0-36A0-6E345B7F6B0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73D6F032-B4BA-87F2-0D8E-C611BB1A1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61814" y="7889459"/>
            <a:ext cx="3048000" cy="212598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37B8EE-5D52-FC09-8F08-98063691D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9296">
            <a:off x="15454106" y="298788"/>
            <a:ext cx="1937412" cy="3137511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C7F1F9DF-E073-C050-0EE8-E1B2C4BA912F}"/>
              </a:ext>
            </a:extLst>
          </p:cNvPr>
          <p:cNvSpPr/>
          <p:nvPr/>
        </p:nvSpPr>
        <p:spPr>
          <a:xfrm>
            <a:off x="1249752" y="571500"/>
            <a:ext cx="16298762" cy="8534400"/>
          </a:xfrm>
          <a:custGeom>
            <a:avLst/>
            <a:gdLst/>
            <a:ahLst/>
            <a:cxnLst/>
            <a:rect l="l" t="t" r="r" b="b"/>
            <a:pathLst>
              <a:path w="827989" h="537638">
                <a:moveTo>
                  <a:pt x="461490" y="0"/>
                </a:moveTo>
                <a:cubicBezTo>
                  <a:pt x="470405" y="0"/>
                  <a:pt x="479374" y="0"/>
                  <a:pt x="488272" y="0"/>
                </a:cubicBezTo>
                <a:cubicBezTo>
                  <a:pt x="559210" y="8909"/>
                  <a:pt x="603543" y="38564"/>
                  <a:pt x="623736" y="87090"/>
                </a:cubicBezTo>
                <a:cubicBezTo>
                  <a:pt x="742003" y="80618"/>
                  <a:pt x="827989" y="172373"/>
                  <a:pt x="775586" y="262426"/>
                </a:cubicBezTo>
                <a:cubicBezTo>
                  <a:pt x="793012" y="281349"/>
                  <a:pt x="807550" y="302517"/>
                  <a:pt x="812800" y="330926"/>
                </a:cubicBezTo>
                <a:cubicBezTo>
                  <a:pt x="812800" y="339065"/>
                  <a:pt x="812800" y="347184"/>
                  <a:pt x="812800" y="355321"/>
                </a:cubicBezTo>
                <a:cubicBezTo>
                  <a:pt x="797154" y="427627"/>
                  <a:pt x="729827" y="476486"/>
                  <a:pt x="619295" y="463333"/>
                </a:cubicBezTo>
                <a:cubicBezTo>
                  <a:pt x="590856" y="500459"/>
                  <a:pt x="540252" y="537638"/>
                  <a:pt x="461507" y="533008"/>
                </a:cubicBezTo>
                <a:cubicBezTo>
                  <a:pt x="420804" y="530570"/>
                  <a:pt x="392488" y="516453"/>
                  <a:pt x="367697" y="499302"/>
                </a:cubicBezTo>
                <a:cubicBezTo>
                  <a:pt x="341584" y="513559"/>
                  <a:pt x="313304" y="524747"/>
                  <a:pt x="272443" y="524871"/>
                </a:cubicBezTo>
                <a:cubicBezTo>
                  <a:pt x="177910" y="525082"/>
                  <a:pt x="114672" y="470155"/>
                  <a:pt x="113139" y="394815"/>
                </a:cubicBezTo>
                <a:cubicBezTo>
                  <a:pt x="52367" y="377190"/>
                  <a:pt x="11206" y="344291"/>
                  <a:pt x="0" y="287995"/>
                </a:cubicBezTo>
                <a:cubicBezTo>
                  <a:pt x="0" y="279858"/>
                  <a:pt x="0" y="271704"/>
                  <a:pt x="0" y="263601"/>
                </a:cubicBezTo>
                <a:cubicBezTo>
                  <a:pt x="12369" y="207816"/>
                  <a:pt x="51292" y="172776"/>
                  <a:pt x="116099" y="157922"/>
                </a:cubicBezTo>
                <a:cubicBezTo>
                  <a:pt x="112205" y="63818"/>
                  <a:pt x="241837" y="5016"/>
                  <a:pt x="348333" y="46474"/>
                </a:cubicBezTo>
                <a:cubicBezTo>
                  <a:pt x="373689" y="25973"/>
                  <a:pt x="409562" y="3613"/>
                  <a:pt x="461490" y="0"/>
                </a:cubicBezTo>
                <a:close/>
              </a:path>
            </a:pathLst>
          </a:custGeom>
          <a:solidFill>
            <a:srgbClr val="F6BBB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E3309615-861F-7095-BD8A-1589F3B96BF9}"/>
              </a:ext>
            </a:extLst>
          </p:cNvPr>
          <p:cNvSpPr txBox="1"/>
          <p:nvPr/>
        </p:nvSpPr>
        <p:spPr>
          <a:xfrm>
            <a:off x="3357365" y="5077042"/>
            <a:ext cx="12355584" cy="1154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  <a:spcAft>
                <a:spcPts val="2400"/>
              </a:spcAft>
            </a:pPr>
            <a:r>
              <a:rPr lang="en" sz="16600" b="1" spc="50">
                <a:ln w="9525" cmpd="sng">
                  <a:solidFill>
                    <a:srgbClr val="FE9D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E9D82">
                      <a:alpha val="40000"/>
                    </a:srgbClr>
                  </a:glow>
                </a:effectLst>
                <a:latin typeface=".VnHelvetInsH" panose="020B7200000000000000" pitchFamily="34" charset="0"/>
              </a:rPr>
              <a:t>My week</a:t>
            </a:r>
            <a:endParaRPr lang="en-US" sz="34400" b="1" spc="50">
              <a:ln w="9525" cmpd="sng">
                <a:solidFill>
                  <a:srgbClr val="FE9D8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E9D82">
                    <a:alpha val="40000"/>
                  </a:srgbClr>
                </a:glow>
              </a:effectLst>
              <a:latin typeface=".VnHelvetInsH" panose="020B7200000000000000" pitchFamily="34" charset="0"/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06F612-CC1A-A26D-F6C6-245855813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7017" y="424337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CB1145EF-176D-B915-A975-2B67830C2D0C}"/>
              </a:ext>
            </a:extLst>
          </p:cNvPr>
          <p:cNvSpPr txBox="1">
            <a:spLocks/>
          </p:cNvSpPr>
          <p:nvPr/>
        </p:nvSpPr>
        <p:spPr>
          <a:xfrm>
            <a:off x="3952604" y="239727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>
                <a:solidFill>
                  <a:srgbClr val="7A5A4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3</a:t>
            </a:r>
            <a:endParaRPr lang="en-US" sz="6000" b="1">
              <a:solidFill>
                <a:srgbClr val="7A5A4E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Google Shape;1587;p38">
            <a:extLst>
              <a:ext uri="{FF2B5EF4-FFF2-40B4-BE49-F238E27FC236}">
                <a16:creationId xmlns:a16="http://schemas.microsoft.com/office/drawing/2014/main" id="{B203BC8B-8DC9-D83B-5358-8CEA49F73270}"/>
              </a:ext>
            </a:extLst>
          </p:cNvPr>
          <p:cNvSpPr txBox="1">
            <a:spLocks/>
          </p:cNvSpPr>
          <p:nvPr/>
        </p:nvSpPr>
        <p:spPr>
          <a:xfrm>
            <a:off x="6086457" y="6644562"/>
            <a:ext cx="68974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7A5A4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FCEF20-2255-1591-FDA1-6EA5ED0742CA}"/>
              </a:ext>
            </a:extLst>
          </p:cNvPr>
          <p:cNvSpPr/>
          <p:nvPr/>
        </p:nvSpPr>
        <p:spPr>
          <a:xfrm rot="158523">
            <a:off x="15746836" y="462090"/>
            <a:ext cx="1660651" cy="981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900389-DE1D-07F7-AA7A-1C31D84A9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395" y="517228"/>
            <a:ext cx="1445531" cy="934995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EB0331BC-4C3D-519F-2559-076E5D0641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4658" y="782334"/>
            <a:ext cx="2792606" cy="24295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A3B2B21-DB2F-102B-D4D8-339D908286D8}"/>
              </a:ext>
            </a:extLst>
          </p:cNvPr>
          <p:cNvGrpSpPr/>
          <p:nvPr/>
        </p:nvGrpSpPr>
        <p:grpSpPr>
          <a:xfrm>
            <a:off x="1313355" y="7813678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1F83A68E-273D-25F6-97F2-2A1BC30ABC11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AA3D2587-EB66-65BE-85B1-27B23DBBA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949F2281-1DD4-EE68-E90E-0A1F06F595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78541" y="6918507"/>
            <a:ext cx="3808010" cy="31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23ABEA0D-C579-41BA-8B18-ECB5B4D1D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61" y="0"/>
            <a:ext cx="18288000" cy="10287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04F4E73-0403-49F9-51B7-7CA2198D028E}"/>
              </a:ext>
            </a:extLst>
          </p:cNvPr>
          <p:cNvGrpSpPr/>
          <p:nvPr/>
        </p:nvGrpSpPr>
        <p:grpSpPr>
          <a:xfrm>
            <a:off x="6336018" y="11218355"/>
            <a:ext cx="5525615" cy="37879142"/>
            <a:chOff x="5850524" y="579492"/>
            <a:chExt cx="2699788" cy="185075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2D2BFE-E38E-BE7A-4A51-A85DA95B566F}"/>
                </a:ext>
              </a:extLst>
            </p:cNvPr>
            <p:cNvGrpSpPr/>
            <p:nvPr/>
          </p:nvGrpSpPr>
          <p:grpSpPr>
            <a:xfrm>
              <a:off x="5884176" y="16628084"/>
              <a:ext cx="2632485" cy="2458969"/>
              <a:chOff x="1311563" y="2745606"/>
              <a:chExt cx="2632485" cy="2458969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6100235-DAC3-C84B-5FF4-78DD22734425}"/>
                  </a:ext>
                </a:extLst>
              </p:cNvPr>
              <p:cNvGrpSpPr/>
              <p:nvPr/>
            </p:nvGrpSpPr>
            <p:grpSpPr>
              <a:xfrm>
                <a:off x="1311563" y="2745606"/>
                <a:ext cx="2632485" cy="2458969"/>
                <a:chOff x="609600" y="2019300"/>
                <a:chExt cx="3850546" cy="3596743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4BD80D63-5E84-5AE9-379D-5EFDA8816B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9600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7" name="MsPham-0936082789">
                  <a:extLst>
                    <a:ext uri="{FF2B5EF4-FFF2-40B4-BE49-F238E27FC236}">
                      <a16:creationId xmlns:a16="http://schemas.microsoft.com/office/drawing/2014/main" id="{264F7209-3A97-B53D-BBA8-CE9ADDB5EDE0}"/>
                    </a:ext>
                  </a:extLst>
                </p:cNvPr>
                <p:cNvSpPr/>
                <p:nvPr/>
              </p:nvSpPr>
              <p:spPr>
                <a:xfrm>
                  <a:off x="673040" y="2276796"/>
                  <a:ext cx="3667647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rgbClr val="FF0000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Sunday</a:t>
                  </a:r>
                </a:p>
              </p:txBody>
            </p:sp>
          </p:grpSp>
          <p:pic>
            <p:nvPicPr>
              <p:cNvPr id="5" name="MsPham-0936082789">
                <a:extLst>
                  <a:ext uri="{FF2B5EF4-FFF2-40B4-BE49-F238E27FC236}">
                    <a16:creationId xmlns:a16="http://schemas.microsoft.com/office/drawing/2014/main" id="{CA6F2D50-3F1A-CD91-3A06-AE060CFEF2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1094" y="3551511"/>
                <a:ext cx="1854960" cy="1585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FFE225-8BA4-1685-2D6F-5D3BB167444F}"/>
                </a:ext>
              </a:extLst>
            </p:cNvPr>
            <p:cNvGrpSpPr/>
            <p:nvPr/>
          </p:nvGrpSpPr>
          <p:grpSpPr>
            <a:xfrm>
              <a:off x="5850524" y="13953317"/>
              <a:ext cx="2699788" cy="2458969"/>
              <a:chOff x="2203673" y="7124700"/>
              <a:chExt cx="2699788" cy="245896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5D91A73-50DF-A122-F834-91628BF54D48}"/>
                  </a:ext>
                </a:extLst>
              </p:cNvPr>
              <p:cNvGrpSpPr/>
              <p:nvPr/>
            </p:nvGrpSpPr>
            <p:grpSpPr>
              <a:xfrm>
                <a:off x="2203673" y="7124700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D02B24EC-D88F-2AF4-CD09-BF56E3ED22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12" name="MsPham-0936082789">
                  <a:extLst>
                    <a:ext uri="{FF2B5EF4-FFF2-40B4-BE49-F238E27FC236}">
                      <a16:creationId xmlns:a16="http://schemas.microsoft.com/office/drawing/2014/main" id="{2F94B854-B23B-83BA-1178-D28AEE833543}"/>
                    </a:ext>
                  </a:extLst>
                </p:cNvPr>
                <p:cNvSpPr/>
                <p:nvPr/>
              </p:nvSpPr>
              <p:spPr>
                <a:xfrm>
                  <a:off x="2444965" y="1319051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Saturday</a:t>
                  </a:r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2BD7BB3-8B2F-7A93-1072-56CF5DCF75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66" t="11631" r="3081" b="7843"/>
              <a:stretch/>
            </p:blipFill>
            <p:spPr>
              <a:xfrm>
                <a:off x="2678236" y="7981678"/>
                <a:ext cx="1683358" cy="1493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9D9D7"/>
                </a:solidFill>
              </a:ln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CAF75E-FC33-C6D0-8868-0F180A70DBFF}"/>
                </a:ext>
              </a:extLst>
            </p:cNvPr>
            <p:cNvGrpSpPr/>
            <p:nvPr/>
          </p:nvGrpSpPr>
          <p:grpSpPr>
            <a:xfrm>
              <a:off x="5884176" y="5929022"/>
              <a:ext cx="2632485" cy="2458969"/>
              <a:chOff x="14587773" y="2509961"/>
              <a:chExt cx="2632485" cy="245896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B7898D1-2402-03CC-D421-4259529A020E}"/>
                  </a:ext>
                </a:extLst>
              </p:cNvPr>
              <p:cNvGrpSpPr/>
              <p:nvPr/>
            </p:nvGrpSpPr>
            <p:grpSpPr>
              <a:xfrm>
                <a:off x="14587773" y="2509961"/>
                <a:ext cx="2632485" cy="2458969"/>
                <a:chOff x="13661164" y="2019300"/>
                <a:chExt cx="3850546" cy="3596743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7F1FDD92-927A-1786-1819-16838537F3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661164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17" name="MsPham-0936082789">
                  <a:extLst>
                    <a:ext uri="{FF2B5EF4-FFF2-40B4-BE49-F238E27FC236}">
                      <a16:creationId xmlns:a16="http://schemas.microsoft.com/office/drawing/2014/main" id="{98E91B3E-D24C-60A9-37A0-3BE469D695BD}"/>
                    </a:ext>
                  </a:extLst>
                </p:cNvPr>
                <p:cNvSpPr/>
                <p:nvPr/>
              </p:nvSpPr>
              <p:spPr>
                <a:xfrm>
                  <a:off x="13661164" y="2282772"/>
                  <a:ext cx="3850546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Wednesday</a:t>
                  </a: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97EE74E-0CFC-8F12-EFD2-49DCF3621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93314" y="3304009"/>
                <a:ext cx="2244267" cy="1591781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BDA0F2-8802-42EB-1A81-62B05D664779}"/>
                </a:ext>
              </a:extLst>
            </p:cNvPr>
            <p:cNvGrpSpPr/>
            <p:nvPr/>
          </p:nvGrpSpPr>
          <p:grpSpPr>
            <a:xfrm>
              <a:off x="5884176" y="579492"/>
              <a:ext cx="2632485" cy="2458969"/>
              <a:chOff x="5693896" y="579492"/>
              <a:chExt cx="2632485" cy="245896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7C2C742-94A1-DD52-70C2-236AEDC49741}"/>
                  </a:ext>
                </a:extLst>
              </p:cNvPr>
              <p:cNvGrpSpPr/>
              <p:nvPr/>
            </p:nvGrpSpPr>
            <p:grpSpPr>
              <a:xfrm>
                <a:off x="5693896" y="579492"/>
                <a:ext cx="2632485" cy="2458969"/>
                <a:chOff x="4960121" y="2019300"/>
                <a:chExt cx="3850546" cy="3596743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2D1BB37B-EDF3-301E-2AD8-851072701D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60121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29" name="MsPham-0936082789">
                  <a:extLst>
                    <a:ext uri="{FF2B5EF4-FFF2-40B4-BE49-F238E27FC236}">
                      <a16:creationId xmlns:a16="http://schemas.microsoft.com/office/drawing/2014/main" id="{6E467851-6BCA-E063-1010-BFE8B6E40DCB}"/>
                    </a:ext>
                  </a:extLst>
                </p:cNvPr>
                <p:cNvSpPr/>
                <p:nvPr/>
              </p:nvSpPr>
              <p:spPr>
                <a:xfrm>
                  <a:off x="4960121" y="2289260"/>
                  <a:ext cx="3850546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Monday</a:t>
                  </a:r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3311235-BE90-C500-1333-F22C0A651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48673" y="1370625"/>
                <a:ext cx="2228004" cy="1601302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E49D971-C3BA-A797-D81E-71248D888BBF}"/>
                </a:ext>
              </a:extLst>
            </p:cNvPr>
            <p:cNvGrpSpPr/>
            <p:nvPr/>
          </p:nvGrpSpPr>
          <p:grpSpPr>
            <a:xfrm>
              <a:off x="5850524" y="8603787"/>
              <a:ext cx="2699788" cy="2458969"/>
              <a:chOff x="13409769" y="7005968"/>
              <a:chExt cx="2699788" cy="245896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EFAB052-A27D-2916-48BC-C7F338A67D4C}"/>
                  </a:ext>
                </a:extLst>
              </p:cNvPr>
              <p:cNvGrpSpPr/>
              <p:nvPr/>
            </p:nvGrpSpPr>
            <p:grpSpPr>
              <a:xfrm>
                <a:off x="13409769" y="7005968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F8F9D26B-E6B5-F77C-E626-E2205121C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34" name="MsPham-0936082789">
                  <a:extLst>
                    <a:ext uri="{FF2B5EF4-FFF2-40B4-BE49-F238E27FC236}">
                      <a16:creationId xmlns:a16="http://schemas.microsoft.com/office/drawing/2014/main" id="{2EF04273-863D-CE0F-FECA-5051B20C4D14}"/>
                    </a:ext>
                  </a:extLst>
                </p:cNvPr>
                <p:cNvSpPr/>
                <p:nvPr/>
              </p:nvSpPr>
              <p:spPr>
                <a:xfrm>
                  <a:off x="2444965" y="1300109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Thursday</a:t>
                  </a:r>
                </a:p>
              </p:txBody>
            </p:sp>
          </p:grpSp>
          <p:pic>
            <p:nvPicPr>
              <p:cNvPr id="32" name="MsPham-0936082789">
                <a:extLst>
                  <a:ext uri="{FF2B5EF4-FFF2-40B4-BE49-F238E27FC236}">
                    <a16:creationId xmlns:a16="http://schemas.microsoft.com/office/drawing/2014/main" id="{DCD68269-4273-DC00-ADA2-DEF8225124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9162" r="24778"/>
              <a:stretch/>
            </p:blipFill>
            <p:spPr>
              <a:xfrm>
                <a:off x="13953416" y="7840618"/>
                <a:ext cx="1644774" cy="1536160"/>
              </a:xfrm>
              <a:prstGeom prst="roundRect">
                <a:avLst>
                  <a:gd name="adj" fmla="val 11069"/>
                </a:avLst>
              </a:prstGeom>
              <a:noFill/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EE65F79-984F-C577-3250-C42E7876ABF9}"/>
                </a:ext>
              </a:extLst>
            </p:cNvPr>
            <p:cNvGrpSpPr/>
            <p:nvPr/>
          </p:nvGrpSpPr>
          <p:grpSpPr>
            <a:xfrm>
              <a:off x="5868050" y="3254257"/>
              <a:ext cx="2664737" cy="2458969"/>
              <a:chOff x="10343774" y="572843"/>
              <a:chExt cx="2664737" cy="245896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24E8BA2-A99C-28FE-F7A3-D0FF1DBB2EC4}"/>
                  </a:ext>
                </a:extLst>
              </p:cNvPr>
              <p:cNvGrpSpPr/>
              <p:nvPr/>
            </p:nvGrpSpPr>
            <p:grpSpPr>
              <a:xfrm>
                <a:off x="10343774" y="572843"/>
                <a:ext cx="2664737" cy="2458969"/>
                <a:chOff x="9310643" y="2019300"/>
                <a:chExt cx="3897721" cy="3596743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477380DE-2CFC-6306-92C8-9FA0D28972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10643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50" name="MsPham-0936082789">
                  <a:extLst>
                    <a:ext uri="{FF2B5EF4-FFF2-40B4-BE49-F238E27FC236}">
                      <a16:creationId xmlns:a16="http://schemas.microsoft.com/office/drawing/2014/main" id="{0EAAE127-E687-F96A-3D7C-69FD433D4664}"/>
                    </a:ext>
                  </a:extLst>
                </p:cNvPr>
                <p:cNvSpPr/>
                <p:nvPr/>
              </p:nvSpPr>
              <p:spPr>
                <a:xfrm>
                  <a:off x="9357818" y="2291936"/>
                  <a:ext cx="3850546" cy="114336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Tuesday</a:t>
                  </a:r>
                </a:p>
              </p:txBody>
            </p:sp>
          </p:grpSp>
          <p:pic>
            <p:nvPicPr>
              <p:cNvPr id="37" name="MsPham-0936082789">
                <a:extLst>
                  <a:ext uri="{FF2B5EF4-FFF2-40B4-BE49-F238E27FC236}">
                    <a16:creationId xmlns:a16="http://schemas.microsoft.com/office/drawing/2014/main" id="{1ED2C29E-8916-E38D-3409-CF3571E205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433" r="1074" b="6687"/>
              <a:stretch/>
            </p:blipFill>
            <p:spPr bwMode="auto">
              <a:xfrm>
                <a:off x="10848441" y="1360922"/>
                <a:ext cx="1623149" cy="1649005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6C7BF3B-599E-EE1D-DDD7-C561EA07F782}"/>
                </a:ext>
              </a:extLst>
            </p:cNvPr>
            <p:cNvGrpSpPr/>
            <p:nvPr/>
          </p:nvGrpSpPr>
          <p:grpSpPr>
            <a:xfrm>
              <a:off x="5850524" y="11278552"/>
              <a:ext cx="2699788" cy="2458969"/>
              <a:chOff x="8229600" y="7417699"/>
              <a:chExt cx="2699788" cy="2458969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C1B9FE2-E6D6-6F60-8C1B-9BFD36DB2605}"/>
                  </a:ext>
                </a:extLst>
              </p:cNvPr>
              <p:cNvGrpSpPr/>
              <p:nvPr/>
            </p:nvGrpSpPr>
            <p:grpSpPr>
              <a:xfrm>
                <a:off x="8229600" y="7417699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569CAAEE-2894-EE21-A6EC-EB066404C1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56" name="MsPham-0936082789">
                  <a:extLst>
                    <a:ext uri="{FF2B5EF4-FFF2-40B4-BE49-F238E27FC236}">
                      <a16:creationId xmlns:a16="http://schemas.microsoft.com/office/drawing/2014/main" id="{81E3F1F9-44DA-1E71-21A0-5C1898C8F0A7}"/>
                    </a:ext>
                  </a:extLst>
                </p:cNvPr>
                <p:cNvSpPr/>
                <p:nvPr/>
              </p:nvSpPr>
              <p:spPr>
                <a:xfrm>
                  <a:off x="2444965" y="1300110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Friday</a:t>
                  </a:r>
                </a:p>
              </p:txBody>
            </p:sp>
          </p:grpSp>
          <p:pic>
            <p:nvPicPr>
              <p:cNvPr id="54" name="MsPham-0936082789">
                <a:extLst>
                  <a:ext uri="{FF2B5EF4-FFF2-40B4-BE49-F238E27FC236}">
                    <a16:creationId xmlns:a16="http://schemas.microsoft.com/office/drawing/2014/main" id="{34975792-D5A3-FE57-66C1-8430EE437F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" r="3290"/>
              <a:stretch/>
            </p:blipFill>
            <p:spPr bwMode="auto">
              <a:xfrm>
                <a:off x="8638592" y="8220790"/>
                <a:ext cx="1770070" cy="1588123"/>
              </a:xfrm>
              <a:prstGeom prst="roundRect">
                <a:avLst>
                  <a:gd name="adj" fmla="val 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1" name="2">
            <a:extLst>
              <a:ext uri="{FF2B5EF4-FFF2-40B4-BE49-F238E27FC236}">
                <a16:creationId xmlns:a16="http://schemas.microsoft.com/office/drawing/2014/main" id="{C1FF9090-CA94-4644-8A91-F33F22A1F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 rot="464930">
            <a:off x="741160" y="4149777"/>
            <a:ext cx="2853251" cy="24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6219E3D-01F0-4267-8B6F-20E5A4DEDA8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0" b="19859"/>
          <a:stretch/>
        </p:blipFill>
        <p:spPr>
          <a:xfrm>
            <a:off x="13848528" y="3598636"/>
            <a:ext cx="3985008" cy="3910970"/>
          </a:xfrm>
          <a:prstGeom prst="rect">
            <a:avLst/>
          </a:prstGeom>
        </p:spPr>
      </p:pic>
      <p:sp>
        <p:nvSpPr>
          <p:cNvPr id="136" name="Next.MsPham">
            <a:extLst>
              <a:ext uri="{FF2B5EF4-FFF2-40B4-BE49-F238E27FC236}">
                <a16:creationId xmlns:a16="http://schemas.microsoft.com/office/drawing/2014/main" id="{954CEA5C-FF16-425B-B9CF-5564347E5B1F}"/>
              </a:ext>
            </a:extLst>
          </p:cNvPr>
          <p:cNvSpPr/>
          <p:nvPr/>
        </p:nvSpPr>
        <p:spPr>
          <a:xfrm>
            <a:off x="15130670" y="81915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Next.MsPham">
            <a:extLst>
              <a:ext uri="{FF2B5EF4-FFF2-40B4-BE49-F238E27FC236}">
                <a16:creationId xmlns:a16="http://schemas.microsoft.com/office/drawing/2014/main" id="{3D196A80-D41E-4E63-A995-0871FFD2BCED}"/>
              </a:ext>
            </a:extLst>
          </p:cNvPr>
          <p:cNvSpPr/>
          <p:nvPr/>
        </p:nvSpPr>
        <p:spPr>
          <a:xfrm>
            <a:off x="15130670" y="81915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15130670" y="81915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AF10FC8-5FD3-F9F0-24D2-E4E371D98A55}"/>
              </a:ext>
            </a:extLst>
          </p:cNvPr>
          <p:cNvGrpSpPr/>
          <p:nvPr/>
        </p:nvGrpSpPr>
        <p:grpSpPr>
          <a:xfrm>
            <a:off x="6538306" y="2387134"/>
            <a:ext cx="5121038" cy="4783493"/>
            <a:chOff x="1311563" y="2745606"/>
            <a:chExt cx="2632485" cy="245896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8A2384B-78A2-A014-476E-5D0F6E00282D}"/>
                </a:ext>
              </a:extLst>
            </p:cNvPr>
            <p:cNvGrpSpPr/>
            <p:nvPr/>
          </p:nvGrpSpPr>
          <p:grpSpPr>
            <a:xfrm>
              <a:off x="1311563" y="2745606"/>
              <a:ext cx="2632485" cy="2458969"/>
              <a:chOff x="609600" y="2019300"/>
              <a:chExt cx="3850546" cy="359674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C046DA2-4A33-7643-E86C-109FF0DE0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" y="2019300"/>
                <a:ext cx="3850546" cy="3596743"/>
              </a:xfrm>
              <a:prstGeom prst="rect">
                <a:avLst/>
              </a:prstGeom>
            </p:spPr>
          </p:pic>
          <p:sp>
            <p:nvSpPr>
              <p:cNvPr id="26" name="MsPham-0936082789">
                <a:extLst>
                  <a:ext uri="{FF2B5EF4-FFF2-40B4-BE49-F238E27FC236}">
                    <a16:creationId xmlns:a16="http://schemas.microsoft.com/office/drawing/2014/main" id="{C04351E2-E1FA-B559-CDBA-7476433AD976}"/>
                  </a:ext>
                </a:extLst>
              </p:cNvPr>
              <p:cNvSpPr/>
              <p:nvPr/>
            </p:nvSpPr>
            <p:spPr>
              <a:xfrm>
                <a:off x="673040" y="2276796"/>
                <a:ext cx="3667647" cy="12044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rgbClr val="FF0000"/>
                    </a:solidFill>
                    <a:latin typeface=".VnAvant" panose="020B7200000000000000" pitchFamily="34" charset="0"/>
                    <a:cs typeface="Arial" panose="020B0604020202020204" pitchFamily="34" charset="0"/>
                  </a:rPr>
                  <a:t>Sunday</a:t>
                </a:r>
              </a:p>
            </p:txBody>
          </p:sp>
        </p:grp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04FC38D-E0C4-9B4D-F119-5D44135F4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094" y="3551511"/>
              <a:ext cx="1854960" cy="158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27CE5B4-9A31-33F2-A20B-220F1F851618}"/>
              </a:ext>
            </a:extLst>
          </p:cNvPr>
          <p:cNvSpPr/>
          <p:nvPr/>
        </p:nvSpPr>
        <p:spPr>
          <a:xfrm>
            <a:off x="3886201" y="7866024"/>
            <a:ext cx="10515599" cy="15389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8D5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ular Callout 11">
            <a:extLst>
              <a:ext uri="{FF2B5EF4-FFF2-40B4-BE49-F238E27FC236}">
                <a16:creationId xmlns:a16="http://schemas.microsoft.com/office/drawing/2014/main" id="{44B7913B-10F7-72B9-8DB0-EC1508500BE3}"/>
              </a:ext>
            </a:extLst>
          </p:cNvPr>
          <p:cNvSpPr/>
          <p:nvPr/>
        </p:nvSpPr>
        <p:spPr>
          <a:xfrm>
            <a:off x="3886199" y="7914453"/>
            <a:ext cx="10552602" cy="108349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n-US" sz="44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_____________________?</a:t>
            </a:r>
          </a:p>
          <a:p>
            <a:pPr algn="ctr"/>
            <a:r>
              <a:rPr lang="en-US" sz="44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Sunday</a:t>
            </a:r>
          </a:p>
        </p:txBody>
      </p:sp>
      <p:sp>
        <p:nvSpPr>
          <p:cNvPr id="47" name="Rounded Rectangular Callout 11">
            <a:extLst>
              <a:ext uri="{FF2B5EF4-FFF2-40B4-BE49-F238E27FC236}">
                <a16:creationId xmlns:a16="http://schemas.microsoft.com/office/drawing/2014/main" id="{68C3A01E-FECC-BB88-F274-98F10136C375}"/>
              </a:ext>
            </a:extLst>
          </p:cNvPr>
          <p:cNvSpPr/>
          <p:nvPr/>
        </p:nvSpPr>
        <p:spPr>
          <a:xfrm>
            <a:off x="3857399" y="7735545"/>
            <a:ext cx="10363200" cy="108349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400" b="1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day is it today</a:t>
            </a:r>
            <a:endParaRPr lang="en-US" sz="4400" b="1" dirty="0">
              <a:solidFill>
                <a:srgbClr val="FF00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</p:childTnLst>
        </p:cTn>
      </p:par>
    </p:tnLst>
    <p:bldLst>
      <p:bldP spid="139" grpId="0" animBg="1"/>
      <p:bldP spid="44" grpId="0" animBg="1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0034" y="1642129"/>
            <a:ext cx="10647938" cy="6088349"/>
          </a:xfrm>
          <a:prstGeom prst="rect">
            <a:avLst/>
          </a:prstGeom>
        </p:spPr>
      </p:pic>
      <p:sp>
        <p:nvSpPr>
          <p:cNvPr id="126" name="MsPham"/>
          <p:cNvSpPr/>
          <p:nvPr/>
        </p:nvSpPr>
        <p:spPr>
          <a:xfrm>
            <a:off x="4548375" y="2943888"/>
            <a:ext cx="9191249" cy="1649141"/>
          </a:xfrm>
          <a:prstGeom prst="roundRect">
            <a:avLst>
              <a:gd name="adj" fmla="val 23246"/>
            </a:avLst>
          </a:prstGeom>
          <a:noFill/>
          <a:ln w="571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1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oadway" panose="04040905080B02020502" pitchFamily="82" charset="0"/>
              </a:rPr>
              <a:t>Good job!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697F8940-CD57-494E-B82B-0D4032882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8386685" y="5894788"/>
            <a:ext cx="1986744" cy="772007"/>
          </a:xfrm>
          <a:prstGeom prst="roundRect">
            <a:avLst>
              <a:gd name="adj" fmla="val 50000"/>
            </a:avLst>
          </a:prstGeom>
          <a:solidFill>
            <a:srgbClr val="FF373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2">
            <a:extLst>
              <a:ext uri="{FF2B5EF4-FFF2-40B4-BE49-F238E27FC236}">
                <a16:creationId xmlns:a16="http://schemas.microsoft.com/office/drawing/2014/main" id="{C26AA4D3-B655-84AD-9AD6-C4305BA3C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 rot="464930">
            <a:off x="3272435" y="5669238"/>
            <a:ext cx="2853251" cy="24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2CDA9EC-84F6-A9E0-0EEC-19DC4B1F46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0" b="19859"/>
          <a:stretch/>
        </p:blipFill>
        <p:spPr>
          <a:xfrm>
            <a:off x="12690536" y="5711743"/>
            <a:ext cx="3985008" cy="39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8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64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859346" y="4660668"/>
            <a:ext cx="670244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AD9C6F-5879-F156-E867-45B5BFC01F37}"/>
              </a:ext>
            </a:extLst>
          </p:cNvPr>
          <p:cNvGrpSpPr/>
          <p:nvPr/>
        </p:nvGrpSpPr>
        <p:grpSpPr>
          <a:xfrm>
            <a:off x="1804744" y="3450677"/>
            <a:ext cx="1576884" cy="1692823"/>
            <a:chOff x="557150" y="2575123"/>
            <a:chExt cx="1576884" cy="1692823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557150" y="3560060"/>
              <a:ext cx="1576884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285" y="2575123"/>
              <a:ext cx="1060614" cy="106061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894235" y="4394359"/>
            <a:ext cx="6499529" cy="1498283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2060"/>
                </a:solidFill>
              </a:rPr>
              <a:t>What day is it today?</a:t>
            </a:r>
          </a:p>
          <a:p>
            <a:r>
              <a:rPr lang="en-US" sz="4400">
                <a:solidFill>
                  <a:srgbClr val="002060"/>
                </a:solidFill>
              </a:rPr>
              <a:t>It’s </a:t>
            </a:r>
            <a:r>
              <a:rPr lang="en-US" sz="4400">
                <a:solidFill>
                  <a:srgbClr val="C00000"/>
                </a:solidFill>
              </a:rPr>
              <a:t>_________</a:t>
            </a:r>
            <a:r>
              <a:rPr lang="en-US" sz="440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363537-B9A1-BC67-19C1-A16D6992E8B9}"/>
              </a:ext>
            </a:extLst>
          </p:cNvPr>
          <p:cNvGrpSpPr/>
          <p:nvPr/>
        </p:nvGrpSpPr>
        <p:grpSpPr>
          <a:xfrm>
            <a:off x="1284277" y="3048280"/>
            <a:ext cx="2632485" cy="2458969"/>
            <a:chOff x="609600" y="2019300"/>
            <a:chExt cx="3850546" cy="35967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172926-5FE4-1527-40B6-81F7F721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25793817-32CC-871E-69AB-5416169A868E}"/>
                </a:ext>
              </a:extLst>
            </p:cNvPr>
            <p:cNvSpPr/>
            <p:nvPr/>
          </p:nvSpPr>
          <p:spPr>
            <a:xfrm>
              <a:off x="609600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F3D83-22E7-4B07-D919-4F458C2EC829}"/>
              </a:ext>
            </a:extLst>
          </p:cNvPr>
          <p:cNvGrpSpPr/>
          <p:nvPr/>
        </p:nvGrpSpPr>
        <p:grpSpPr>
          <a:xfrm>
            <a:off x="5693896" y="579492"/>
            <a:ext cx="2632485" cy="2458969"/>
            <a:chOff x="4960121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026A9F-1DB2-5678-8837-B7484793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A1D702EC-AC7B-7F80-EAA3-5451F7B6BB8C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E8B1B9-5FC7-4376-4A1F-B7CE623A7F56}"/>
              </a:ext>
            </a:extLst>
          </p:cNvPr>
          <p:cNvGrpSpPr/>
          <p:nvPr/>
        </p:nvGrpSpPr>
        <p:grpSpPr>
          <a:xfrm>
            <a:off x="10343774" y="572843"/>
            <a:ext cx="2632485" cy="2458969"/>
            <a:chOff x="9310643" y="2019300"/>
            <a:chExt cx="3850546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9F293D-4B0F-92AE-56F2-DDB29B57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68F88CB9-AB8C-E761-5E04-30F2DEE7A67F}"/>
                </a:ext>
              </a:extLst>
            </p:cNvPr>
            <p:cNvSpPr/>
            <p:nvPr/>
          </p:nvSpPr>
          <p:spPr>
            <a:xfrm>
              <a:off x="9310643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0DA053-FE3E-F1AC-C64B-2BAEFF604891}"/>
              </a:ext>
            </a:extLst>
          </p:cNvPr>
          <p:cNvGrpSpPr/>
          <p:nvPr/>
        </p:nvGrpSpPr>
        <p:grpSpPr>
          <a:xfrm>
            <a:off x="14438424" y="2516381"/>
            <a:ext cx="2632485" cy="2458969"/>
            <a:chOff x="13661164" y="2019300"/>
            <a:chExt cx="3850546" cy="359674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B6ABD5C-F7C9-82C3-E2AA-C61BEAA1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A6DF0D0A-D756-3234-98A7-527C3242D019}"/>
                </a:ext>
              </a:extLst>
            </p:cNvPr>
            <p:cNvSpPr/>
            <p:nvPr/>
          </p:nvSpPr>
          <p:spPr>
            <a:xfrm>
              <a:off x="13661164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B612EC-E688-F4C3-04D8-A3C09D243808}"/>
              </a:ext>
            </a:extLst>
          </p:cNvPr>
          <p:cNvGrpSpPr/>
          <p:nvPr/>
        </p:nvGrpSpPr>
        <p:grpSpPr>
          <a:xfrm>
            <a:off x="2203673" y="7124700"/>
            <a:ext cx="2632485" cy="2458969"/>
            <a:chOff x="2362200" y="1104900"/>
            <a:chExt cx="3237257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8D79727-270C-AAE8-9876-A4AC98EA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C2D02904-8425-2350-43C4-640D25BC6075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D159C4-70B9-D231-A3C5-0D49CC9E96A2}"/>
              </a:ext>
            </a:extLst>
          </p:cNvPr>
          <p:cNvGrpSpPr/>
          <p:nvPr/>
        </p:nvGrpSpPr>
        <p:grpSpPr>
          <a:xfrm>
            <a:off x="8229600" y="7417699"/>
            <a:ext cx="2632485" cy="2458969"/>
            <a:chOff x="2362200" y="1104900"/>
            <a:chExt cx="3237257" cy="302387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9DDC719-A034-9F99-B048-B05E87AB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5" name="MsPham-0936082789">
              <a:extLst>
                <a:ext uri="{FF2B5EF4-FFF2-40B4-BE49-F238E27FC236}">
                  <a16:creationId xmlns:a16="http://schemas.microsoft.com/office/drawing/2014/main" id="{1DF60AFA-0318-A0DC-139B-CF869BAA7341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5BA0DA-74AE-001F-F79C-49037E6D79A6}"/>
              </a:ext>
            </a:extLst>
          </p:cNvPr>
          <p:cNvGrpSpPr/>
          <p:nvPr/>
        </p:nvGrpSpPr>
        <p:grpSpPr>
          <a:xfrm>
            <a:off x="13409769" y="7005968"/>
            <a:ext cx="2632485" cy="2458969"/>
            <a:chOff x="2362200" y="1104900"/>
            <a:chExt cx="3237257" cy="302387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1BD30A-0864-0F1C-4F22-F258D41B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8" name="MsPham-0936082789">
              <a:extLst>
                <a:ext uri="{FF2B5EF4-FFF2-40B4-BE49-F238E27FC236}">
                  <a16:creationId xmlns:a16="http://schemas.microsoft.com/office/drawing/2014/main" id="{9708F499-E10A-0645-08FF-D6913A766C4F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cxnSp>
        <p:nvCxnSpPr>
          <p:cNvPr id="1025" name="MsPham-0936082789">
            <a:extLst>
              <a:ext uri="{FF2B5EF4-FFF2-40B4-BE49-F238E27FC236}">
                <a16:creationId xmlns:a16="http://schemas.microsoft.com/office/drawing/2014/main" id="{FCBE7F43-2A58-18C2-401D-B806FC9D01D3}"/>
              </a:ext>
            </a:extLst>
          </p:cNvPr>
          <p:cNvCxnSpPr>
            <a:cxnSpLocks/>
          </p:cNvCxnSpPr>
          <p:nvPr/>
        </p:nvCxnSpPr>
        <p:spPr>
          <a:xfrm flipV="1">
            <a:off x="11046236" y="3101820"/>
            <a:ext cx="646033" cy="11102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MsPham-0936082789">
            <a:extLst>
              <a:ext uri="{FF2B5EF4-FFF2-40B4-BE49-F238E27FC236}">
                <a16:creationId xmlns:a16="http://schemas.microsoft.com/office/drawing/2014/main" id="{754B0CC8-CF3B-3734-37DB-420A6EBABAB3}"/>
              </a:ext>
            </a:extLst>
          </p:cNvPr>
          <p:cNvCxnSpPr>
            <a:cxnSpLocks/>
          </p:cNvCxnSpPr>
          <p:nvPr/>
        </p:nvCxnSpPr>
        <p:spPr>
          <a:xfrm flipH="1" flipV="1">
            <a:off x="7003211" y="3101820"/>
            <a:ext cx="772337" cy="1129126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MsPham-0936082789">
            <a:extLst>
              <a:ext uri="{FF2B5EF4-FFF2-40B4-BE49-F238E27FC236}">
                <a16:creationId xmlns:a16="http://schemas.microsoft.com/office/drawing/2014/main" id="{9ABBC2E1-C210-9250-8F6B-B506DD40F0AF}"/>
              </a:ext>
            </a:extLst>
          </p:cNvPr>
          <p:cNvCxnSpPr>
            <a:cxnSpLocks/>
          </p:cNvCxnSpPr>
          <p:nvPr/>
        </p:nvCxnSpPr>
        <p:spPr>
          <a:xfrm flipV="1">
            <a:off x="12728506" y="4394359"/>
            <a:ext cx="1527295" cy="41679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MsPham-0936082789">
            <a:extLst>
              <a:ext uri="{FF2B5EF4-FFF2-40B4-BE49-F238E27FC236}">
                <a16:creationId xmlns:a16="http://schemas.microsoft.com/office/drawing/2014/main" id="{4B5240C0-7BE2-04D8-5206-DF37A7F8587F}"/>
              </a:ext>
            </a:extLst>
          </p:cNvPr>
          <p:cNvCxnSpPr>
            <a:cxnSpLocks/>
          </p:cNvCxnSpPr>
          <p:nvPr/>
        </p:nvCxnSpPr>
        <p:spPr>
          <a:xfrm flipH="1" flipV="1">
            <a:off x="4116980" y="4435613"/>
            <a:ext cx="1527295" cy="41679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MsPham-0936082789">
            <a:extLst>
              <a:ext uri="{FF2B5EF4-FFF2-40B4-BE49-F238E27FC236}">
                <a16:creationId xmlns:a16="http://schemas.microsoft.com/office/drawing/2014/main" id="{F768387E-12CD-0C3C-54CD-189B3E1F90D7}"/>
              </a:ext>
            </a:extLst>
          </p:cNvPr>
          <p:cNvCxnSpPr>
            <a:cxnSpLocks/>
          </p:cNvCxnSpPr>
          <p:nvPr/>
        </p:nvCxnSpPr>
        <p:spPr>
          <a:xfrm flipH="1">
            <a:off x="4887599" y="6150158"/>
            <a:ext cx="1089015" cy="101879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MsPham-0936082789">
            <a:extLst>
              <a:ext uri="{FF2B5EF4-FFF2-40B4-BE49-F238E27FC236}">
                <a16:creationId xmlns:a16="http://schemas.microsoft.com/office/drawing/2014/main" id="{30FA2108-8AC2-8680-8B4E-5D6C570CD3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377996" y="6018312"/>
            <a:ext cx="965165" cy="1098382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MsPham-0936082789">
            <a:extLst>
              <a:ext uri="{FF2B5EF4-FFF2-40B4-BE49-F238E27FC236}">
                <a16:creationId xmlns:a16="http://schemas.microsoft.com/office/drawing/2014/main" id="{61FCE5A0-174F-D5ED-8E60-1B043CA69716}"/>
              </a:ext>
            </a:extLst>
          </p:cNvPr>
          <p:cNvCxnSpPr>
            <a:cxnSpLocks/>
          </p:cNvCxnSpPr>
          <p:nvPr/>
        </p:nvCxnSpPr>
        <p:spPr>
          <a:xfrm>
            <a:off x="9389975" y="6150158"/>
            <a:ext cx="0" cy="11050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40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859346" y="4660668"/>
            <a:ext cx="670244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AD9C6F-5879-F156-E867-45B5BFC01F37}"/>
              </a:ext>
            </a:extLst>
          </p:cNvPr>
          <p:cNvGrpSpPr/>
          <p:nvPr/>
        </p:nvGrpSpPr>
        <p:grpSpPr>
          <a:xfrm>
            <a:off x="1804744" y="3450677"/>
            <a:ext cx="1576884" cy="1692823"/>
            <a:chOff x="557150" y="2575123"/>
            <a:chExt cx="1576884" cy="1692823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557150" y="3560060"/>
              <a:ext cx="1576884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285" y="2575123"/>
              <a:ext cx="1060614" cy="106061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378927" y="4266735"/>
            <a:ext cx="8030838" cy="1753530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What do you do on </a:t>
            </a:r>
            <a:r>
              <a:rPr lang="en-US" sz="4400">
                <a:solidFill>
                  <a:srgbClr val="FF0000"/>
                </a:solidFill>
                <a:latin typeface="Century Gothic" panose="020B0502020202020204" pitchFamily="34" charset="0"/>
              </a:rPr>
              <a:t>_____s</a:t>
            </a: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 algn="l">
              <a:lnSpc>
                <a:spcPts val="6000"/>
              </a:lnSpc>
              <a:spcAft>
                <a:spcPts val="900"/>
              </a:spcAft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      I </a:t>
            </a:r>
            <a:r>
              <a:rPr lang="en-US" sz="4400">
                <a:solidFill>
                  <a:srgbClr val="00B0F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363537-B9A1-BC67-19C1-A16D6992E8B9}"/>
              </a:ext>
            </a:extLst>
          </p:cNvPr>
          <p:cNvGrpSpPr/>
          <p:nvPr/>
        </p:nvGrpSpPr>
        <p:grpSpPr>
          <a:xfrm>
            <a:off x="1311563" y="2745606"/>
            <a:ext cx="2632485" cy="2458969"/>
            <a:chOff x="609600" y="2019300"/>
            <a:chExt cx="3850546" cy="35967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172926-5FE4-1527-40B6-81F7F721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25793817-32CC-871E-69AB-5416169A868E}"/>
                </a:ext>
              </a:extLst>
            </p:cNvPr>
            <p:cNvSpPr/>
            <p:nvPr/>
          </p:nvSpPr>
          <p:spPr>
            <a:xfrm>
              <a:off x="673040" y="2276796"/>
              <a:ext cx="3667647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F3D83-22E7-4B07-D919-4F458C2EC829}"/>
              </a:ext>
            </a:extLst>
          </p:cNvPr>
          <p:cNvGrpSpPr/>
          <p:nvPr/>
        </p:nvGrpSpPr>
        <p:grpSpPr>
          <a:xfrm>
            <a:off x="5693896" y="579492"/>
            <a:ext cx="2632485" cy="2458969"/>
            <a:chOff x="4960121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026A9F-1DB2-5678-8837-B7484793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A1D702EC-AC7B-7F80-EAA3-5451F7B6BB8C}"/>
                </a:ext>
              </a:extLst>
            </p:cNvPr>
            <p:cNvSpPr/>
            <p:nvPr/>
          </p:nvSpPr>
          <p:spPr>
            <a:xfrm>
              <a:off x="4960121" y="2289260"/>
              <a:ext cx="3850546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E8B1B9-5FC7-4376-4A1F-B7CE623A7F56}"/>
              </a:ext>
            </a:extLst>
          </p:cNvPr>
          <p:cNvGrpSpPr/>
          <p:nvPr/>
        </p:nvGrpSpPr>
        <p:grpSpPr>
          <a:xfrm>
            <a:off x="10343774" y="572843"/>
            <a:ext cx="2664737" cy="2458969"/>
            <a:chOff x="9310643" y="2019300"/>
            <a:chExt cx="3897721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9F293D-4B0F-92AE-56F2-DDB29B57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68F88CB9-AB8C-E761-5E04-30F2DEE7A67F}"/>
                </a:ext>
              </a:extLst>
            </p:cNvPr>
            <p:cNvSpPr/>
            <p:nvPr/>
          </p:nvSpPr>
          <p:spPr>
            <a:xfrm>
              <a:off x="9357818" y="2291936"/>
              <a:ext cx="3850546" cy="11433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0DA053-FE3E-F1AC-C64B-2BAEFF604891}"/>
              </a:ext>
            </a:extLst>
          </p:cNvPr>
          <p:cNvGrpSpPr/>
          <p:nvPr/>
        </p:nvGrpSpPr>
        <p:grpSpPr>
          <a:xfrm>
            <a:off x="14587773" y="2509961"/>
            <a:ext cx="2632485" cy="2458969"/>
            <a:chOff x="13661164" y="2019300"/>
            <a:chExt cx="3850546" cy="359674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B6ABD5C-F7C9-82C3-E2AA-C61BEAA1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A6DF0D0A-D756-3234-98A7-527C3242D019}"/>
                </a:ext>
              </a:extLst>
            </p:cNvPr>
            <p:cNvSpPr/>
            <p:nvPr/>
          </p:nvSpPr>
          <p:spPr>
            <a:xfrm>
              <a:off x="13661164" y="2282772"/>
              <a:ext cx="3850546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B612EC-E688-F4C3-04D8-A3C09D243808}"/>
              </a:ext>
            </a:extLst>
          </p:cNvPr>
          <p:cNvGrpSpPr/>
          <p:nvPr/>
        </p:nvGrpSpPr>
        <p:grpSpPr>
          <a:xfrm>
            <a:off x="2203673" y="7124700"/>
            <a:ext cx="2699788" cy="2458969"/>
            <a:chOff x="2362200" y="1104900"/>
            <a:chExt cx="3320022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8D79727-270C-AAE8-9876-A4AC98EA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C2D02904-8425-2350-43C4-640D25BC6075}"/>
                </a:ext>
              </a:extLst>
            </p:cNvPr>
            <p:cNvSpPr/>
            <p:nvPr/>
          </p:nvSpPr>
          <p:spPr>
            <a:xfrm>
              <a:off x="2444965" y="1319051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D159C4-70B9-D231-A3C5-0D49CC9E96A2}"/>
              </a:ext>
            </a:extLst>
          </p:cNvPr>
          <p:cNvGrpSpPr/>
          <p:nvPr/>
        </p:nvGrpSpPr>
        <p:grpSpPr>
          <a:xfrm>
            <a:off x="8229600" y="7417699"/>
            <a:ext cx="2699788" cy="2458969"/>
            <a:chOff x="2362200" y="1104900"/>
            <a:chExt cx="3320022" cy="302387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9DDC719-A034-9F99-B048-B05E87AB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5" name="MsPham-0936082789">
              <a:extLst>
                <a:ext uri="{FF2B5EF4-FFF2-40B4-BE49-F238E27FC236}">
                  <a16:creationId xmlns:a16="http://schemas.microsoft.com/office/drawing/2014/main" id="{1DF60AFA-0318-A0DC-139B-CF869BAA7341}"/>
                </a:ext>
              </a:extLst>
            </p:cNvPr>
            <p:cNvSpPr/>
            <p:nvPr/>
          </p:nvSpPr>
          <p:spPr>
            <a:xfrm>
              <a:off x="2444965" y="130011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5BA0DA-74AE-001F-F79C-49037E6D79A6}"/>
              </a:ext>
            </a:extLst>
          </p:cNvPr>
          <p:cNvGrpSpPr/>
          <p:nvPr/>
        </p:nvGrpSpPr>
        <p:grpSpPr>
          <a:xfrm>
            <a:off x="13409769" y="7005968"/>
            <a:ext cx="2699788" cy="2458969"/>
            <a:chOff x="2362200" y="1104900"/>
            <a:chExt cx="3320022" cy="302387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1BD30A-0864-0F1C-4F22-F258D41B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8" name="MsPham-0936082789">
              <a:extLst>
                <a:ext uri="{FF2B5EF4-FFF2-40B4-BE49-F238E27FC236}">
                  <a16:creationId xmlns:a16="http://schemas.microsoft.com/office/drawing/2014/main" id="{9708F499-E10A-0645-08FF-D6913A766C4F}"/>
                </a:ext>
              </a:extLst>
            </p:cNvPr>
            <p:cNvSpPr/>
            <p:nvPr/>
          </p:nvSpPr>
          <p:spPr>
            <a:xfrm>
              <a:off x="2444965" y="1300109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cxnSp>
        <p:nvCxnSpPr>
          <p:cNvPr id="1025" name="MsPham-0936082789">
            <a:extLst>
              <a:ext uri="{FF2B5EF4-FFF2-40B4-BE49-F238E27FC236}">
                <a16:creationId xmlns:a16="http://schemas.microsoft.com/office/drawing/2014/main" id="{FCBE7F43-2A58-18C2-401D-B806FC9D01D3}"/>
              </a:ext>
            </a:extLst>
          </p:cNvPr>
          <p:cNvCxnSpPr>
            <a:cxnSpLocks/>
          </p:cNvCxnSpPr>
          <p:nvPr/>
        </p:nvCxnSpPr>
        <p:spPr>
          <a:xfrm flipV="1">
            <a:off x="11046236" y="3101820"/>
            <a:ext cx="646033" cy="11102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MsPham-0936082789">
            <a:extLst>
              <a:ext uri="{FF2B5EF4-FFF2-40B4-BE49-F238E27FC236}">
                <a16:creationId xmlns:a16="http://schemas.microsoft.com/office/drawing/2014/main" id="{754B0CC8-CF3B-3734-37DB-420A6EBABAB3}"/>
              </a:ext>
            </a:extLst>
          </p:cNvPr>
          <p:cNvCxnSpPr>
            <a:cxnSpLocks/>
          </p:cNvCxnSpPr>
          <p:nvPr/>
        </p:nvCxnSpPr>
        <p:spPr>
          <a:xfrm flipH="1" flipV="1">
            <a:off x="7003211" y="3101820"/>
            <a:ext cx="646033" cy="99985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MsPham-0936082789">
            <a:extLst>
              <a:ext uri="{FF2B5EF4-FFF2-40B4-BE49-F238E27FC236}">
                <a16:creationId xmlns:a16="http://schemas.microsoft.com/office/drawing/2014/main" id="{9ABBC2E1-C210-9250-8F6B-B506DD40F0AF}"/>
              </a:ext>
            </a:extLst>
          </p:cNvPr>
          <p:cNvCxnSpPr>
            <a:cxnSpLocks/>
          </p:cNvCxnSpPr>
          <p:nvPr/>
        </p:nvCxnSpPr>
        <p:spPr>
          <a:xfrm flipV="1">
            <a:off x="13523787" y="4212053"/>
            <a:ext cx="911957" cy="411332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MsPham-0936082789">
            <a:extLst>
              <a:ext uri="{FF2B5EF4-FFF2-40B4-BE49-F238E27FC236}">
                <a16:creationId xmlns:a16="http://schemas.microsoft.com/office/drawing/2014/main" id="{4B5240C0-7BE2-04D8-5206-DF37A7F8587F}"/>
              </a:ext>
            </a:extLst>
          </p:cNvPr>
          <p:cNvCxnSpPr>
            <a:cxnSpLocks/>
          </p:cNvCxnSpPr>
          <p:nvPr/>
        </p:nvCxnSpPr>
        <p:spPr>
          <a:xfrm flipH="1" flipV="1">
            <a:off x="4116980" y="4435613"/>
            <a:ext cx="1089015" cy="37554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MsPham-0936082789">
            <a:extLst>
              <a:ext uri="{FF2B5EF4-FFF2-40B4-BE49-F238E27FC236}">
                <a16:creationId xmlns:a16="http://schemas.microsoft.com/office/drawing/2014/main" id="{F768387E-12CD-0C3C-54CD-189B3E1F90D7}"/>
              </a:ext>
            </a:extLst>
          </p:cNvPr>
          <p:cNvCxnSpPr>
            <a:cxnSpLocks/>
          </p:cNvCxnSpPr>
          <p:nvPr/>
        </p:nvCxnSpPr>
        <p:spPr>
          <a:xfrm flipH="1">
            <a:off x="4887599" y="6150158"/>
            <a:ext cx="1089015" cy="101879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MsPham-0936082789">
            <a:extLst>
              <a:ext uri="{FF2B5EF4-FFF2-40B4-BE49-F238E27FC236}">
                <a16:creationId xmlns:a16="http://schemas.microsoft.com/office/drawing/2014/main" id="{30FA2108-8AC2-8680-8B4E-5D6C570CD3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377996" y="6018312"/>
            <a:ext cx="965165" cy="1098382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MsPham-0936082789">
            <a:extLst>
              <a:ext uri="{FF2B5EF4-FFF2-40B4-BE49-F238E27FC236}">
                <a16:creationId xmlns:a16="http://schemas.microsoft.com/office/drawing/2014/main" id="{61FCE5A0-174F-D5ED-8E60-1B043CA69716}"/>
              </a:ext>
            </a:extLst>
          </p:cNvPr>
          <p:cNvCxnSpPr>
            <a:cxnSpLocks/>
          </p:cNvCxnSpPr>
          <p:nvPr/>
        </p:nvCxnSpPr>
        <p:spPr>
          <a:xfrm>
            <a:off x="9389975" y="6150158"/>
            <a:ext cx="0" cy="11050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5EB0BEC2-ED74-10E8-D3F3-C2953B8C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94" y="3551511"/>
            <a:ext cx="1854960" cy="158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DAD32C-5CE5-363C-7CBC-9F614F9123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66" t="11631" r="3081" b="7843"/>
          <a:stretch/>
        </p:blipFill>
        <p:spPr>
          <a:xfrm>
            <a:off x="2678236" y="7981678"/>
            <a:ext cx="1683358" cy="1493650"/>
          </a:xfrm>
          <a:prstGeom prst="rect">
            <a:avLst/>
          </a:prstGeom>
          <a:solidFill>
            <a:schemeClr val="bg1"/>
          </a:solidFill>
          <a:ln>
            <a:solidFill>
              <a:srgbClr val="F9D9D7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C3F11-D410-C846-8D0F-4331C4D82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3314" y="3304009"/>
            <a:ext cx="2244267" cy="1591781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39F95-6F7D-9E24-B194-E17A27B6A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673" y="1370625"/>
            <a:ext cx="2228004" cy="1601302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405035E7-8DD9-CC82-F24A-EF5FFB0FC7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62" r="24778"/>
          <a:stretch/>
        </p:blipFill>
        <p:spPr>
          <a:xfrm>
            <a:off x="13953416" y="7840618"/>
            <a:ext cx="1644774" cy="1536160"/>
          </a:xfrm>
          <a:prstGeom prst="roundRect">
            <a:avLst>
              <a:gd name="adj" fmla="val 11069"/>
            </a:avLst>
          </a:prstGeom>
          <a:noFill/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106EBE3-17AC-9483-79C1-A36EF9F21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3" r="1074" b="6687"/>
          <a:stretch/>
        </p:blipFill>
        <p:spPr bwMode="auto">
          <a:xfrm>
            <a:off x="10848441" y="1360922"/>
            <a:ext cx="1623149" cy="164900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0BD653C2-BD2A-8B63-1293-605CFB446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r="3290"/>
          <a:stretch/>
        </p:blipFill>
        <p:spPr bwMode="auto">
          <a:xfrm>
            <a:off x="8638592" y="8220790"/>
            <a:ext cx="1770070" cy="1588123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2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1524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Practice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0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spham-0936082789">
            <a:extLst>
              <a:ext uri="{FF2B5EF4-FFF2-40B4-BE49-F238E27FC236}">
                <a16:creationId xmlns:a16="http://schemas.microsoft.com/office/drawing/2014/main" id="{001539C2-53FD-664A-E9B3-CC9E9708F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632678"/>
              </p:ext>
            </p:extLst>
          </p:nvPr>
        </p:nvGraphicFramePr>
        <p:xfrm>
          <a:off x="876300" y="4470321"/>
          <a:ext cx="16535400" cy="4886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371092895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451680569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922891417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64354219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924533085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69248064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973279335"/>
                    </a:ext>
                  </a:extLst>
                </a:gridCol>
              </a:tblGrid>
              <a:tr h="935968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Nam's week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750632"/>
                  </a:ext>
                </a:extLst>
              </a:tr>
              <a:tr h="111618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  <a:endParaRPr lang="en-US" sz="32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Tuesday</a:t>
                      </a:r>
                      <a:endParaRPr lang="en-US" sz="32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Wednesday</a:t>
                      </a:r>
                      <a:endParaRPr lang="en-US" sz="32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Thursday</a:t>
                      </a:r>
                      <a:endParaRPr lang="en-US" sz="32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Friday</a:t>
                      </a:r>
                      <a:endParaRPr lang="en-US" sz="32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Saturday</a:t>
                      </a:r>
                      <a:endParaRPr lang="en-US" sz="32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Sunday</a:t>
                      </a:r>
                      <a:endParaRPr lang="en-US" sz="32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9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568014"/>
                  </a:ext>
                </a:extLst>
              </a:tr>
              <a:tr h="1841114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 to school</a:t>
                      </a:r>
                      <a:endParaRPr lang="en-US" sz="36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</a:p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  <a:p>
                      <a:pPr algn="ctr"/>
                      <a:endParaRPr lang="en-US" sz="3600" b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 to school</a:t>
                      </a:r>
                      <a:endParaRPr lang="en-US" sz="36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</a:t>
                      </a:r>
                    </a:p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  <a:p>
                      <a:pPr algn="ctr"/>
                      <a:endParaRPr lang="en-US" sz="3600" b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 to school</a:t>
                      </a:r>
                      <a:endParaRPr lang="en-US" sz="36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(3)</a:t>
                      </a:r>
                    </a:p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</a:p>
                    <a:p>
                      <a:pPr algn="ctr"/>
                      <a:endParaRPr lang="en-US" sz="3600" b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</a:t>
                      </a:r>
                    </a:p>
                    <a:p>
                      <a:pPr algn="ctr"/>
                      <a:endParaRPr lang="en-US" sz="3600" b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984765"/>
                  </a:ext>
                </a:extLst>
              </a:tr>
            </a:tbl>
          </a:graphicData>
        </a:graphic>
      </p:graphicFrame>
      <p:grpSp>
        <p:nvGrpSpPr>
          <p:cNvPr id="50" name="Mspham-0936082789">
            <a:extLst>
              <a:ext uri="{FF2B5EF4-FFF2-40B4-BE49-F238E27FC236}">
                <a16:creationId xmlns:a16="http://schemas.microsoft.com/office/drawing/2014/main" id="{4DFD078F-28E4-9332-1FA4-B28962150329}"/>
              </a:ext>
            </a:extLst>
          </p:cNvPr>
          <p:cNvGrpSpPr/>
          <p:nvPr/>
        </p:nvGrpSpPr>
        <p:grpSpPr>
          <a:xfrm>
            <a:off x="7620000" y="2092579"/>
            <a:ext cx="1939171" cy="1227093"/>
            <a:chOff x="3709758" y="3204070"/>
            <a:chExt cx="1768014" cy="1118785"/>
          </a:xfrm>
        </p:grpSpPr>
        <p:sp>
          <p:nvSpPr>
            <p:cNvPr id="51" name="Mspham-0936082789">
              <a:extLst>
                <a:ext uri="{FF2B5EF4-FFF2-40B4-BE49-F238E27FC236}">
                  <a16:creationId xmlns:a16="http://schemas.microsoft.com/office/drawing/2014/main" id="{C834ADE2-3522-AE5A-98D6-EF9208D5F6E8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2" name="MsPham-0936082789">
              <a:extLst>
                <a:ext uri="{FF2B5EF4-FFF2-40B4-BE49-F238E27FC236}">
                  <a16:creationId xmlns:a16="http://schemas.microsoft.com/office/drawing/2014/main" id="{18FD82E9-2C54-BC66-3090-67C10B7C7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462DDA0-550A-8CBC-8F32-C4E76A1F26EE}"/>
              </a:ext>
            </a:extLst>
          </p:cNvPr>
          <p:cNvSpPr txBox="1">
            <a:spLocks/>
          </p:cNvSpPr>
          <p:nvPr/>
        </p:nvSpPr>
        <p:spPr>
          <a:xfrm>
            <a:off x="2563003" y="427892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complete.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71A8D25-9860-BDD1-4DC4-B61A4EBCF575}"/>
              </a:ext>
            </a:extLst>
          </p:cNvPr>
          <p:cNvSpPr txBox="1">
            <a:spLocks/>
          </p:cNvSpPr>
          <p:nvPr/>
        </p:nvSpPr>
        <p:spPr>
          <a:xfrm>
            <a:off x="1676400" y="374909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84FA44D-D488-F397-F57D-1D72BEAB9B68}"/>
              </a:ext>
            </a:extLst>
          </p:cNvPr>
          <p:cNvSpPr txBox="1">
            <a:spLocks/>
          </p:cNvSpPr>
          <p:nvPr/>
        </p:nvSpPr>
        <p:spPr>
          <a:xfrm>
            <a:off x="1371600" y="1363819"/>
            <a:ext cx="15697200" cy="26846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274320" tIns="182880" rIns="274320" bIns="18288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Nam. It is Monday today. It is a school day. I go to school on Mondays, Tuesdays, Wednesdays, Thursdays and Fridays. At the weekend, I stay at home. I do housework on Saturdays. I watch TV on Sundays. What do you do at the weekend?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79FF40A-5A17-2790-C2FA-35D656249E33}"/>
              </a:ext>
            </a:extLst>
          </p:cNvPr>
          <p:cNvSpPr txBox="1"/>
          <p:nvPr/>
        </p:nvSpPr>
        <p:spPr>
          <a:xfrm>
            <a:off x="3429000" y="7650114"/>
            <a:ext cx="1981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  <a:endParaRPr lang="en-US" sz="3600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F708012-90CD-33FC-7C46-D8D1CF68EDBD}"/>
              </a:ext>
            </a:extLst>
          </p:cNvPr>
          <p:cNvSpPr txBox="1"/>
          <p:nvPr/>
        </p:nvSpPr>
        <p:spPr>
          <a:xfrm>
            <a:off x="8153400" y="7677824"/>
            <a:ext cx="1981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  <a:endParaRPr lang="en-US" sz="3600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ACCA4018-8F20-9805-28D6-4AB812DB6490}"/>
              </a:ext>
            </a:extLst>
          </p:cNvPr>
          <p:cNvSpPr txBox="1"/>
          <p:nvPr/>
        </p:nvSpPr>
        <p:spPr>
          <a:xfrm>
            <a:off x="12631880" y="7636259"/>
            <a:ext cx="2476500" cy="1219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/>
              <a:t>do housework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F9FEF27-3DD2-4D87-00D4-EDF082798DFB}"/>
              </a:ext>
            </a:extLst>
          </p:cNvPr>
          <p:cNvSpPr txBox="1"/>
          <p:nvPr/>
        </p:nvSpPr>
        <p:spPr>
          <a:xfrm>
            <a:off x="14994081" y="7661357"/>
            <a:ext cx="2476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watch </a:t>
            </a:r>
          </a:p>
          <a:p>
            <a:r>
              <a:rPr lang="en-US"/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905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C9CA3F85-376D-B932-362F-421B06350347}"/>
              </a:ext>
            </a:extLst>
          </p:cNvPr>
          <p:cNvSpPr txBox="1">
            <a:spLocks/>
          </p:cNvSpPr>
          <p:nvPr/>
        </p:nvSpPr>
        <p:spPr>
          <a:xfrm>
            <a:off x="2563003" y="427892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2F50C72-0079-0B73-3EFE-98A42D029D10}"/>
              </a:ext>
            </a:extLst>
          </p:cNvPr>
          <p:cNvSpPr txBox="1">
            <a:spLocks/>
          </p:cNvSpPr>
          <p:nvPr/>
        </p:nvSpPr>
        <p:spPr>
          <a:xfrm>
            <a:off x="1676400" y="374909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4DFDE1-9651-44E6-3440-22720C2AB340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89829A82-D52E-2886-0FE0-4B100B218C1F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1DAE1A60-91E0-3395-F9B9-B210533C5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AEAA4AF-AED8-3E7E-A036-34791C420982}"/>
              </a:ext>
            </a:extLst>
          </p:cNvPr>
          <p:cNvSpPr txBox="1">
            <a:spLocks/>
          </p:cNvSpPr>
          <p:nvPr/>
        </p:nvSpPr>
        <p:spPr>
          <a:xfrm>
            <a:off x="1450677" y="2479134"/>
            <a:ext cx="15697200" cy="487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__________. I go to school ______________________.</a:t>
            </a:r>
          </a:p>
          <a:p>
            <a:pPr algn="l">
              <a:lnSpc>
                <a:spcPct val="20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 housework on __________. On Sundays, I __________. What do you do at the weekend?</a:t>
            </a:r>
          </a:p>
        </p:txBody>
      </p:sp>
    </p:spTree>
    <p:extLst>
      <p:ext uri="{BB962C8B-B14F-4D97-AF65-F5344CB8AC3E}">
        <p14:creationId xmlns:p14="http://schemas.microsoft.com/office/powerpoint/2010/main" val="29526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B7165C6-5FD7-E5E1-832B-84E2B63B8F8C}"/>
              </a:ext>
            </a:extLst>
          </p:cNvPr>
          <p:cNvSpPr txBox="1">
            <a:spLocks/>
          </p:cNvSpPr>
          <p:nvPr/>
        </p:nvSpPr>
        <p:spPr>
          <a:xfrm>
            <a:off x="2563003" y="427892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A491CB5-D62E-AD67-39EB-16B53F64038F}"/>
              </a:ext>
            </a:extLst>
          </p:cNvPr>
          <p:cNvSpPr txBox="1">
            <a:spLocks/>
          </p:cNvSpPr>
          <p:nvPr/>
        </p:nvSpPr>
        <p:spPr>
          <a:xfrm>
            <a:off x="1676400" y="374909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5258ED-6402-822E-9F42-AB27AE8540C3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A5B8728D-62FB-5CD1-76B6-F6B89C2AFB94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EC3F0552-3E68-B66C-8A31-B48B0CF6D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FE4A50-38E8-4824-9548-B4C91A3D8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2513" r="3832" b="5358"/>
          <a:stretch/>
        </p:blipFill>
        <p:spPr bwMode="auto">
          <a:xfrm>
            <a:off x="3124200" y="1558749"/>
            <a:ext cx="13258800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AFA6B3AB-94A8-75DD-6EA7-8131ECD6C152}"/>
              </a:ext>
            </a:extLst>
          </p:cNvPr>
          <p:cNvSpPr txBox="1">
            <a:spLocks/>
          </p:cNvSpPr>
          <p:nvPr/>
        </p:nvSpPr>
        <p:spPr>
          <a:xfrm>
            <a:off x="5029200" y="814374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Weekend activities</a:t>
            </a:r>
          </a:p>
        </p:txBody>
      </p:sp>
    </p:spTree>
    <p:extLst>
      <p:ext uri="{BB962C8B-B14F-4D97-AF65-F5344CB8AC3E}">
        <p14:creationId xmlns:p14="http://schemas.microsoft.com/office/powerpoint/2010/main" val="202779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971810" y="4595185"/>
            <a:ext cx="16575286" cy="4596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96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Extra</a:t>
            </a:r>
            <a:endParaRPr lang="en-US" sz="17300">
              <a:solidFill>
                <a:srgbClr val="E1616A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Structure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69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kids jumping on a rock&#10;&#10;Description automatically generated with low confidence">
            <a:extLst>
              <a:ext uri="{FF2B5EF4-FFF2-40B4-BE49-F238E27FC236}">
                <a16:creationId xmlns:a16="http://schemas.microsoft.com/office/drawing/2014/main" id="{D873D46D-8FDF-46F7-48AE-147556F6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2BD459E-90BF-0AC1-83C9-8D61F40A8D8A}"/>
              </a:ext>
            </a:extLst>
          </p:cNvPr>
          <p:cNvSpPr txBox="1"/>
          <p:nvPr/>
        </p:nvSpPr>
        <p:spPr>
          <a:xfrm>
            <a:off x="2133600" y="3467100"/>
            <a:ext cx="14173200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6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5255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14013491" y="5951145"/>
            <a:ext cx="1312760" cy="830705"/>
            <a:chOff x="3709758" y="3204070"/>
            <a:chExt cx="1768014" cy="1118785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17086537" cy="1069133"/>
            <a:chOff x="1105774" y="247259"/>
            <a:chExt cx="11391024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10678819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</a:t>
              </a:r>
              <a:r>
                <a:rPr lang="en-US" sz="42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người </a:t>
              </a:r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 đó làm gì.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3074173" y="1335551"/>
            <a:ext cx="10493355" cy="1092902"/>
          </a:xfrm>
          <a:prstGeom prst="wedgeRoundRectCallout">
            <a:avLst>
              <a:gd name="adj1" fmla="val -53911"/>
              <a:gd name="adj2" fmla="val -2737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4400" b="1">
                <a:solidFill>
                  <a:srgbClr val="00B0F0"/>
                </a:solidFill>
                <a:latin typeface="Century Gothic" panose="020B0502020202020204" pitchFamily="34" charset="0"/>
              </a:rPr>
              <a:t>does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4400" b="1">
                <a:solidFill>
                  <a:srgbClr val="FF0066"/>
                </a:solidFill>
                <a:latin typeface="Century Gothic" panose="020B0502020202020204" pitchFamily="34" charset="0"/>
              </a:rPr>
              <a:t>she / he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do on ________?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990418" y="4885728"/>
            <a:ext cx="32181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4851505" y="2597822"/>
            <a:ext cx="8716023" cy="4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 / Cô ấy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gì vào thứ ___?)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4087314" y="3323464"/>
            <a:ext cx="7920261" cy="1092902"/>
          </a:xfrm>
          <a:prstGeom prst="wedgeRoundRectCallout">
            <a:avLst>
              <a:gd name="adj1" fmla="val -53912"/>
              <a:gd name="adj2" fmla="val -43888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400" b="1">
                <a:solidFill>
                  <a:srgbClr val="FF0066"/>
                </a:solidFill>
                <a:latin typeface="Century Gothic" panose="020B0502020202020204" pitchFamily="34" charset="0"/>
              </a:rPr>
              <a:t>She / He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0AAB9FE-8416-53B2-868C-89B18CD93142}"/>
              </a:ext>
            </a:extLst>
          </p:cNvPr>
          <p:cNvSpPr txBox="1"/>
          <p:nvPr/>
        </p:nvSpPr>
        <p:spPr>
          <a:xfrm>
            <a:off x="10668000" y="1584592"/>
            <a:ext cx="42666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thứ +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2473948" y="4858243"/>
            <a:ext cx="9645448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4400" b="1">
                <a:solidFill>
                  <a:srgbClr val="00B0F0"/>
                </a:solidFill>
                <a:latin typeface="Century Gothic" panose="020B0502020202020204" pitchFamily="34" charset="0"/>
              </a:rPr>
              <a:t>does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4400" b="1">
                <a:solidFill>
                  <a:srgbClr val="FF0066"/>
                </a:solidFill>
                <a:latin typeface="Century Gothic" panose="020B0502020202020204" pitchFamily="34" charset="0"/>
              </a:rPr>
              <a:t>she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do on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Sunday</a:t>
            </a:r>
            <a:r>
              <a:rPr lang="en-US" sz="4400" b="1">
                <a:solidFill>
                  <a:srgbClr val="00B050"/>
                </a:solidFill>
                <a:latin typeface="Century Gothic" panose="020B0502020202020204" pitchFamily="34" charset="0"/>
              </a:rPr>
              <a:t>s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2643041" y="6007790"/>
            <a:ext cx="8745451" cy="89717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400" b="1">
                <a:solidFill>
                  <a:srgbClr val="FF0066"/>
                </a:solidFill>
                <a:latin typeface="Century Gothic" panose="020B0502020202020204" pitchFamily="34" charset="0"/>
              </a:rPr>
              <a:t>She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4400" b="1">
                <a:solidFill>
                  <a:srgbClr val="00B0F0"/>
                </a:solidFill>
                <a:latin typeface="Century Gothic" panose="020B0502020202020204" pitchFamily="34" charset="0"/>
              </a:rPr>
              <a:t>do</a:t>
            </a:r>
            <a:r>
              <a:rPr lang="en-US" sz="4400" b="1">
                <a:solidFill>
                  <a:srgbClr val="00B050"/>
                </a:solidFill>
                <a:latin typeface="Century Gothic" panose="020B0502020202020204" pitchFamily="34" charset="0"/>
              </a:rPr>
              <a:t>es</a:t>
            </a:r>
            <a:r>
              <a:rPr lang="en-US" sz="4400" b="1">
                <a:solidFill>
                  <a:srgbClr val="00B0F0"/>
                </a:solidFill>
                <a:latin typeface="Century Gothic" panose="020B0502020202020204" pitchFamily="34" charset="0"/>
              </a:rPr>
              <a:t> housework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319594E-FB0B-A528-E71B-BB99A69D5581}"/>
              </a:ext>
            </a:extLst>
          </p:cNvPr>
          <p:cNvSpPr txBox="1"/>
          <p:nvPr/>
        </p:nvSpPr>
        <p:spPr>
          <a:xfrm>
            <a:off x="8153400" y="3513097"/>
            <a:ext cx="36300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V</a:t>
            </a: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s/es</a:t>
            </a:r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AF930E8F-8073-0F91-5816-A95BB0026816}"/>
              </a:ext>
            </a:extLst>
          </p:cNvPr>
          <p:cNvPicPr/>
          <p:nvPr/>
        </p:nvPicPr>
        <p:blipFill rotWithShape="1">
          <a:blip r:embed="rId3" cstate="print"/>
          <a:srcRect l="20069" t="2700" r="13342" b="47880"/>
          <a:stretch/>
        </p:blipFill>
        <p:spPr>
          <a:xfrm>
            <a:off x="1704208" y="1689307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860C4DC8-D0FD-EF8F-B1F4-AFA3E790B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68580" y="2803040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0D48E99-D0B7-5FE6-7D2A-65D25E409F77}"/>
              </a:ext>
            </a:extLst>
          </p:cNvPr>
          <p:cNvGrpSpPr/>
          <p:nvPr/>
        </p:nvGrpSpPr>
        <p:grpSpPr>
          <a:xfrm>
            <a:off x="13242896" y="4654053"/>
            <a:ext cx="2606704" cy="2434887"/>
            <a:chOff x="12796935" y="5604213"/>
            <a:chExt cx="3850546" cy="3596743"/>
          </a:xfrm>
        </p:grpSpPr>
        <p:grpSp>
          <p:nvGrpSpPr>
            <p:cNvPr id="13" name="MsPham-0936082789">
              <a:extLst>
                <a:ext uri="{FF2B5EF4-FFF2-40B4-BE49-F238E27FC236}">
                  <a16:creationId xmlns:a16="http://schemas.microsoft.com/office/drawing/2014/main" id="{6AFB67DE-D37A-FD05-054D-C5B841A9E3DD}"/>
                </a:ext>
              </a:extLst>
            </p:cNvPr>
            <p:cNvGrpSpPr/>
            <p:nvPr/>
          </p:nvGrpSpPr>
          <p:grpSpPr>
            <a:xfrm>
              <a:off x="12796935" y="5604213"/>
              <a:ext cx="3850546" cy="3596743"/>
              <a:chOff x="609600" y="2019300"/>
              <a:chExt cx="3850546" cy="3596743"/>
            </a:xfrm>
          </p:grpSpPr>
          <p:pic>
            <p:nvPicPr>
              <p:cNvPr id="14" name="MsPham-0936082789">
                <a:extLst>
                  <a:ext uri="{FF2B5EF4-FFF2-40B4-BE49-F238E27FC236}">
                    <a16:creationId xmlns:a16="http://schemas.microsoft.com/office/drawing/2014/main" id="{673A786D-84F7-7BAB-9C2B-9CE9DA9EF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600" y="2019300"/>
                <a:ext cx="3850546" cy="3596743"/>
              </a:xfrm>
              <a:prstGeom prst="rect">
                <a:avLst/>
              </a:prstGeom>
            </p:spPr>
          </p:pic>
          <p:sp>
            <p:nvSpPr>
              <p:cNvPr id="16" name="MsPham-0936082789">
                <a:extLst>
                  <a:ext uri="{FF2B5EF4-FFF2-40B4-BE49-F238E27FC236}">
                    <a16:creationId xmlns:a16="http://schemas.microsoft.com/office/drawing/2014/main" id="{CE4EE0AF-D320-FFB3-02D1-305CD93A6E6C}"/>
                  </a:ext>
                </a:extLst>
              </p:cNvPr>
              <p:cNvSpPr/>
              <p:nvPr/>
            </p:nvSpPr>
            <p:spPr>
              <a:xfrm>
                <a:off x="609600" y="2243116"/>
                <a:ext cx="3850546" cy="12044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chemeClr val="bg1"/>
                    </a:solidFill>
                    <a:latin typeface=".VnAvant" panose="020B7200000000000000" pitchFamily="34" charset="0"/>
                    <a:cs typeface="Arial" panose="020B0604020202020204" pitchFamily="34" charset="0"/>
                  </a:rPr>
                  <a:t>Sunday</a:t>
                </a:r>
              </a:p>
            </p:txBody>
          </p:sp>
        </p:grpSp>
        <p:pic>
          <p:nvPicPr>
            <p:cNvPr id="25" name="Picture 24" descr="A cartoon of a child cleaning&#10;&#10;Description automatically generated with medium confidence">
              <a:extLst>
                <a:ext uri="{FF2B5EF4-FFF2-40B4-BE49-F238E27FC236}">
                  <a16:creationId xmlns:a16="http://schemas.microsoft.com/office/drawing/2014/main" id="{80C797F9-DCC8-E1E1-7A37-ABAE21FAE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28111" y="6834974"/>
              <a:ext cx="2365982" cy="2365982"/>
            </a:xfrm>
            <a:prstGeom prst="rect">
              <a:avLst/>
            </a:prstGeom>
          </p:spPr>
        </p:pic>
      </p:grp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1DEC4195-BFC7-C95D-EE18-A829EE0BEB71}"/>
              </a:ext>
            </a:extLst>
          </p:cNvPr>
          <p:cNvSpPr/>
          <p:nvPr/>
        </p:nvSpPr>
        <p:spPr>
          <a:xfrm>
            <a:off x="2362127" y="7732055"/>
            <a:ext cx="9645448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4400" b="1">
                <a:solidFill>
                  <a:srgbClr val="00B0F0"/>
                </a:solidFill>
                <a:latin typeface="Century Gothic" panose="020B0502020202020204" pitchFamily="34" charset="0"/>
              </a:rPr>
              <a:t>does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4400" b="1">
                <a:solidFill>
                  <a:srgbClr val="FF0066"/>
                </a:solidFill>
                <a:latin typeface="Century Gothic" panose="020B0502020202020204" pitchFamily="34" charset="0"/>
              </a:rPr>
              <a:t>he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do on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Sunday</a:t>
            </a:r>
            <a:r>
              <a:rPr lang="en-US" sz="4400" b="1">
                <a:solidFill>
                  <a:srgbClr val="00B050"/>
                </a:solidFill>
                <a:latin typeface="Century Gothic" panose="020B0502020202020204" pitchFamily="34" charset="0"/>
              </a:rPr>
              <a:t>s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1262793D-F767-CDE9-6816-F3B1F153218B}"/>
              </a:ext>
            </a:extLst>
          </p:cNvPr>
          <p:cNvSpPr/>
          <p:nvPr/>
        </p:nvSpPr>
        <p:spPr>
          <a:xfrm>
            <a:off x="2531220" y="8881602"/>
            <a:ext cx="8745451" cy="89717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400" b="1">
                <a:solidFill>
                  <a:srgbClr val="FF0066"/>
                </a:solidFill>
                <a:latin typeface="Century Gothic" panose="020B0502020202020204" pitchFamily="34" charset="0"/>
              </a:rPr>
              <a:t>He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4400" b="1">
                <a:solidFill>
                  <a:srgbClr val="00B0F0"/>
                </a:solidFill>
                <a:latin typeface="Century Gothic" panose="020B0502020202020204" pitchFamily="34" charset="0"/>
              </a:rPr>
              <a:t>play</a:t>
            </a:r>
            <a:r>
              <a:rPr lang="en-US" sz="4400" b="1">
                <a:solidFill>
                  <a:srgbClr val="00B050"/>
                </a:solidFill>
                <a:latin typeface="Century Gothic" panose="020B0502020202020204" pitchFamily="34" charset="0"/>
              </a:rPr>
              <a:t>s</a:t>
            </a:r>
            <a:r>
              <a:rPr lang="en-US" sz="4400" b="1">
                <a:solidFill>
                  <a:srgbClr val="00B0F0"/>
                </a:solidFill>
                <a:latin typeface="Century Gothic" panose="020B0502020202020204" pitchFamily="34" charset="0"/>
              </a:rPr>
              <a:t> football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BFB1B22-275D-734D-EEA5-AE65F58D7091}"/>
              </a:ext>
            </a:extLst>
          </p:cNvPr>
          <p:cNvGrpSpPr/>
          <p:nvPr/>
        </p:nvGrpSpPr>
        <p:grpSpPr>
          <a:xfrm>
            <a:off x="13382943" y="7592644"/>
            <a:ext cx="2606704" cy="2028994"/>
            <a:chOff x="13395342" y="7687911"/>
            <a:chExt cx="2606704" cy="202899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93A9DF6-BCF3-985A-7176-1C4D1A44FFE1}"/>
                </a:ext>
              </a:extLst>
            </p:cNvPr>
            <p:cNvGrpSpPr/>
            <p:nvPr/>
          </p:nvGrpSpPr>
          <p:grpSpPr>
            <a:xfrm>
              <a:off x="13395342" y="7687911"/>
              <a:ext cx="2606704" cy="2028994"/>
              <a:chOff x="4960121" y="2019300"/>
              <a:chExt cx="3947114" cy="359674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17293BB-4DB7-7B6B-C314-0FB88F311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60121" y="2019300"/>
                <a:ext cx="3850546" cy="3596743"/>
              </a:xfrm>
              <a:prstGeom prst="rect">
                <a:avLst/>
              </a:prstGeom>
            </p:spPr>
          </p:pic>
          <p:sp>
            <p:nvSpPr>
              <p:cNvPr id="24" name="MsPham-0936082789">
                <a:extLst>
                  <a:ext uri="{FF2B5EF4-FFF2-40B4-BE49-F238E27FC236}">
                    <a16:creationId xmlns:a16="http://schemas.microsoft.com/office/drawing/2014/main" id="{F8CE0A64-C871-72FC-0A91-6B377C463F8F}"/>
                  </a:ext>
                </a:extLst>
              </p:cNvPr>
              <p:cNvSpPr/>
              <p:nvPr/>
            </p:nvSpPr>
            <p:spPr>
              <a:xfrm>
                <a:off x="5056689" y="2266431"/>
                <a:ext cx="3850546" cy="12044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chemeClr val="bg1"/>
                    </a:solidFill>
                    <a:latin typeface=".VnAvant" panose="020B7200000000000000" pitchFamily="34" charset="0"/>
                    <a:cs typeface="Arial" panose="020B0604020202020204" pitchFamily="34" charset="0"/>
                  </a:rPr>
                  <a:t>Saturday</a:t>
                </a:r>
              </a:p>
            </p:txBody>
          </p:sp>
        </p:grpSp>
        <p:pic>
          <p:nvPicPr>
            <p:cNvPr id="32" name="MsPham-0936082789">
              <a:extLst>
                <a:ext uri="{FF2B5EF4-FFF2-40B4-BE49-F238E27FC236}">
                  <a16:creationId xmlns:a16="http://schemas.microsoft.com/office/drawing/2014/main" id="{32783D56-FE76-4937-1B6F-D4ED74997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162" r="24778"/>
            <a:stretch/>
          </p:blipFill>
          <p:spPr>
            <a:xfrm>
              <a:off x="13976815" y="8364292"/>
              <a:ext cx="1379984" cy="1288856"/>
            </a:xfrm>
            <a:prstGeom prst="roundRect">
              <a:avLst>
                <a:gd name="adj" fmla="val 11069"/>
              </a:avLst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45251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 animBg="1"/>
      <p:bldP spid="5" grpId="0"/>
      <p:bldP spid="8" grpId="0"/>
      <p:bldP spid="10" grpId="0"/>
      <p:bldP spid="4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14278241" y="7428497"/>
            <a:ext cx="1312760" cy="830705"/>
            <a:chOff x="3709758" y="3204070"/>
            <a:chExt cx="1768014" cy="1118785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17086537" cy="1069133"/>
            <a:chOff x="1105774" y="247259"/>
            <a:chExt cx="11391024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10678819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</a:t>
              </a:r>
              <a:r>
                <a:rPr lang="en-US" sz="42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 người </a:t>
              </a:r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 đó làm gì.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3074173" y="1335551"/>
            <a:ext cx="10493355" cy="1092902"/>
          </a:xfrm>
          <a:prstGeom prst="wedgeRoundRectCallout">
            <a:avLst>
              <a:gd name="adj1" fmla="val -53911"/>
              <a:gd name="adj2" fmla="val -2737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4400" b="1">
                <a:solidFill>
                  <a:srgbClr val="00B0F0"/>
                </a:solidFill>
                <a:latin typeface="Century Gothic" panose="020B0502020202020204" pitchFamily="34" charset="0"/>
              </a:rPr>
              <a:t>do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4400" b="1">
                <a:solidFill>
                  <a:srgbClr val="FF0066"/>
                </a:solidFill>
                <a:latin typeface="Century Gothic" panose="020B0502020202020204" pitchFamily="34" charset="0"/>
              </a:rPr>
              <a:t>they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do on ________?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255168" y="6363080"/>
            <a:ext cx="32181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4851505" y="2597822"/>
            <a:ext cx="8716023" cy="4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gì vào thứ ___?)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4087314" y="3323464"/>
            <a:ext cx="7920261" cy="1092902"/>
          </a:xfrm>
          <a:prstGeom prst="wedgeRoundRectCallout">
            <a:avLst>
              <a:gd name="adj1" fmla="val -53912"/>
              <a:gd name="adj2" fmla="val -43888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400" b="1">
                <a:solidFill>
                  <a:srgbClr val="FF0066"/>
                </a:solidFill>
                <a:latin typeface="Century Gothic" panose="020B0502020202020204" pitchFamily="34" charset="0"/>
              </a:rPr>
              <a:t>They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_________.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0AAB9FE-8416-53B2-868C-89B18CD93142}"/>
              </a:ext>
            </a:extLst>
          </p:cNvPr>
          <p:cNvSpPr txBox="1"/>
          <p:nvPr/>
        </p:nvSpPr>
        <p:spPr>
          <a:xfrm>
            <a:off x="9829800" y="1584592"/>
            <a:ext cx="5104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thứ +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2738698" y="6335595"/>
            <a:ext cx="9645448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sz="4400" b="1">
                <a:solidFill>
                  <a:srgbClr val="00B0F0"/>
                </a:solidFill>
                <a:latin typeface="Century Gothic" panose="020B0502020202020204" pitchFamily="34" charset="0"/>
              </a:rPr>
              <a:t>does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4400" b="1">
                <a:solidFill>
                  <a:srgbClr val="FF0066"/>
                </a:solidFill>
                <a:latin typeface="Century Gothic" panose="020B0502020202020204" pitchFamily="34" charset="0"/>
              </a:rPr>
              <a:t>they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do on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Sunday</a:t>
            </a:r>
            <a:r>
              <a:rPr lang="en-US" sz="4400" b="1">
                <a:solidFill>
                  <a:srgbClr val="00B050"/>
                </a:solidFill>
                <a:latin typeface="Century Gothic" panose="020B0502020202020204" pitchFamily="34" charset="0"/>
              </a:rPr>
              <a:t>s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2907791" y="7485142"/>
            <a:ext cx="8745451" cy="89717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400" b="1">
                <a:solidFill>
                  <a:srgbClr val="FF0066"/>
                </a:solidFill>
                <a:latin typeface="Century Gothic" panose="020B0502020202020204" pitchFamily="34" charset="0"/>
              </a:rPr>
              <a:t>They </a:t>
            </a:r>
            <a:r>
              <a:rPr lang="en-US" sz="4400" b="1">
                <a:solidFill>
                  <a:srgbClr val="00B0F0"/>
                </a:solidFill>
                <a:latin typeface="Century Gothic" panose="020B0502020202020204" pitchFamily="34" charset="0"/>
              </a:rPr>
              <a:t>do housework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319594E-FB0B-A528-E71B-BB99A69D5581}"/>
              </a:ext>
            </a:extLst>
          </p:cNvPr>
          <p:cNvSpPr txBox="1"/>
          <p:nvPr/>
        </p:nvSpPr>
        <p:spPr>
          <a:xfrm>
            <a:off x="7848600" y="3513097"/>
            <a:ext cx="39348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V)</a:t>
            </a:r>
            <a:endParaRPr lang="en-US" sz="40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AF930E8F-8073-0F91-5816-A95BB0026816}"/>
              </a:ext>
            </a:extLst>
          </p:cNvPr>
          <p:cNvPicPr/>
          <p:nvPr/>
        </p:nvPicPr>
        <p:blipFill rotWithShape="1">
          <a:blip r:embed="rId3" cstate="print"/>
          <a:srcRect l="20069" t="2700" r="13342" b="47880"/>
          <a:stretch/>
        </p:blipFill>
        <p:spPr>
          <a:xfrm>
            <a:off x="1704208" y="1689307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860C4DC8-D0FD-EF8F-B1F4-AFA3E790B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68580" y="2803040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FB5B4B-0893-C68F-3C45-76881E3F8DF0}"/>
              </a:ext>
            </a:extLst>
          </p:cNvPr>
          <p:cNvGrpSpPr/>
          <p:nvPr/>
        </p:nvGrpSpPr>
        <p:grpSpPr>
          <a:xfrm>
            <a:off x="13507646" y="6131405"/>
            <a:ext cx="2606704" cy="2434887"/>
            <a:chOff x="13507646" y="6131405"/>
            <a:chExt cx="2606704" cy="2434887"/>
          </a:xfrm>
        </p:grpSpPr>
        <p:grpSp>
          <p:nvGrpSpPr>
            <p:cNvPr id="13" name="MsPham-0936082789">
              <a:extLst>
                <a:ext uri="{FF2B5EF4-FFF2-40B4-BE49-F238E27FC236}">
                  <a16:creationId xmlns:a16="http://schemas.microsoft.com/office/drawing/2014/main" id="{6AFB67DE-D37A-FD05-054D-C5B841A9E3DD}"/>
                </a:ext>
              </a:extLst>
            </p:cNvPr>
            <p:cNvGrpSpPr/>
            <p:nvPr/>
          </p:nvGrpSpPr>
          <p:grpSpPr>
            <a:xfrm>
              <a:off x="13507646" y="6131405"/>
              <a:ext cx="2606704" cy="2434887"/>
              <a:chOff x="609600" y="2019300"/>
              <a:chExt cx="3850546" cy="3596743"/>
            </a:xfrm>
          </p:grpSpPr>
          <p:pic>
            <p:nvPicPr>
              <p:cNvPr id="14" name="MsPham-0936082789">
                <a:extLst>
                  <a:ext uri="{FF2B5EF4-FFF2-40B4-BE49-F238E27FC236}">
                    <a16:creationId xmlns:a16="http://schemas.microsoft.com/office/drawing/2014/main" id="{673A786D-84F7-7BAB-9C2B-9CE9DA9EF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600" y="2019300"/>
                <a:ext cx="3850546" cy="3596743"/>
              </a:xfrm>
              <a:prstGeom prst="rect">
                <a:avLst/>
              </a:prstGeom>
            </p:spPr>
          </p:pic>
          <p:sp>
            <p:nvSpPr>
              <p:cNvPr id="16" name="MsPham-0936082789">
                <a:extLst>
                  <a:ext uri="{FF2B5EF4-FFF2-40B4-BE49-F238E27FC236}">
                    <a16:creationId xmlns:a16="http://schemas.microsoft.com/office/drawing/2014/main" id="{CE4EE0AF-D320-FFB3-02D1-305CD93A6E6C}"/>
                  </a:ext>
                </a:extLst>
              </p:cNvPr>
              <p:cNvSpPr/>
              <p:nvPr/>
            </p:nvSpPr>
            <p:spPr>
              <a:xfrm>
                <a:off x="609600" y="2243116"/>
                <a:ext cx="3850546" cy="12044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chemeClr val="bg1"/>
                    </a:solidFill>
                    <a:latin typeface=".VnAvant" panose="020B7200000000000000" pitchFamily="34" charset="0"/>
                    <a:cs typeface="Arial" panose="020B0604020202020204" pitchFamily="34" charset="0"/>
                  </a:rPr>
                  <a:t>Sunday</a:t>
                </a:r>
              </a:p>
            </p:txBody>
          </p:sp>
        </p:grpSp>
        <p:pic>
          <p:nvPicPr>
            <p:cNvPr id="1026" name="Picture 2" descr="Basketball Boy Cartoon Images – Browse 7,181 Stock Photos, Vectors, and  Video | Adobe Stock">
              <a:extLst>
                <a:ext uri="{FF2B5EF4-FFF2-40B4-BE49-F238E27FC236}">
                  <a16:creationId xmlns:a16="http://schemas.microsoft.com/office/drawing/2014/main" id="{EE2EF32F-64E4-AF08-B9D5-38D1597D6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67676" y="6970436"/>
              <a:ext cx="2065094" cy="1460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03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 animBg="1"/>
      <p:bldP spid="5" grpId="0"/>
      <p:bldP spid="8" grpId="0"/>
      <p:bldP spid="10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55AC713-DDFB-3B3A-7020-486B2CBF3AF5}"/>
              </a:ext>
            </a:extLst>
          </p:cNvPr>
          <p:cNvSpPr txBox="1">
            <a:spLocks/>
          </p:cNvSpPr>
          <p:nvPr/>
        </p:nvSpPr>
        <p:spPr>
          <a:xfrm>
            <a:off x="2726969" y="370889"/>
            <a:ext cx="8703624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634FC23-42B4-4178-4795-C2711D8A53A0}"/>
              </a:ext>
            </a:extLst>
          </p:cNvPr>
          <p:cNvPicPr/>
          <p:nvPr/>
        </p:nvPicPr>
        <p:blipFill rotWithShape="1">
          <a:blip r:embed="rId3" cstate="print"/>
          <a:srcRect l="20069" t="2700" r="13342" b="47880"/>
          <a:stretch/>
        </p:blipFill>
        <p:spPr>
          <a:xfrm flipH="1">
            <a:off x="14347171" y="8496951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40C8FC3-ECD7-A428-AB88-68DCDAB0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755127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4631873" y="7655416"/>
            <a:ext cx="9334808" cy="841535"/>
          </a:xfrm>
          <a:prstGeom prst="wedgeRoundRectCallout">
            <a:avLst>
              <a:gd name="adj1" fmla="val -56107"/>
              <a:gd name="adj2" fmla="val -2310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What </a:t>
            </a:r>
            <a:r>
              <a:rPr lang="en-US" sz="4400">
                <a:solidFill>
                  <a:srgbClr val="00B0F0"/>
                </a:solidFill>
              </a:rPr>
              <a:t>does</a:t>
            </a:r>
            <a:r>
              <a:rPr lang="en-US" sz="4400"/>
              <a:t> </a:t>
            </a:r>
            <a:r>
              <a:rPr lang="en-US" sz="4400">
                <a:solidFill>
                  <a:srgbClr val="FF0066"/>
                </a:solidFill>
              </a:rPr>
              <a:t>he</a:t>
            </a:r>
            <a:r>
              <a:rPr lang="en-US" sz="4400"/>
              <a:t> do on </a:t>
            </a:r>
            <a:r>
              <a:rPr lang="en-US" sz="4400">
                <a:solidFill>
                  <a:srgbClr val="FF0000"/>
                </a:solidFill>
              </a:rPr>
              <a:t>Saturday</a:t>
            </a:r>
            <a:r>
              <a:rPr lang="en-US" sz="4400">
                <a:solidFill>
                  <a:srgbClr val="00B050"/>
                </a:solidFill>
              </a:rPr>
              <a:t>s</a:t>
            </a:r>
            <a:r>
              <a:rPr lang="en-US" sz="4400"/>
              <a:t>?</a:t>
            </a:r>
            <a:endParaRPr lang="en-US" sz="4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516460" y="8809048"/>
            <a:ext cx="9334808" cy="841535"/>
          </a:xfrm>
          <a:prstGeom prst="wedgeRoundRectCallout">
            <a:avLst>
              <a:gd name="adj1" fmla="val 54370"/>
              <a:gd name="adj2" fmla="val -40671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>
                <a:solidFill>
                  <a:srgbClr val="FF0066"/>
                </a:solidFill>
              </a:rPr>
              <a:t>He</a:t>
            </a:r>
            <a:r>
              <a:rPr lang="en-US" sz="4400"/>
              <a:t> </a:t>
            </a:r>
            <a:r>
              <a:rPr lang="en-US" sz="4400">
                <a:solidFill>
                  <a:srgbClr val="00B0F0"/>
                </a:solidFill>
              </a:rPr>
              <a:t>do</a:t>
            </a:r>
            <a:r>
              <a:rPr lang="en-US" sz="4400">
                <a:solidFill>
                  <a:srgbClr val="00B050"/>
                </a:solidFill>
              </a:rPr>
              <a:t>es</a:t>
            </a:r>
            <a:r>
              <a:rPr lang="en-US" sz="4400">
                <a:solidFill>
                  <a:srgbClr val="00B0F0"/>
                </a:solidFill>
              </a:rPr>
              <a:t> housework</a:t>
            </a:r>
            <a:r>
              <a:rPr lang="en-US" sz="4400"/>
              <a:t>.</a:t>
            </a:r>
            <a:endParaRPr lang="en-US" sz="4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10EDA-FAA3-81C1-A399-DD58A7F1CDB3}"/>
              </a:ext>
            </a:extLst>
          </p:cNvPr>
          <p:cNvGrpSpPr/>
          <p:nvPr/>
        </p:nvGrpSpPr>
        <p:grpSpPr>
          <a:xfrm>
            <a:off x="5550656" y="1585466"/>
            <a:ext cx="6717379" cy="5228642"/>
            <a:chOff x="4960121" y="2019300"/>
            <a:chExt cx="3947114" cy="35967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BA6B46-0157-49FE-4496-8A833F5E0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C675118E-EEEB-F865-622F-8752B7B22D7A}"/>
                </a:ext>
              </a:extLst>
            </p:cNvPr>
            <p:cNvSpPr/>
            <p:nvPr/>
          </p:nvSpPr>
          <p:spPr>
            <a:xfrm>
              <a:off x="5056689" y="2266431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9385B3E-01C8-6985-796E-8E0B6FC0B9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66" t="11631" r="3081" b="7843"/>
          <a:stretch/>
        </p:blipFill>
        <p:spPr>
          <a:xfrm>
            <a:off x="6970346" y="3344171"/>
            <a:ext cx="3713656" cy="329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55AC713-DDFB-3B3A-7020-486B2CBF3AF5}"/>
              </a:ext>
            </a:extLst>
          </p:cNvPr>
          <p:cNvSpPr txBox="1">
            <a:spLocks/>
          </p:cNvSpPr>
          <p:nvPr/>
        </p:nvSpPr>
        <p:spPr>
          <a:xfrm>
            <a:off x="2726969" y="370889"/>
            <a:ext cx="8703624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634FC23-42B4-4178-4795-C2711D8A53A0}"/>
              </a:ext>
            </a:extLst>
          </p:cNvPr>
          <p:cNvPicPr/>
          <p:nvPr/>
        </p:nvPicPr>
        <p:blipFill rotWithShape="1">
          <a:blip r:embed="rId3" cstate="print"/>
          <a:srcRect l="20069" t="2700" r="13342" b="47880"/>
          <a:stretch/>
        </p:blipFill>
        <p:spPr>
          <a:xfrm flipH="1">
            <a:off x="14225383" y="8328988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40C8FC3-ECD7-A428-AB88-68DCDAB0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47" y="7678927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4631873" y="7655416"/>
            <a:ext cx="9334808" cy="841535"/>
          </a:xfrm>
          <a:prstGeom prst="wedgeRoundRectCallout">
            <a:avLst>
              <a:gd name="adj1" fmla="val -54311"/>
              <a:gd name="adj2" fmla="val -2310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What </a:t>
            </a:r>
            <a:r>
              <a:rPr lang="en-US" sz="4400">
                <a:solidFill>
                  <a:srgbClr val="00B0F0"/>
                </a:solidFill>
              </a:rPr>
              <a:t>does</a:t>
            </a:r>
            <a:r>
              <a:rPr lang="en-US" sz="4400"/>
              <a:t> </a:t>
            </a:r>
            <a:r>
              <a:rPr lang="en-US" sz="4400">
                <a:solidFill>
                  <a:srgbClr val="FF0066"/>
                </a:solidFill>
              </a:rPr>
              <a:t>she</a:t>
            </a:r>
            <a:r>
              <a:rPr lang="en-US" sz="4400"/>
              <a:t> do on </a:t>
            </a:r>
            <a:r>
              <a:rPr lang="en-US" sz="4400">
                <a:solidFill>
                  <a:srgbClr val="FF0000"/>
                </a:solidFill>
              </a:rPr>
              <a:t>Sunday</a:t>
            </a:r>
            <a:r>
              <a:rPr lang="en-US" sz="4400">
                <a:solidFill>
                  <a:srgbClr val="00B050"/>
                </a:solidFill>
              </a:rPr>
              <a:t>s</a:t>
            </a:r>
            <a:r>
              <a:rPr lang="en-US" sz="4400"/>
              <a:t>?</a:t>
            </a:r>
            <a:endParaRPr lang="en-US" sz="4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516460" y="8809048"/>
            <a:ext cx="9334808" cy="841535"/>
          </a:xfrm>
          <a:prstGeom prst="wedgeRoundRectCallout">
            <a:avLst>
              <a:gd name="adj1" fmla="val 54370"/>
              <a:gd name="adj2" fmla="val -40671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>
                <a:solidFill>
                  <a:srgbClr val="FF0066"/>
                </a:solidFill>
              </a:rPr>
              <a:t>She </a:t>
            </a:r>
            <a:r>
              <a:rPr lang="en-US" sz="4400">
                <a:solidFill>
                  <a:srgbClr val="00B0F0"/>
                </a:solidFill>
              </a:rPr>
              <a:t>listen</a:t>
            </a:r>
            <a:r>
              <a:rPr lang="en-US" sz="4400">
                <a:solidFill>
                  <a:srgbClr val="00B050"/>
                </a:solidFill>
              </a:rPr>
              <a:t>s</a:t>
            </a:r>
            <a:r>
              <a:rPr lang="en-US" sz="4400">
                <a:solidFill>
                  <a:srgbClr val="00B0F0"/>
                </a:solidFill>
              </a:rPr>
              <a:t> to music</a:t>
            </a:r>
            <a:r>
              <a:rPr lang="en-US" sz="4400"/>
              <a:t>.</a:t>
            </a:r>
            <a:endParaRPr lang="en-US" sz="4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10EDA-FAA3-81C1-A399-DD58A7F1CDB3}"/>
              </a:ext>
            </a:extLst>
          </p:cNvPr>
          <p:cNvGrpSpPr/>
          <p:nvPr/>
        </p:nvGrpSpPr>
        <p:grpSpPr>
          <a:xfrm>
            <a:off x="5550656" y="1585466"/>
            <a:ext cx="6717379" cy="5228642"/>
            <a:chOff x="4960121" y="2019300"/>
            <a:chExt cx="3947114" cy="35967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BA6B46-0157-49FE-4496-8A833F5E0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C675118E-EEEB-F865-622F-8752B7B22D7A}"/>
                </a:ext>
              </a:extLst>
            </p:cNvPr>
            <p:cNvSpPr/>
            <p:nvPr/>
          </p:nvSpPr>
          <p:spPr>
            <a:xfrm>
              <a:off x="5056689" y="2266431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DDCEC995-AC11-0CF4-DBBF-6B58BD0E5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68" y="3384365"/>
            <a:ext cx="3812532" cy="3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35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55AC713-DDFB-3B3A-7020-486B2CBF3AF5}"/>
              </a:ext>
            </a:extLst>
          </p:cNvPr>
          <p:cNvSpPr txBox="1">
            <a:spLocks/>
          </p:cNvSpPr>
          <p:nvPr/>
        </p:nvSpPr>
        <p:spPr>
          <a:xfrm>
            <a:off x="2726969" y="370889"/>
            <a:ext cx="8703624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634FC23-42B4-4178-4795-C2711D8A53A0}"/>
              </a:ext>
            </a:extLst>
          </p:cNvPr>
          <p:cNvPicPr/>
          <p:nvPr/>
        </p:nvPicPr>
        <p:blipFill rotWithShape="1">
          <a:blip r:embed="rId3" cstate="print"/>
          <a:srcRect l="20069" t="2700" r="13342" b="47880"/>
          <a:stretch/>
        </p:blipFill>
        <p:spPr>
          <a:xfrm>
            <a:off x="3105255" y="7695231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40C8FC3-ECD7-A428-AB88-68DCDAB0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55734" y="8175290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4516460" y="7655416"/>
            <a:ext cx="9739275" cy="841535"/>
          </a:xfrm>
          <a:prstGeom prst="wedgeRoundRectCallout">
            <a:avLst>
              <a:gd name="adj1" fmla="val -56107"/>
              <a:gd name="adj2" fmla="val -2310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What do they do on </a:t>
            </a:r>
            <a:r>
              <a:rPr lang="en-US" sz="4400">
                <a:solidFill>
                  <a:srgbClr val="FF0000"/>
                </a:solidFill>
              </a:rPr>
              <a:t>Wednesdays</a:t>
            </a:r>
            <a:r>
              <a:rPr lang="en-US" sz="4400"/>
              <a:t>?</a:t>
            </a:r>
            <a:endParaRPr lang="en-US" sz="4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516460" y="8809048"/>
            <a:ext cx="9334808" cy="841535"/>
          </a:xfrm>
          <a:prstGeom prst="wedgeRoundRectCallout">
            <a:avLst>
              <a:gd name="adj1" fmla="val 54370"/>
              <a:gd name="adj2" fmla="val -40671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They </a:t>
            </a:r>
            <a:r>
              <a:rPr lang="en-US" sz="4400">
                <a:solidFill>
                  <a:srgbClr val="00B0F0"/>
                </a:solidFill>
              </a:rPr>
              <a:t>go to school</a:t>
            </a:r>
            <a:r>
              <a:rPr lang="en-US" sz="4400"/>
              <a:t>.</a:t>
            </a:r>
            <a:endParaRPr lang="en-US" sz="4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10EDA-FAA3-81C1-A399-DD58A7F1CDB3}"/>
              </a:ext>
            </a:extLst>
          </p:cNvPr>
          <p:cNvGrpSpPr/>
          <p:nvPr/>
        </p:nvGrpSpPr>
        <p:grpSpPr>
          <a:xfrm>
            <a:off x="5550656" y="1585466"/>
            <a:ext cx="6717379" cy="5228642"/>
            <a:chOff x="4960121" y="2019300"/>
            <a:chExt cx="3947114" cy="35967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BA6B46-0157-49FE-4496-8A833F5E0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C675118E-EEEB-F865-622F-8752B7B22D7A}"/>
                </a:ext>
              </a:extLst>
            </p:cNvPr>
            <p:cNvSpPr/>
            <p:nvPr/>
          </p:nvSpPr>
          <p:spPr>
            <a:xfrm>
              <a:off x="5056689" y="2266431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FDB07F6-0A23-4141-9C27-B95D3F62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237" y="3524260"/>
            <a:ext cx="3993872" cy="2832715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56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55AC713-DDFB-3B3A-7020-486B2CBF3AF5}"/>
              </a:ext>
            </a:extLst>
          </p:cNvPr>
          <p:cNvSpPr txBox="1">
            <a:spLocks/>
          </p:cNvSpPr>
          <p:nvPr/>
        </p:nvSpPr>
        <p:spPr>
          <a:xfrm>
            <a:off x="1905000" y="273269"/>
            <a:ext cx="8703624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634FC23-42B4-4178-4795-C2711D8A53A0}"/>
              </a:ext>
            </a:extLst>
          </p:cNvPr>
          <p:cNvPicPr/>
          <p:nvPr/>
        </p:nvPicPr>
        <p:blipFill rotWithShape="1">
          <a:blip r:embed="rId3" cstate="print"/>
          <a:srcRect l="20069" t="2700" r="13342" b="47880"/>
          <a:stretch/>
        </p:blipFill>
        <p:spPr>
          <a:xfrm>
            <a:off x="3105255" y="7695231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40C8FC3-ECD7-A428-AB88-68DCDAB0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55734" y="8175290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4631873" y="7655416"/>
            <a:ext cx="9334808" cy="841535"/>
          </a:xfrm>
          <a:prstGeom prst="wedgeRoundRectCallout">
            <a:avLst>
              <a:gd name="adj1" fmla="val -56107"/>
              <a:gd name="adj2" fmla="val -2310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What do they do on </a:t>
            </a:r>
            <a:r>
              <a:rPr lang="en-US" sz="4400">
                <a:solidFill>
                  <a:srgbClr val="FF0000"/>
                </a:solidFill>
              </a:rPr>
              <a:t>Mondays</a:t>
            </a:r>
            <a:r>
              <a:rPr lang="en-US" sz="4400"/>
              <a:t>?</a:t>
            </a:r>
            <a:endParaRPr lang="en-US" sz="4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516460" y="8809048"/>
            <a:ext cx="9334808" cy="841535"/>
          </a:xfrm>
          <a:prstGeom prst="wedgeRoundRectCallout">
            <a:avLst>
              <a:gd name="adj1" fmla="val 54370"/>
              <a:gd name="adj2" fmla="val -40671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They </a:t>
            </a:r>
            <a:r>
              <a:rPr lang="en-US" sz="4400">
                <a:solidFill>
                  <a:srgbClr val="00B0F0"/>
                </a:solidFill>
              </a:rPr>
              <a:t>study at school</a:t>
            </a:r>
            <a:r>
              <a:rPr lang="en-US" sz="4400"/>
              <a:t>.</a:t>
            </a:r>
            <a:endParaRPr lang="en-US" sz="4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10EDA-FAA3-81C1-A399-DD58A7F1CDB3}"/>
              </a:ext>
            </a:extLst>
          </p:cNvPr>
          <p:cNvGrpSpPr/>
          <p:nvPr/>
        </p:nvGrpSpPr>
        <p:grpSpPr>
          <a:xfrm>
            <a:off x="5550656" y="1585466"/>
            <a:ext cx="6717379" cy="5228642"/>
            <a:chOff x="4960121" y="2019300"/>
            <a:chExt cx="3947114" cy="35967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BA6B46-0157-49FE-4496-8A833F5E0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C675118E-EEEB-F865-622F-8752B7B22D7A}"/>
                </a:ext>
              </a:extLst>
            </p:cNvPr>
            <p:cNvSpPr/>
            <p:nvPr/>
          </p:nvSpPr>
          <p:spPr>
            <a:xfrm>
              <a:off x="5056689" y="2266431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CED3A46-D8C5-75E1-FCD2-33455CA75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1453" y="3676195"/>
            <a:ext cx="4014555" cy="2885324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139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1524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Practice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79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96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0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ADC133-ED63-4EDF-BE0A-66DCEDED6CC2}"/>
              </a:ext>
            </a:extLst>
          </p:cNvPr>
          <p:cNvSpPr/>
          <p:nvPr/>
        </p:nvSpPr>
        <p:spPr>
          <a:xfrm>
            <a:off x="-2" y="0"/>
            <a:ext cx="18288000" cy="10287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225CEE-8AAF-40F2-85A7-B5C5B20069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21566" r="-1844" b="20674"/>
          <a:stretch/>
        </p:blipFill>
        <p:spPr>
          <a:xfrm>
            <a:off x="-114302" y="0"/>
            <a:ext cx="18402300" cy="102298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0034" y="1642129"/>
            <a:ext cx="10647938" cy="6088349"/>
          </a:xfrm>
          <a:prstGeom prst="rect">
            <a:avLst/>
          </a:prstGeom>
        </p:spPr>
      </p:pic>
      <p:sp>
        <p:nvSpPr>
          <p:cNvPr id="7" name="Play">
            <a:hlinkClick r:id="" action="ppaction://hlinkshowjump?jump=nextslide"/>
          </p:cNvPr>
          <p:cNvSpPr/>
          <p:nvPr/>
        </p:nvSpPr>
        <p:spPr>
          <a:xfrm>
            <a:off x="8015513" y="8314746"/>
            <a:ext cx="2256977" cy="969057"/>
          </a:xfrm>
          <a:prstGeom prst="roundRect">
            <a:avLst>
              <a:gd name="adj" fmla="val 23246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22" name="2"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 rot="464930">
            <a:off x="3272435" y="5669238"/>
            <a:ext cx="2853251" cy="24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E598A7-8703-43F8-B6CC-DA7BD1457301}"/>
              </a:ext>
            </a:extLst>
          </p:cNvPr>
          <p:cNvGrpSpPr/>
          <p:nvPr/>
        </p:nvGrpSpPr>
        <p:grpSpPr>
          <a:xfrm>
            <a:off x="5707096" y="1508131"/>
            <a:ext cx="7134683" cy="4527206"/>
            <a:chOff x="5707094" y="1508129"/>
            <a:chExt cx="7134683" cy="45272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7094" y="1508129"/>
              <a:ext cx="7134683" cy="2836044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D3CB31E-7930-48F4-8645-F8082AB77A6B}"/>
                </a:ext>
              </a:extLst>
            </p:cNvPr>
            <p:cNvGrpSpPr/>
            <p:nvPr/>
          </p:nvGrpSpPr>
          <p:grpSpPr>
            <a:xfrm>
              <a:off x="6103772" y="4453286"/>
              <a:ext cx="6655632" cy="1582049"/>
              <a:chOff x="6103772" y="4453286"/>
              <a:chExt cx="6655632" cy="1582049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64766" y="4453286"/>
                <a:ext cx="2130737" cy="158204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03772" y="4453286"/>
                <a:ext cx="2130736" cy="158204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619522" y="4453286"/>
                <a:ext cx="2139882" cy="1582049"/>
              </a:xfrm>
              <a:prstGeom prst="rect">
                <a:avLst/>
              </a:prstGeom>
            </p:spPr>
          </p:pic>
        </p:grpSp>
      </p:grpSp>
      <p:pic>
        <p:nvPicPr>
          <p:cNvPr id="23" name="Picture 2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01505A-5F86-4D09-B57B-6D8AED8C60E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0" b="19859"/>
          <a:stretch/>
        </p:blipFill>
        <p:spPr>
          <a:xfrm>
            <a:off x="12690536" y="5711743"/>
            <a:ext cx="3985008" cy="39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ripple/>
        <p:sndAc>
          <p:stSnd>
            <p:snd r:embed="rId3" name="UM BA LA.wav"/>
          </p:stSnd>
        </p:sndAc>
      </p:transition>
    </mc:Choice>
    <mc:Fallback xmlns="">
      <p:transition spd="slow" advClick="0">
        <p:fade/>
        <p:sndAc>
          <p:stSnd>
            <p:snd r:embed="rId13" name="UM BA L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23ABEA0D-C579-41BA-8B18-ECB5B4D1D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61" y="0"/>
            <a:ext cx="18288000" cy="10287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04F4E73-0403-49F9-51B7-7CA2198D028E}"/>
              </a:ext>
            </a:extLst>
          </p:cNvPr>
          <p:cNvGrpSpPr/>
          <p:nvPr/>
        </p:nvGrpSpPr>
        <p:grpSpPr>
          <a:xfrm>
            <a:off x="6336018" y="11218355"/>
            <a:ext cx="5525615" cy="37879142"/>
            <a:chOff x="5850524" y="579492"/>
            <a:chExt cx="2699788" cy="185075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2D2BFE-E38E-BE7A-4A51-A85DA95B566F}"/>
                </a:ext>
              </a:extLst>
            </p:cNvPr>
            <p:cNvGrpSpPr/>
            <p:nvPr/>
          </p:nvGrpSpPr>
          <p:grpSpPr>
            <a:xfrm>
              <a:off x="5884176" y="16628084"/>
              <a:ext cx="2632485" cy="2458969"/>
              <a:chOff x="1311563" y="2745606"/>
              <a:chExt cx="2632485" cy="2458969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6100235-DAC3-C84B-5FF4-78DD22734425}"/>
                  </a:ext>
                </a:extLst>
              </p:cNvPr>
              <p:cNvGrpSpPr/>
              <p:nvPr/>
            </p:nvGrpSpPr>
            <p:grpSpPr>
              <a:xfrm>
                <a:off x="1311563" y="2745606"/>
                <a:ext cx="2632485" cy="2458969"/>
                <a:chOff x="609600" y="2019300"/>
                <a:chExt cx="3850546" cy="3596743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4BD80D63-5E84-5AE9-379D-5EFDA8816B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9600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7" name="MsPham-0936082789">
                  <a:extLst>
                    <a:ext uri="{FF2B5EF4-FFF2-40B4-BE49-F238E27FC236}">
                      <a16:creationId xmlns:a16="http://schemas.microsoft.com/office/drawing/2014/main" id="{264F7209-3A97-B53D-BBA8-CE9ADDB5EDE0}"/>
                    </a:ext>
                  </a:extLst>
                </p:cNvPr>
                <p:cNvSpPr/>
                <p:nvPr/>
              </p:nvSpPr>
              <p:spPr>
                <a:xfrm>
                  <a:off x="673040" y="2276796"/>
                  <a:ext cx="3667647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rgbClr val="FF0000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Sunday</a:t>
                  </a:r>
                </a:p>
              </p:txBody>
            </p:sp>
          </p:grpSp>
          <p:pic>
            <p:nvPicPr>
              <p:cNvPr id="5" name="MsPham-0936082789">
                <a:extLst>
                  <a:ext uri="{FF2B5EF4-FFF2-40B4-BE49-F238E27FC236}">
                    <a16:creationId xmlns:a16="http://schemas.microsoft.com/office/drawing/2014/main" id="{CA6F2D50-3F1A-CD91-3A06-AE060CFEF2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1094" y="3551511"/>
                <a:ext cx="1854960" cy="1585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FFE225-8BA4-1685-2D6F-5D3BB167444F}"/>
                </a:ext>
              </a:extLst>
            </p:cNvPr>
            <p:cNvGrpSpPr/>
            <p:nvPr/>
          </p:nvGrpSpPr>
          <p:grpSpPr>
            <a:xfrm>
              <a:off x="5850524" y="13953317"/>
              <a:ext cx="2699788" cy="2458969"/>
              <a:chOff x="2203673" y="7124700"/>
              <a:chExt cx="2699788" cy="245896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5D91A73-50DF-A122-F834-91628BF54D48}"/>
                  </a:ext>
                </a:extLst>
              </p:cNvPr>
              <p:cNvGrpSpPr/>
              <p:nvPr/>
            </p:nvGrpSpPr>
            <p:grpSpPr>
              <a:xfrm>
                <a:off x="2203673" y="7124700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D02B24EC-D88F-2AF4-CD09-BF56E3ED22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12" name="MsPham-0936082789">
                  <a:extLst>
                    <a:ext uri="{FF2B5EF4-FFF2-40B4-BE49-F238E27FC236}">
                      <a16:creationId xmlns:a16="http://schemas.microsoft.com/office/drawing/2014/main" id="{2F94B854-B23B-83BA-1178-D28AEE833543}"/>
                    </a:ext>
                  </a:extLst>
                </p:cNvPr>
                <p:cNvSpPr/>
                <p:nvPr/>
              </p:nvSpPr>
              <p:spPr>
                <a:xfrm>
                  <a:off x="2444965" y="1319051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Saturday</a:t>
                  </a:r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2BD7BB3-8B2F-7A93-1072-56CF5DCF75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66" t="11631" r="3081" b="7843"/>
              <a:stretch/>
            </p:blipFill>
            <p:spPr>
              <a:xfrm>
                <a:off x="2678236" y="7981678"/>
                <a:ext cx="1683358" cy="1493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9D9D7"/>
                </a:solidFill>
              </a:ln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CAF75E-FC33-C6D0-8868-0F180A70DBFF}"/>
                </a:ext>
              </a:extLst>
            </p:cNvPr>
            <p:cNvGrpSpPr/>
            <p:nvPr/>
          </p:nvGrpSpPr>
          <p:grpSpPr>
            <a:xfrm>
              <a:off x="5884176" y="5929022"/>
              <a:ext cx="2632485" cy="2458969"/>
              <a:chOff x="14587773" y="2509961"/>
              <a:chExt cx="2632485" cy="245896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B7898D1-2402-03CC-D421-4259529A020E}"/>
                  </a:ext>
                </a:extLst>
              </p:cNvPr>
              <p:cNvGrpSpPr/>
              <p:nvPr/>
            </p:nvGrpSpPr>
            <p:grpSpPr>
              <a:xfrm>
                <a:off x="14587773" y="2509961"/>
                <a:ext cx="2632485" cy="2458969"/>
                <a:chOff x="13661164" y="2019300"/>
                <a:chExt cx="3850546" cy="3596743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7F1FDD92-927A-1786-1819-16838537F3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661164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17" name="MsPham-0936082789">
                  <a:extLst>
                    <a:ext uri="{FF2B5EF4-FFF2-40B4-BE49-F238E27FC236}">
                      <a16:creationId xmlns:a16="http://schemas.microsoft.com/office/drawing/2014/main" id="{98E91B3E-D24C-60A9-37A0-3BE469D695BD}"/>
                    </a:ext>
                  </a:extLst>
                </p:cNvPr>
                <p:cNvSpPr/>
                <p:nvPr/>
              </p:nvSpPr>
              <p:spPr>
                <a:xfrm>
                  <a:off x="13661164" y="2282772"/>
                  <a:ext cx="3850546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Wednesday</a:t>
                  </a: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97EE74E-0CFC-8F12-EFD2-49DCF3621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93314" y="3304009"/>
                <a:ext cx="2244267" cy="1591781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BDA0F2-8802-42EB-1A81-62B05D664779}"/>
                </a:ext>
              </a:extLst>
            </p:cNvPr>
            <p:cNvGrpSpPr/>
            <p:nvPr/>
          </p:nvGrpSpPr>
          <p:grpSpPr>
            <a:xfrm>
              <a:off x="5884176" y="579492"/>
              <a:ext cx="2632485" cy="2458969"/>
              <a:chOff x="5693896" y="579492"/>
              <a:chExt cx="2632485" cy="245896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7C2C742-94A1-DD52-70C2-236AEDC49741}"/>
                  </a:ext>
                </a:extLst>
              </p:cNvPr>
              <p:cNvGrpSpPr/>
              <p:nvPr/>
            </p:nvGrpSpPr>
            <p:grpSpPr>
              <a:xfrm>
                <a:off x="5693896" y="579492"/>
                <a:ext cx="2632485" cy="2458969"/>
                <a:chOff x="4960121" y="2019300"/>
                <a:chExt cx="3850546" cy="3596743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2D1BB37B-EDF3-301E-2AD8-851072701D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60121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29" name="MsPham-0936082789">
                  <a:extLst>
                    <a:ext uri="{FF2B5EF4-FFF2-40B4-BE49-F238E27FC236}">
                      <a16:creationId xmlns:a16="http://schemas.microsoft.com/office/drawing/2014/main" id="{6E467851-6BCA-E063-1010-BFE8B6E40DCB}"/>
                    </a:ext>
                  </a:extLst>
                </p:cNvPr>
                <p:cNvSpPr/>
                <p:nvPr/>
              </p:nvSpPr>
              <p:spPr>
                <a:xfrm>
                  <a:off x="4960121" y="2289260"/>
                  <a:ext cx="3850546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Monday</a:t>
                  </a:r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3311235-BE90-C500-1333-F22C0A651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48673" y="1370625"/>
                <a:ext cx="2228004" cy="1601302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E49D971-C3BA-A797-D81E-71248D888BBF}"/>
                </a:ext>
              </a:extLst>
            </p:cNvPr>
            <p:cNvGrpSpPr/>
            <p:nvPr/>
          </p:nvGrpSpPr>
          <p:grpSpPr>
            <a:xfrm>
              <a:off x="5850524" y="8603787"/>
              <a:ext cx="2699788" cy="2458969"/>
              <a:chOff x="13409769" y="7005968"/>
              <a:chExt cx="2699788" cy="245896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EFAB052-A27D-2916-48BC-C7F338A67D4C}"/>
                  </a:ext>
                </a:extLst>
              </p:cNvPr>
              <p:cNvGrpSpPr/>
              <p:nvPr/>
            </p:nvGrpSpPr>
            <p:grpSpPr>
              <a:xfrm>
                <a:off x="13409769" y="7005968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F8F9D26B-E6B5-F77C-E626-E2205121C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34" name="MsPham-0936082789">
                  <a:extLst>
                    <a:ext uri="{FF2B5EF4-FFF2-40B4-BE49-F238E27FC236}">
                      <a16:creationId xmlns:a16="http://schemas.microsoft.com/office/drawing/2014/main" id="{2EF04273-863D-CE0F-FECA-5051B20C4D14}"/>
                    </a:ext>
                  </a:extLst>
                </p:cNvPr>
                <p:cNvSpPr/>
                <p:nvPr/>
              </p:nvSpPr>
              <p:spPr>
                <a:xfrm>
                  <a:off x="2444965" y="1300109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Thursday</a:t>
                  </a:r>
                </a:p>
              </p:txBody>
            </p:sp>
          </p:grpSp>
          <p:pic>
            <p:nvPicPr>
              <p:cNvPr id="32" name="MsPham-0936082789">
                <a:extLst>
                  <a:ext uri="{FF2B5EF4-FFF2-40B4-BE49-F238E27FC236}">
                    <a16:creationId xmlns:a16="http://schemas.microsoft.com/office/drawing/2014/main" id="{DCD68269-4273-DC00-ADA2-DEF8225124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9162" r="24778"/>
              <a:stretch/>
            </p:blipFill>
            <p:spPr>
              <a:xfrm>
                <a:off x="13953416" y="7840618"/>
                <a:ext cx="1644774" cy="1536160"/>
              </a:xfrm>
              <a:prstGeom prst="roundRect">
                <a:avLst>
                  <a:gd name="adj" fmla="val 11069"/>
                </a:avLst>
              </a:prstGeom>
              <a:noFill/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EE65F79-984F-C577-3250-C42E7876ABF9}"/>
                </a:ext>
              </a:extLst>
            </p:cNvPr>
            <p:cNvGrpSpPr/>
            <p:nvPr/>
          </p:nvGrpSpPr>
          <p:grpSpPr>
            <a:xfrm>
              <a:off x="5868050" y="3254257"/>
              <a:ext cx="2664737" cy="2458969"/>
              <a:chOff x="10343774" y="572843"/>
              <a:chExt cx="2664737" cy="245896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24E8BA2-A99C-28FE-F7A3-D0FF1DBB2EC4}"/>
                  </a:ext>
                </a:extLst>
              </p:cNvPr>
              <p:cNvGrpSpPr/>
              <p:nvPr/>
            </p:nvGrpSpPr>
            <p:grpSpPr>
              <a:xfrm>
                <a:off x="10343774" y="572843"/>
                <a:ext cx="2664737" cy="2458969"/>
                <a:chOff x="9310643" y="2019300"/>
                <a:chExt cx="3897721" cy="3596743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477380DE-2CFC-6306-92C8-9FA0D28972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10643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50" name="MsPham-0936082789">
                  <a:extLst>
                    <a:ext uri="{FF2B5EF4-FFF2-40B4-BE49-F238E27FC236}">
                      <a16:creationId xmlns:a16="http://schemas.microsoft.com/office/drawing/2014/main" id="{0EAAE127-E687-F96A-3D7C-69FD433D4664}"/>
                    </a:ext>
                  </a:extLst>
                </p:cNvPr>
                <p:cNvSpPr/>
                <p:nvPr/>
              </p:nvSpPr>
              <p:spPr>
                <a:xfrm>
                  <a:off x="9357818" y="2291936"/>
                  <a:ext cx="3850546" cy="114336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Tuesday</a:t>
                  </a:r>
                </a:p>
              </p:txBody>
            </p:sp>
          </p:grpSp>
          <p:pic>
            <p:nvPicPr>
              <p:cNvPr id="37" name="MsPham-0936082789">
                <a:extLst>
                  <a:ext uri="{FF2B5EF4-FFF2-40B4-BE49-F238E27FC236}">
                    <a16:creationId xmlns:a16="http://schemas.microsoft.com/office/drawing/2014/main" id="{1ED2C29E-8916-E38D-3409-CF3571E205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433" r="1074" b="6687"/>
              <a:stretch/>
            </p:blipFill>
            <p:spPr bwMode="auto">
              <a:xfrm>
                <a:off x="10848441" y="1360922"/>
                <a:ext cx="1623149" cy="1649005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6C7BF3B-599E-EE1D-DDD7-C561EA07F782}"/>
                </a:ext>
              </a:extLst>
            </p:cNvPr>
            <p:cNvGrpSpPr/>
            <p:nvPr/>
          </p:nvGrpSpPr>
          <p:grpSpPr>
            <a:xfrm>
              <a:off x="5850524" y="11278552"/>
              <a:ext cx="2699788" cy="2458969"/>
              <a:chOff x="8229600" y="7417699"/>
              <a:chExt cx="2699788" cy="2458969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C1B9FE2-E6D6-6F60-8C1B-9BFD36DB2605}"/>
                  </a:ext>
                </a:extLst>
              </p:cNvPr>
              <p:cNvGrpSpPr/>
              <p:nvPr/>
            </p:nvGrpSpPr>
            <p:grpSpPr>
              <a:xfrm>
                <a:off x="8229600" y="7417699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569CAAEE-2894-EE21-A6EC-EB066404C1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56" name="MsPham-0936082789">
                  <a:extLst>
                    <a:ext uri="{FF2B5EF4-FFF2-40B4-BE49-F238E27FC236}">
                      <a16:creationId xmlns:a16="http://schemas.microsoft.com/office/drawing/2014/main" id="{81E3F1F9-44DA-1E71-21A0-5C1898C8F0A7}"/>
                    </a:ext>
                  </a:extLst>
                </p:cNvPr>
                <p:cNvSpPr/>
                <p:nvPr/>
              </p:nvSpPr>
              <p:spPr>
                <a:xfrm>
                  <a:off x="2444965" y="1300110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Friday</a:t>
                  </a:r>
                </a:p>
              </p:txBody>
            </p:sp>
          </p:grpSp>
          <p:pic>
            <p:nvPicPr>
              <p:cNvPr id="54" name="MsPham-0936082789">
                <a:extLst>
                  <a:ext uri="{FF2B5EF4-FFF2-40B4-BE49-F238E27FC236}">
                    <a16:creationId xmlns:a16="http://schemas.microsoft.com/office/drawing/2014/main" id="{34975792-D5A3-FE57-66C1-8430EE437F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" r="3290"/>
              <a:stretch/>
            </p:blipFill>
            <p:spPr bwMode="auto">
              <a:xfrm>
                <a:off x="8638592" y="8220790"/>
                <a:ext cx="1770070" cy="1588123"/>
              </a:xfrm>
              <a:prstGeom prst="roundRect">
                <a:avLst>
                  <a:gd name="adj" fmla="val 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F0A6802-9A0D-CFAD-4489-1AD62136C35C}"/>
              </a:ext>
            </a:extLst>
          </p:cNvPr>
          <p:cNvGrpSpPr/>
          <p:nvPr/>
        </p:nvGrpSpPr>
        <p:grpSpPr>
          <a:xfrm>
            <a:off x="6472843" y="2387134"/>
            <a:ext cx="5251964" cy="4783493"/>
            <a:chOff x="8229600" y="7417699"/>
            <a:chExt cx="2699788" cy="2458969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3D129EB-FD38-E47E-8DE8-4129E3AB3E8E}"/>
                </a:ext>
              </a:extLst>
            </p:cNvPr>
            <p:cNvGrpSpPr/>
            <p:nvPr/>
          </p:nvGrpSpPr>
          <p:grpSpPr>
            <a:xfrm>
              <a:off x="8229600" y="7417699"/>
              <a:ext cx="2699788" cy="2458969"/>
              <a:chOff x="2362200" y="1104900"/>
              <a:chExt cx="3320022" cy="3023878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6C7EE967-AF3F-CFDF-7F6E-8DB4766AE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2200" y="1104900"/>
                <a:ext cx="3237257" cy="3023878"/>
              </a:xfrm>
              <a:prstGeom prst="rect">
                <a:avLst/>
              </a:prstGeom>
            </p:spPr>
          </p:pic>
          <p:sp>
            <p:nvSpPr>
              <p:cNvPr id="93" name="MsPham-0936082789">
                <a:extLst>
                  <a:ext uri="{FF2B5EF4-FFF2-40B4-BE49-F238E27FC236}">
                    <a16:creationId xmlns:a16="http://schemas.microsoft.com/office/drawing/2014/main" id="{E4CD5443-0BCD-9783-552B-BE771D93B658}"/>
                  </a:ext>
                </a:extLst>
              </p:cNvPr>
              <p:cNvSpPr/>
              <p:nvPr/>
            </p:nvSpPr>
            <p:spPr>
              <a:xfrm>
                <a:off x="2444965" y="1300110"/>
                <a:ext cx="3237257" cy="101264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bg1"/>
                    </a:solidFill>
                    <a:latin typeface=".VnAvant" panose="020B7200000000000000" pitchFamily="34" charset="0"/>
                    <a:cs typeface="Arial" panose="020B0604020202020204" pitchFamily="34" charset="0"/>
                  </a:rPr>
                  <a:t>Friday</a:t>
                </a:r>
              </a:p>
            </p:txBody>
          </p:sp>
        </p:grpSp>
        <p:pic>
          <p:nvPicPr>
            <p:cNvPr id="91" name="MsPham-0936082789">
              <a:extLst>
                <a:ext uri="{FF2B5EF4-FFF2-40B4-BE49-F238E27FC236}">
                  <a16:creationId xmlns:a16="http://schemas.microsoft.com/office/drawing/2014/main" id="{B02739D3-F022-875E-87CC-BDD9BC2CF5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" r="3290"/>
            <a:stretch/>
          </p:blipFill>
          <p:spPr bwMode="auto">
            <a:xfrm>
              <a:off x="8638592" y="8220790"/>
              <a:ext cx="1770070" cy="1588123"/>
            </a:xfrm>
            <a:prstGeom prst="roundRect">
              <a:avLst>
                <a:gd name="adj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1" name="2">
            <a:extLst>
              <a:ext uri="{FF2B5EF4-FFF2-40B4-BE49-F238E27FC236}">
                <a16:creationId xmlns:a16="http://schemas.microsoft.com/office/drawing/2014/main" id="{C1FF9090-CA94-4644-8A91-F33F22A1F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 rot="464930">
            <a:off x="741160" y="4149777"/>
            <a:ext cx="2853251" cy="24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6219E3D-01F0-4267-8B6F-20E5A4DEDA8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0" b="19859"/>
          <a:stretch/>
        </p:blipFill>
        <p:spPr>
          <a:xfrm>
            <a:off x="13848528" y="3598636"/>
            <a:ext cx="3985008" cy="3910970"/>
          </a:xfrm>
          <a:prstGeom prst="rect">
            <a:avLst/>
          </a:prstGeom>
        </p:spPr>
      </p:pic>
      <p:sp>
        <p:nvSpPr>
          <p:cNvPr id="136" name="Next.MsPham">
            <a:extLst>
              <a:ext uri="{FF2B5EF4-FFF2-40B4-BE49-F238E27FC236}">
                <a16:creationId xmlns:a16="http://schemas.microsoft.com/office/drawing/2014/main" id="{954CEA5C-FF16-425B-B9CF-5564347E5B1F}"/>
              </a:ext>
            </a:extLst>
          </p:cNvPr>
          <p:cNvSpPr/>
          <p:nvPr/>
        </p:nvSpPr>
        <p:spPr>
          <a:xfrm>
            <a:off x="14782800" y="8051747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Next.MsPham">
            <a:extLst>
              <a:ext uri="{FF2B5EF4-FFF2-40B4-BE49-F238E27FC236}">
                <a16:creationId xmlns:a16="http://schemas.microsoft.com/office/drawing/2014/main" id="{3D196A80-D41E-4E63-A995-0871FFD2BCED}"/>
              </a:ext>
            </a:extLst>
          </p:cNvPr>
          <p:cNvSpPr/>
          <p:nvPr/>
        </p:nvSpPr>
        <p:spPr>
          <a:xfrm>
            <a:off x="14782800" y="8051747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14782800" y="8051747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A36FD9EC-3F97-FD9B-CFF7-DBA2E657E34C}"/>
              </a:ext>
            </a:extLst>
          </p:cNvPr>
          <p:cNvSpPr/>
          <p:nvPr/>
        </p:nvSpPr>
        <p:spPr>
          <a:xfrm>
            <a:off x="3886201" y="7866024"/>
            <a:ext cx="10515599" cy="15389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8D5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ular Callout 11">
            <a:extLst>
              <a:ext uri="{FF2B5EF4-FFF2-40B4-BE49-F238E27FC236}">
                <a16:creationId xmlns:a16="http://schemas.microsoft.com/office/drawing/2014/main" id="{2498FAFE-FDF6-3176-4AC7-A71427559F30}"/>
              </a:ext>
            </a:extLst>
          </p:cNvPr>
          <p:cNvSpPr/>
          <p:nvPr/>
        </p:nvSpPr>
        <p:spPr>
          <a:xfrm>
            <a:off x="3886199" y="7914453"/>
            <a:ext cx="10552602" cy="108349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n-US" sz="44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day is it to day?</a:t>
            </a:r>
          </a:p>
        </p:txBody>
      </p:sp>
      <p:sp>
        <p:nvSpPr>
          <p:cNvPr id="27" name="Rounded Rectangular Callout 11">
            <a:extLst>
              <a:ext uri="{FF2B5EF4-FFF2-40B4-BE49-F238E27FC236}">
                <a16:creationId xmlns:a16="http://schemas.microsoft.com/office/drawing/2014/main" id="{2ABCFC3D-1556-5C6E-4FCC-486C565BDC4E}"/>
              </a:ext>
            </a:extLst>
          </p:cNvPr>
          <p:cNvSpPr/>
          <p:nvPr/>
        </p:nvSpPr>
        <p:spPr>
          <a:xfrm>
            <a:off x="3886200" y="8421274"/>
            <a:ext cx="10363200" cy="108349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400" b="1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Friday.</a:t>
            </a:r>
            <a:endParaRPr lang="en-US" sz="4400" b="1" dirty="0">
              <a:solidFill>
                <a:srgbClr val="FF00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3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</p:childTnLst>
        </p:cTn>
      </p:par>
    </p:tnLst>
    <p:bldLst>
      <p:bldP spid="139" grpId="0" animBg="1"/>
      <p:bldP spid="44" grpId="0" animBg="1"/>
      <p:bldP spid="28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23ABEA0D-C579-41BA-8B18-ECB5B4D1D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61" y="0"/>
            <a:ext cx="18288000" cy="10287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04F4E73-0403-49F9-51B7-7CA2198D028E}"/>
              </a:ext>
            </a:extLst>
          </p:cNvPr>
          <p:cNvGrpSpPr/>
          <p:nvPr/>
        </p:nvGrpSpPr>
        <p:grpSpPr>
          <a:xfrm>
            <a:off x="6336018" y="11218355"/>
            <a:ext cx="5525615" cy="37879142"/>
            <a:chOff x="5850524" y="579492"/>
            <a:chExt cx="2699788" cy="185075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2D2BFE-E38E-BE7A-4A51-A85DA95B566F}"/>
                </a:ext>
              </a:extLst>
            </p:cNvPr>
            <p:cNvGrpSpPr/>
            <p:nvPr/>
          </p:nvGrpSpPr>
          <p:grpSpPr>
            <a:xfrm>
              <a:off x="5884176" y="16628084"/>
              <a:ext cx="2632485" cy="2458969"/>
              <a:chOff x="1311563" y="2745606"/>
              <a:chExt cx="2632485" cy="2458969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6100235-DAC3-C84B-5FF4-78DD22734425}"/>
                  </a:ext>
                </a:extLst>
              </p:cNvPr>
              <p:cNvGrpSpPr/>
              <p:nvPr/>
            </p:nvGrpSpPr>
            <p:grpSpPr>
              <a:xfrm>
                <a:off x="1311563" y="2745606"/>
                <a:ext cx="2632485" cy="2458969"/>
                <a:chOff x="609600" y="2019300"/>
                <a:chExt cx="3850546" cy="3596743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4BD80D63-5E84-5AE9-379D-5EFDA8816B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9600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7" name="MsPham-0936082789">
                  <a:extLst>
                    <a:ext uri="{FF2B5EF4-FFF2-40B4-BE49-F238E27FC236}">
                      <a16:creationId xmlns:a16="http://schemas.microsoft.com/office/drawing/2014/main" id="{264F7209-3A97-B53D-BBA8-CE9ADDB5EDE0}"/>
                    </a:ext>
                  </a:extLst>
                </p:cNvPr>
                <p:cNvSpPr/>
                <p:nvPr/>
              </p:nvSpPr>
              <p:spPr>
                <a:xfrm>
                  <a:off x="673040" y="2276796"/>
                  <a:ext cx="3667647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rgbClr val="FF0000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Sunday</a:t>
                  </a:r>
                </a:p>
              </p:txBody>
            </p:sp>
          </p:grpSp>
          <p:pic>
            <p:nvPicPr>
              <p:cNvPr id="5" name="MsPham-0936082789">
                <a:extLst>
                  <a:ext uri="{FF2B5EF4-FFF2-40B4-BE49-F238E27FC236}">
                    <a16:creationId xmlns:a16="http://schemas.microsoft.com/office/drawing/2014/main" id="{CA6F2D50-3F1A-CD91-3A06-AE060CFEF2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1094" y="3551511"/>
                <a:ext cx="1854960" cy="1585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FFE225-8BA4-1685-2D6F-5D3BB167444F}"/>
                </a:ext>
              </a:extLst>
            </p:cNvPr>
            <p:cNvGrpSpPr/>
            <p:nvPr/>
          </p:nvGrpSpPr>
          <p:grpSpPr>
            <a:xfrm>
              <a:off x="5850524" y="13953317"/>
              <a:ext cx="2699788" cy="2458969"/>
              <a:chOff x="2203673" y="7124700"/>
              <a:chExt cx="2699788" cy="245896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5D91A73-50DF-A122-F834-91628BF54D48}"/>
                  </a:ext>
                </a:extLst>
              </p:cNvPr>
              <p:cNvGrpSpPr/>
              <p:nvPr/>
            </p:nvGrpSpPr>
            <p:grpSpPr>
              <a:xfrm>
                <a:off x="2203673" y="7124700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D02B24EC-D88F-2AF4-CD09-BF56E3ED22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12" name="MsPham-0936082789">
                  <a:extLst>
                    <a:ext uri="{FF2B5EF4-FFF2-40B4-BE49-F238E27FC236}">
                      <a16:creationId xmlns:a16="http://schemas.microsoft.com/office/drawing/2014/main" id="{2F94B854-B23B-83BA-1178-D28AEE833543}"/>
                    </a:ext>
                  </a:extLst>
                </p:cNvPr>
                <p:cNvSpPr/>
                <p:nvPr/>
              </p:nvSpPr>
              <p:spPr>
                <a:xfrm>
                  <a:off x="2444965" y="1319051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Saturday</a:t>
                  </a:r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2BD7BB3-8B2F-7A93-1072-56CF5DCF75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66" t="11631" r="3081" b="7843"/>
              <a:stretch/>
            </p:blipFill>
            <p:spPr>
              <a:xfrm>
                <a:off x="2678236" y="7981678"/>
                <a:ext cx="1683358" cy="1493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9D9D7"/>
                </a:solidFill>
              </a:ln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CAF75E-FC33-C6D0-8868-0F180A70DBFF}"/>
                </a:ext>
              </a:extLst>
            </p:cNvPr>
            <p:cNvGrpSpPr/>
            <p:nvPr/>
          </p:nvGrpSpPr>
          <p:grpSpPr>
            <a:xfrm>
              <a:off x="5884176" y="5929022"/>
              <a:ext cx="2632485" cy="2458969"/>
              <a:chOff x="14587773" y="2509961"/>
              <a:chExt cx="2632485" cy="245896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B7898D1-2402-03CC-D421-4259529A020E}"/>
                  </a:ext>
                </a:extLst>
              </p:cNvPr>
              <p:cNvGrpSpPr/>
              <p:nvPr/>
            </p:nvGrpSpPr>
            <p:grpSpPr>
              <a:xfrm>
                <a:off x="14587773" y="2509961"/>
                <a:ext cx="2632485" cy="2458969"/>
                <a:chOff x="13661164" y="2019300"/>
                <a:chExt cx="3850546" cy="3596743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7F1FDD92-927A-1786-1819-16838537F3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661164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17" name="MsPham-0936082789">
                  <a:extLst>
                    <a:ext uri="{FF2B5EF4-FFF2-40B4-BE49-F238E27FC236}">
                      <a16:creationId xmlns:a16="http://schemas.microsoft.com/office/drawing/2014/main" id="{98E91B3E-D24C-60A9-37A0-3BE469D695BD}"/>
                    </a:ext>
                  </a:extLst>
                </p:cNvPr>
                <p:cNvSpPr/>
                <p:nvPr/>
              </p:nvSpPr>
              <p:spPr>
                <a:xfrm>
                  <a:off x="13661164" y="2282772"/>
                  <a:ext cx="3850546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Wednesday</a:t>
                  </a: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97EE74E-0CFC-8F12-EFD2-49DCF3621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93314" y="3304009"/>
                <a:ext cx="2244267" cy="1591781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BDA0F2-8802-42EB-1A81-62B05D664779}"/>
                </a:ext>
              </a:extLst>
            </p:cNvPr>
            <p:cNvGrpSpPr/>
            <p:nvPr/>
          </p:nvGrpSpPr>
          <p:grpSpPr>
            <a:xfrm>
              <a:off x="5884176" y="579492"/>
              <a:ext cx="2632485" cy="2458969"/>
              <a:chOff x="5693896" y="579492"/>
              <a:chExt cx="2632485" cy="245896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7C2C742-94A1-DD52-70C2-236AEDC49741}"/>
                  </a:ext>
                </a:extLst>
              </p:cNvPr>
              <p:cNvGrpSpPr/>
              <p:nvPr/>
            </p:nvGrpSpPr>
            <p:grpSpPr>
              <a:xfrm>
                <a:off x="5693896" y="579492"/>
                <a:ext cx="2632485" cy="2458969"/>
                <a:chOff x="4960121" y="2019300"/>
                <a:chExt cx="3850546" cy="3596743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2D1BB37B-EDF3-301E-2AD8-851072701D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60121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29" name="MsPham-0936082789">
                  <a:extLst>
                    <a:ext uri="{FF2B5EF4-FFF2-40B4-BE49-F238E27FC236}">
                      <a16:creationId xmlns:a16="http://schemas.microsoft.com/office/drawing/2014/main" id="{6E467851-6BCA-E063-1010-BFE8B6E40DCB}"/>
                    </a:ext>
                  </a:extLst>
                </p:cNvPr>
                <p:cNvSpPr/>
                <p:nvPr/>
              </p:nvSpPr>
              <p:spPr>
                <a:xfrm>
                  <a:off x="4960121" y="2289260"/>
                  <a:ext cx="3850546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Monday</a:t>
                  </a:r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3311235-BE90-C500-1333-F22C0A651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48673" y="1370625"/>
                <a:ext cx="2228004" cy="1601302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E49D971-C3BA-A797-D81E-71248D888BBF}"/>
                </a:ext>
              </a:extLst>
            </p:cNvPr>
            <p:cNvGrpSpPr/>
            <p:nvPr/>
          </p:nvGrpSpPr>
          <p:grpSpPr>
            <a:xfrm>
              <a:off x="5850524" y="8603787"/>
              <a:ext cx="2699788" cy="2458969"/>
              <a:chOff x="13409769" y="7005968"/>
              <a:chExt cx="2699788" cy="245896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EFAB052-A27D-2916-48BC-C7F338A67D4C}"/>
                  </a:ext>
                </a:extLst>
              </p:cNvPr>
              <p:cNvGrpSpPr/>
              <p:nvPr/>
            </p:nvGrpSpPr>
            <p:grpSpPr>
              <a:xfrm>
                <a:off x="13409769" y="7005968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F8F9D26B-E6B5-F77C-E626-E2205121C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34" name="MsPham-0936082789">
                  <a:extLst>
                    <a:ext uri="{FF2B5EF4-FFF2-40B4-BE49-F238E27FC236}">
                      <a16:creationId xmlns:a16="http://schemas.microsoft.com/office/drawing/2014/main" id="{2EF04273-863D-CE0F-FECA-5051B20C4D14}"/>
                    </a:ext>
                  </a:extLst>
                </p:cNvPr>
                <p:cNvSpPr/>
                <p:nvPr/>
              </p:nvSpPr>
              <p:spPr>
                <a:xfrm>
                  <a:off x="2444965" y="1300109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Thursday</a:t>
                  </a:r>
                </a:p>
              </p:txBody>
            </p:sp>
          </p:grpSp>
          <p:pic>
            <p:nvPicPr>
              <p:cNvPr id="32" name="MsPham-0936082789">
                <a:extLst>
                  <a:ext uri="{FF2B5EF4-FFF2-40B4-BE49-F238E27FC236}">
                    <a16:creationId xmlns:a16="http://schemas.microsoft.com/office/drawing/2014/main" id="{DCD68269-4273-DC00-ADA2-DEF8225124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9162" r="24778"/>
              <a:stretch/>
            </p:blipFill>
            <p:spPr>
              <a:xfrm>
                <a:off x="13953416" y="7840618"/>
                <a:ext cx="1644774" cy="1536160"/>
              </a:xfrm>
              <a:prstGeom prst="roundRect">
                <a:avLst>
                  <a:gd name="adj" fmla="val 11069"/>
                </a:avLst>
              </a:prstGeom>
              <a:noFill/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EE65F79-984F-C577-3250-C42E7876ABF9}"/>
                </a:ext>
              </a:extLst>
            </p:cNvPr>
            <p:cNvGrpSpPr/>
            <p:nvPr/>
          </p:nvGrpSpPr>
          <p:grpSpPr>
            <a:xfrm>
              <a:off x="5868050" y="3254257"/>
              <a:ext cx="2664737" cy="2458969"/>
              <a:chOff x="10343774" y="572843"/>
              <a:chExt cx="2664737" cy="245896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24E8BA2-A99C-28FE-F7A3-D0FF1DBB2EC4}"/>
                  </a:ext>
                </a:extLst>
              </p:cNvPr>
              <p:cNvGrpSpPr/>
              <p:nvPr/>
            </p:nvGrpSpPr>
            <p:grpSpPr>
              <a:xfrm>
                <a:off x="10343774" y="572843"/>
                <a:ext cx="2664737" cy="2458969"/>
                <a:chOff x="9310643" y="2019300"/>
                <a:chExt cx="3897721" cy="3596743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477380DE-2CFC-6306-92C8-9FA0D28972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10643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50" name="MsPham-0936082789">
                  <a:extLst>
                    <a:ext uri="{FF2B5EF4-FFF2-40B4-BE49-F238E27FC236}">
                      <a16:creationId xmlns:a16="http://schemas.microsoft.com/office/drawing/2014/main" id="{0EAAE127-E687-F96A-3D7C-69FD433D4664}"/>
                    </a:ext>
                  </a:extLst>
                </p:cNvPr>
                <p:cNvSpPr/>
                <p:nvPr/>
              </p:nvSpPr>
              <p:spPr>
                <a:xfrm>
                  <a:off x="9357818" y="2291936"/>
                  <a:ext cx="3850546" cy="114336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Tuesday</a:t>
                  </a:r>
                </a:p>
              </p:txBody>
            </p:sp>
          </p:grpSp>
          <p:pic>
            <p:nvPicPr>
              <p:cNvPr id="37" name="MsPham-0936082789">
                <a:extLst>
                  <a:ext uri="{FF2B5EF4-FFF2-40B4-BE49-F238E27FC236}">
                    <a16:creationId xmlns:a16="http://schemas.microsoft.com/office/drawing/2014/main" id="{1ED2C29E-8916-E38D-3409-CF3571E205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433" r="1074" b="6687"/>
              <a:stretch/>
            </p:blipFill>
            <p:spPr bwMode="auto">
              <a:xfrm>
                <a:off x="10848441" y="1360922"/>
                <a:ext cx="1623149" cy="1649005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6C7BF3B-599E-EE1D-DDD7-C561EA07F782}"/>
                </a:ext>
              </a:extLst>
            </p:cNvPr>
            <p:cNvGrpSpPr/>
            <p:nvPr/>
          </p:nvGrpSpPr>
          <p:grpSpPr>
            <a:xfrm>
              <a:off x="5850524" y="11278552"/>
              <a:ext cx="2699788" cy="2458969"/>
              <a:chOff x="8229600" y="7417699"/>
              <a:chExt cx="2699788" cy="2458969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C1B9FE2-E6D6-6F60-8C1B-9BFD36DB2605}"/>
                  </a:ext>
                </a:extLst>
              </p:cNvPr>
              <p:cNvGrpSpPr/>
              <p:nvPr/>
            </p:nvGrpSpPr>
            <p:grpSpPr>
              <a:xfrm>
                <a:off x="8229600" y="7417699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569CAAEE-2894-EE21-A6EC-EB066404C1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56" name="MsPham-0936082789">
                  <a:extLst>
                    <a:ext uri="{FF2B5EF4-FFF2-40B4-BE49-F238E27FC236}">
                      <a16:creationId xmlns:a16="http://schemas.microsoft.com/office/drawing/2014/main" id="{81E3F1F9-44DA-1E71-21A0-5C1898C8F0A7}"/>
                    </a:ext>
                  </a:extLst>
                </p:cNvPr>
                <p:cNvSpPr/>
                <p:nvPr/>
              </p:nvSpPr>
              <p:spPr>
                <a:xfrm>
                  <a:off x="2444965" y="1300110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Friday</a:t>
                  </a:r>
                </a:p>
              </p:txBody>
            </p:sp>
          </p:grpSp>
          <p:pic>
            <p:nvPicPr>
              <p:cNvPr id="54" name="MsPham-0936082789">
                <a:extLst>
                  <a:ext uri="{FF2B5EF4-FFF2-40B4-BE49-F238E27FC236}">
                    <a16:creationId xmlns:a16="http://schemas.microsoft.com/office/drawing/2014/main" id="{34975792-D5A3-FE57-66C1-8430EE437F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" r="3290"/>
              <a:stretch/>
            </p:blipFill>
            <p:spPr bwMode="auto">
              <a:xfrm>
                <a:off x="8638592" y="8220790"/>
                <a:ext cx="1770070" cy="1588123"/>
              </a:xfrm>
              <a:prstGeom prst="roundRect">
                <a:avLst>
                  <a:gd name="adj" fmla="val 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1" name="2">
            <a:extLst>
              <a:ext uri="{FF2B5EF4-FFF2-40B4-BE49-F238E27FC236}">
                <a16:creationId xmlns:a16="http://schemas.microsoft.com/office/drawing/2014/main" id="{C1FF9090-CA94-4644-8A91-F33F22A1F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 rot="464930">
            <a:off x="741160" y="4149777"/>
            <a:ext cx="2853251" cy="24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6219E3D-01F0-4267-8B6F-20E5A4DEDA8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0" b="19859"/>
          <a:stretch/>
        </p:blipFill>
        <p:spPr>
          <a:xfrm>
            <a:off x="13848528" y="3598636"/>
            <a:ext cx="3985008" cy="3910970"/>
          </a:xfrm>
          <a:prstGeom prst="rect">
            <a:avLst/>
          </a:prstGeom>
        </p:spPr>
      </p:pic>
      <p:sp>
        <p:nvSpPr>
          <p:cNvPr id="136" name="Next.MsPham">
            <a:extLst>
              <a:ext uri="{FF2B5EF4-FFF2-40B4-BE49-F238E27FC236}">
                <a16:creationId xmlns:a16="http://schemas.microsoft.com/office/drawing/2014/main" id="{954CEA5C-FF16-425B-B9CF-5564347E5B1F}"/>
              </a:ext>
            </a:extLst>
          </p:cNvPr>
          <p:cNvSpPr/>
          <p:nvPr/>
        </p:nvSpPr>
        <p:spPr>
          <a:xfrm>
            <a:off x="14878779" y="81153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Next.MsPham">
            <a:extLst>
              <a:ext uri="{FF2B5EF4-FFF2-40B4-BE49-F238E27FC236}">
                <a16:creationId xmlns:a16="http://schemas.microsoft.com/office/drawing/2014/main" id="{3D196A80-D41E-4E63-A995-0871FFD2BCED}"/>
              </a:ext>
            </a:extLst>
          </p:cNvPr>
          <p:cNvSpPr/>
          <p:nvPr/>
        </p:nvSpPr>
        <p:spPr>
          <a:xfrm>
            <a:off x="14878779" y="81153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14878779" y="81153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FB94367-AC75-FEEB-FD9D-03CFA62AFFA0}"/>
              </a:ext>
            </a:extLst>
          </p:cNvPr>
          <p:cNvGrpSpPr/>
          <p:nvPr/>
        </p:nvGrpSpPr>
        <p:grpSpPr>
          <a:xfrm>
            <a:off x="6506936" y="2387134"/>
            <a:ext cx="5183779" cy="4783493"/>
            <a:chOff x="10343774" y="572843"/>
            <a:chExt cx="2664737" cy="245896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6F211B1-1DCD-0891-4B88-EFCA48A2F9C8}"/>
                </a:ext>
              </a:extLst>
            </p:cNvPr>
            <p:cNvGrpSpPr/>
            <p:nvPr/>
          </p:nvGrpSpPr>
          <p:grpSpPr>
            <a:xfrm>
              <a:off x="10343774" y="572843"/>
              <a:ext cx="2664737" cy="2458969"/>
              <a:chOff x="9310643" y="2019300"/>
              <a:chExt cx="3897721" cy="3596743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2D6DAA3D-DE02-BCAC-1809-478FE8CB9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10643" y="2019300"/>
                <a:ext cx="3850546" cy="3596743"/>
              </a:xfrm>
              <a:prstGeom prst="rect">
                <a:avLst/>
              </a:prstGeom>
            </p:spPr>
          </p:pic>
          <p:sp>
            <p:nvSpPr>
              <p:cNvPr id="72" name="MsPham-0936082789">
                <a:extLst>
                  <a:ext uri="{FF2B5EF4-FFF2-40B4-BE49-F238E27FC236}">
                    <a16:creationId xmlns:a16="http://schemas.microsoft.com/office/drawing/2014/main" id="{4371FB4A-1044-8026-1C28-A109ADA15990}"/>
                  </a:ext>
                </a:extLst>
              </p:cNvPr>
              <p:cNvSpPr/>
              <p:nvPr/>
            </p:nvSpPr>
            <p:spPr>
              <a:xfrm>
                <a:off x="9357818" y="2291936"/>
                <a:ext cx="3850546" cy="11433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bg1"/>
                    </a:solidFill>
                    <a:latin typeface=".VnAvant" panose="020B7200000000000000" pitchFamily="34" charset="0"/>
                    <a:cs typeface="Arial" panose="020B0604020202020204" pitchFamily="34" charset="0"/>
                  </a:rPr>
                  <a:t>Tuesday</a:t>
                </a:r>
              </a:p>
            </p:txBody>
          </p:sp>
        </p:grpSp>
        <p:pic>
          <p:nvPicPr>
            <p:cNvPr id="69" name="MsPham-0936082789">
              <a:extLst>
                <a:ext uri="{FF2B5EF4-FFF2-40B4-BE49-F238E27FC236}">
                  <a16:creationId xmlns:a16="http://schemas.microsoft.com/office/drawing/2014/main" id="{3AC10FE9-5C7D-9FDD-97EE-7796DA78B3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33" r="1074" b="6687"/>
            <a:stretch/>
          </p:blipFill>
          <p:spPr bwMode="auto">
            <a:xfrm>
              <a:off x="10848441" y="1360922"/>
              <a:ext cx="1623149" cy="164900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A71749C1-AEC7-51CC-734D-E1CCA7BF3EF9}"/>
              </a:ext>
            </a:extLst>
          </p:cNvPr>
          <p:cNvSpPr/>
          <p:nvPr/>
        </p:nvSpPr>
        <p:spPr>
          <a:xfrm>
            <a:off x="3886201" y="7866024"/>
            <a:ext cx="10515599" cy="15389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8D5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ular Callout 11">
            <a:extLst>
              <a:ext uri="{FF2B5EF4-FFF2-40B4-BE49-F238E27FC236}">
                <a16:creationId xmlns:a16="http://schemas.microsoft.com/office/drawing/2014/main" id="{C4079978-5C19-500D-917A-4122BC7BE825}"/>
              </a:ext>
            </a:extLst>
          </p:cNvPr>
          <p:cNvSpPr/>
          <p:nvPr/>
        </p:nvSpPr>
        <p:spPr>
          <a:xfrm>
            <a:off x="3886199" y="7914453"/>
            <a:ext cx="10552602" cy="108349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Tuesdays?</a:t>
            </a:r>
          </a:p>
        </p:txBody>
      </p:sp>
      <p:sp>
        <p:nvSpPr>
          <p:cNvPr id="75" name="Rounded Rectangular Callout 11">
            <a:extLst>
              <a:ext uri="{FF2B5EF4-FFF2-40B4-BE49-F238E27FC236}">
                <a16:creationId xmlns:a16="http://schemas.microsoft.com/office/drawing/2014/main" id="{E8669931-20F9-69C9-5925-8F7FBBBEFAA0}"/>
              </a:ext>
            </a:extLst>
          </p:cNvPr>
          <p:cNvSpPr/>
          <p:nvPr/>
        </p:nvSpPr>
        <p:spPr>
          <a:xfrm>
            <a:off x="3886200" y="8421274"/>
            <a:ext cx="10363200" cy="108349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400" b="1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read books.</a:t>
            </a:r>
            <a:endParaRPr lang="en-US" sz="4400" b="1" dirty="0">
              <a:solidFill>
                <a:srgbClr val="FF00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</p:childTnLst>
        </p:cTn>
      </p:par>
    </p:tnLst>
    <p:bldLst>
      <p:bldP spid="139" grpId="0" animBg="1"/>
      <p:bldP spid="44" grpId="0" animBg="1"/>
      <p:bldP spid="74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23ABEA0D-C579-41BA-8B18-ECB5B4D1D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61" y="0"/>
            <a:ext cx="18288000" cy="10287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04F4E73-0403-49F9-51B7-7CA2198D028E}"/>
              </a:ext>
            </a:extLst>
          </p:cNvPr>
          <p:cNvGrpSpPr/>
          <p:nvPr/>
        </p:nvGrpSpPr>
        <p:grpSpPr>
          <a:xfrm>
            <a:off x="6336018" y="11218355"/>
            <a:ext cx="5525615" cy="37879142"/>
            <a:chOff x="5850524" y="579492"/>
            <a:chExt cx="2699788" cy="185075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2D2BFE-E38E-BE7A-4A51-A85DA95B566F}"/>
                </a:ext>
              </a:extLst>
            </p:cNvPr>
            <p:cNvGrpSpPr/>
            <p:nvPr/>
          </p:nvGrpSpPr>
          <p:grpSpPr>
            <a:xfrm>
              <a:off x="5884176" y="16628084"/>
              <a:ext cx="2632485" cy="2458969"/>
              <a:chOff x="1311563" y="2745606"/>
              <a:chExt cx="2632485" cy="2458969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6100235-DAC3-C84B-5FF4-78DD22734425}"/>
                  </a:ext>
                </a:extLst>
              </p:cNvPr>
              <p:cNvGrpSpPr/>
              <p:nvPr/>
            </p:nvGrpSpPr>
            <p:grpSpPr>
              <a:xfrm>
                <a:off x="1311563" y="2745606"/>
                <a:ext cx="2632485" cy="2458969"/>
                <a:chOff x="609600" y="2019300"/>
                <a:chExt cx="3850546" cy="3596743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4BD80D63-5E84-5AE9-379D-5EFDA8816B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9600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7" name="MsPham-0936082789">
                  <a:extLst>
                    <a:ext uri="{FF2B5EF4-FFF2-40B4-BE49-F238E27FC236}">
                      <a16:creationId xmlns:a16="http://schemas.microsoft.com/office/drawing/2014/main" id="{264F7209-3A97-B53D-BBA8-CE9ADDB5EDE0}"/>
                    </a:ext>
                  </a:extLst>
                </p:cNvPr>
                <p:cNvSpPr/>
                <p:nvPr/>
              </p:nvSpPr>
              <p:spPr>
                <a:xfrm>
                  <a:off x="673040" y="2276796"/>
                  <a:ext cx="3667647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rgbClr val="FF0000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Sunday</a:t>
                  </a:r>
                </a:p>
              </p:txBody>
            </p:sp>
          </p:grpSp>
          <p:pic>
            <p:nvPicPr>
              <p:cNvPr id="5" name="MsPham-0936082789">
                <a:extLst>
                  <a:ext uri="{FF2B5EF4-FFF2-40B4-BE49-F238E27FC236}">
                    <a16:creationId xmlns:a16="http://schemas.microsoft.com/office/drawing/2014/main" id="{CA6F2D50-3F1A-CD91-3A06-AE060CFEF2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1094" y="3551511"/>
                <a:ext cx="1854960" cy="1585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FFE225-8BA4-1685-2D6F-5D3BB167444F}"/>
                </a:ext>
              </a:extLst>
            </p:cNvPr>
            <p:cNvGrpSpPr/>
            <p:nvPr/>
          </p:nvGrpSpPr>
          <p:grpSpPr>
            <a:xfrm>
              <a:off x="5850524" y="13953317"/>
              <a:ext cx="2699788" cy="2458969"/>
              <a:chOff x="2203673" y="7124700"/>
              <a:chExt cx="2699788" cy="245896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5D91A73-50DF-A122-F834-91628BF54D48}"/>
                  </a:ext>
                </a:extLst>
              </p:cNvPr>
              <p:cNvGrpSpPr/>
              <p:nvPr/>
            </p:nvGrpSpPr>
            <p:grpSpPr>
              <a:xfrm>
                <a:off x="2203673" y="7124700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D02B24EC-D88F-2AF4-CD09-BF56E3ED22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12" name="MsPham-0936082789">
                  <a:extLst>
                    <a:ext uri="{FF2B5EF4-FFF2-40B4-BE49-F238E27FC236}">
                      <a16:creationId xmlns:a16="http://schemas.microsoft.com/office/drawing/2014/main" id="{2F94B854-B23B-83BA-1178-D28AEE833543}"/>
                    </a:ext>
                  </a:extLst>
                </p:cNvPr>
                <p:cNvSpPr/>
                <p:nvPr/>
              </p:nvSpPr>
              <p:spPr>
                <a:xfrm>
                  <a:off x="2444965" y="1319051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Saturday</a:t>
                  </a:r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2BD7BB3-8B2F-7A93-1072-56CF5DCF75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66" t="11631" r="3081" b="7843"/>
              <a:stretch/>
            </p:blipFill>
            <p:spPr>
              <a:xfrm>
                <a:off x="2678236" y="7981678"/>
                <a:ext cx="1683358" cy="1493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9D9D7"/>
                </a:solidFill>
              </a:ln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CAF75E-FC33-C6D0-8868-0F180A70DBFF}"/>
                </a:ext>
              </a:extLst>
            </p:cNvPr>
            <p:cNvGrpSpPr/>
            <p:nvPr/>
          </p:nvGrpSpPr>
          <p:grpSpPr>
            <a:xfrm>
              <a:off x="5884176" y="5929022"/>
              <a:ext cx="2632485" cy="2458969"/>
              <a:chOff x="14587773" y="2509961"/>
              <a:chExt cx="2632485" cy="245896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B7898D1-2402-03CC-D421-4259529A020E}"/>
                  </a:ext>
                </a:extLst>
              </p:cNvPr>
              <p:cNvGrpSpPr/>
              <p:nvPr/>
            </p:nvGrpSpPr>
            <p:grpSpPr>
              <a:xfrm>
                <a:off x="14587773" y="2509961"/>
                <a:ext cx="2632485" cy="2458969"/>
                <a:chOff x="13661164" y="2019300"/>
                <a:chExt cx="3850546" cy="3596743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7F1FDD92-927A-1786-1819-16838537F3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661164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17" name="MsPham-0936082789">
                  <a:extLst>
                    <a:ext uri="{FF2B5EF4-FFF2-40B4-BE49-F238E27FC236}">
                      <a16:creationId xmlns:a16="http://schemas.microsoft.com/office/drawing/2014/main" id="{98E91B3E-D24C-60A9-37A0-3BE469D695BD}"/>
                    </a:ext>
                  </a:extLst>
                </p:cNvPr>
                <p:cNvSpPr/>
                <p:nvPr/>
              </p:nvSpPr>
              <p:spPr>
                <a:xfrm>
                  <a:off x="13661164" y="2282772"/>
                  <a:ext cx="3850546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Wednesday</a:t>
                  </a: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97EE74E-0CFC-8F12-EFD2-49DCF3621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93314" y="3304009"/>
                <a:ext cx="2244267" cy="1591781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BDA0F2-8802-42EB-1A81-62B05D664779}"/>
                </a:ext>
              </a:extLst>
            </p:cNvPr>
            <p:cNvGrpSpPr/>
            <p:nvPr/>
          </p:nvGrpSpPr>
          <p:grpSpPr>
            <a:xfrm>
              <a:off x="5884176" y="579492"/>
              <a:ext cx="2632485" cy="2458969"/>
              <a:chOff x="5693896" y="579492"/>
              <a:chExt cx="2632485" cy="245896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7C2C742-94A1-DD52-70C2-236AEDC49741}"/>
                  </a:ext>
                </a:extLst>
              </p:cNvPr>
              <p:cNvGrpSpPr/>
              <p:nvPr/>
            </p:nvGrpSpPr>
            <p:grpSpPr>
              <a:xfrm>
                <a:off x="5693896" y="579492"/>
                <a:ext cx="2632485" cy="2458969"/>
                <a:chOff x="4960121" y="2019300"/>
                <a:chExt cx="3850546" cy="3596743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2D1BB37B-EDF3-301E-2AD8-851072701D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60121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29" name="MsPham-0936082789">
                  <a:extLst>
                    <a:ext uri="{FF2B5EF4-FFF2-40B4-BE49-F238E27FC236}">
                      <a16:creationId xmlns:a16="http://schemas.microsoft.com/office/drawing/2014/main" id="{6E467851-6BCA-E063-1010-BFE8B6E40DCB}"/>
                    </a:ext>
                  </a:extLst>
                </p:cNvPr>
                <p:cNvSpPr/>
                <p:nvPr/>
              </p:nvSpPr>
              <p:spPr>
                <a:xfrm>
                  <a:off x="4960121" y="2289260"/>
                  <a:ext cx="3850546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Monday</a:t>
                  </a:r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3311235-BE90-C500-1333-F22C0A651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48673" y="1370625"/>
                <a:ext cx="2228004" cy="1601302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E49D971-C3BA-A797-D81E-71248D888BBF}"/>
                </a:ext>
              </a:extLst>
            </p:cNvPr>
            <p:cNvGrpSpPr/>
            <p:nvPr/>
          </p:nvGrpSpPr>
          <p:grpSpPr>
            <a:xfrm>
              <a:off x="5850524" y="8603787"/>
              <a:ext cx="2699788" cy="2458969"/>
              <a:chOff x="13409769" y="7005968"/>
              <a:chExt cx="2699788" cy="245896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EFAB052-A27D-2916-48BC-C7F338A67D4C}"/>
                  </a:ext>
                </a:extLst>
              </p:cNvPr>
              <p:cNvGrpSpPr/>
              <p:nvPr/>
            </p:nvGrpSpPr>
            <p:grpSpPr>
              <a:xfrm>
                <a:off x="13409769" y="7005968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F8F9D26B-E6B5-F77C-E626-E2205121C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34" name="MsPham-0936082789">
                  <a:extLst>
                    <a:ext uri="{FF2B5EF4-FFF2-40B4-BE49-F238E27FC236}">
                      <a16:creationId xmlns:a16="http://schemas.microsoft.com/office/drawing/2014/main" id="{2EF04273-863D-CE0F-FECA-5051B20C4D14}"/>
                    </a:ext>
                  </a:extLst>
                </p:cNvPr>
                <p:cNvSpPr/>
                <p:nvPr/>
              </p:nvSpPr>
              <p:spPr>
                <a:xfrm>
                  <a:off x="2444965" y="1300109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Thursday</a:t>
                  </a:r>
                </a:p>
              </p:txBody>
            </p:sp>
          </p:grpSp>
          <p:pic>
            <p:nvPicPr>
              <p:cNvPr id="32" name="MsPham-0936082789">
                <a:extLst>
                  <a:ext uri="{FF2B5EF4-FFF2-40B4-BE49-F238E27FC236}">
                    <a16:creationId xmlns:a16="http://schemas.microsoft.com/office/drawing/2014/main" id="{DCD68269-4273-DC00-ADA2-DEF8225124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9162" r="24778"/>
              <a:stretch/>
            </p:blipFill>
            <p:spPr>
              <a:xfrm>
                <a:off x="13953416" y="7840618"/>
                <a:ext cx="1644774" cy="1536160"/>
              </a:xfrm>
              <a:prstGeom prst="roundRect">
                <a:avLst>
                  <a:gd name="adj" fmla="val 11069"/>
                </a:avLst>
              </a:prstGeom>
              <a:noFill/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EE65F79-984F-C577-3250-C42E7876ABF9}"/>
                </a:ext>
              </a:extLst>
            </p:cNvPr>
            <p:cNvGrpSpPr/>
            <p:nvPr/>
          </p:nvGrpSpPr>
          <p:grpSpPr>
            <a:xfrm>
              <a:off x="5868050" y="3254257"/>
              <a:ext cx="2664737" cy="2458969"/>
              <a:chOff x="10343774" y="572843"/>
              <a:chExt cx="2664737" cy="245896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24E8BA2-A99C-28FE-F7A3-D0FF1DBB2EC4}"/>
                  </a:ext>
                </a:extLst>
              </p:cNvPr>
              <p:cNvGrpSpPr/>
              <p:nvPr/>
            </p:nvGrpSpPr>
            <p:grpSpPr>
              <a:xfrm>
                <a:off x="10343774" y="572843"/>
                <a:ext cx="2664737" cy="2458969"/>
                <a:chOff x="9310643" y="2019300"/>
                <a:chExt cx="3897721" cy="3596743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477380DE-2CFC-6306-92C8-9FA0D28972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10643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50" name="MsPham-0936082789">
                  <a:extLst>
                    <a:ext uri="{FF2B5EF4-FFF2-40B4-BE49-F238E27FC236}">
                      <a16:creationId xmlns:a16="http://schemas.microsoft.com/office/drawing/2014/main" id="{0EAAE127-E687-F96A-3D7C-69FD433D4664}"/>
                    </a:ext>
                  </a:extLst>
                </p:cNvPr>
                <p:cNvSpPr/>
                <p:nvPr/>
              </p:nvSpPr>
              <p:spPr>
                <a:xfrm>
                  <a:off x="9357818" y="2291936"/>
                  <a:ext cx="3850546" cy="114336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Tuesday</a:t>
                  </a:r>
                </a:p>
              </p:txBody>
            </p:sp>
          </p:grpSp>
          <p:pic>
            <p:nvPicPr>
              <p:cNvPr id="37" name="MsPham-0936082789">
                <a:extLst>
                  <a:ext uri="{FF2B5EF4-FFF2-40B4-BE49-F238E27FC236}">
                    <a16:creationId xmlns:a16="http://schemas.microsoft.com/office/drawing/2014/main" id="{1ED2C29E-8916-E38D-3409-CF3571E205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433" r="1074" b="6687"/>
              <a:stretch/>
            </p:blipFill>
            <p:spPr bwMode="auto">
              <a:xfrm>
                <a:off x="10848441" y="1360922"/>
                <a:ext cx="1623149" cy="1649005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6C7BF3B-599E-EE1D-DDD7-C561EA07F782}"/>
                </a:ext>
              </a:extLst>
            </p:cNvPr>
            <p:cNvGrpSpPr/>
            <p:nvPr/>
          </p:nvGrpSpPr>
          <p:grpSpPr>
            <a:xfrm>
              <a:off x="5850524" y="11278552"/>
              <a:ext cx="2699788" cy="2458969"/>
              <a:chOff x="8229600" y="7417699"/>
              <a:chExt cx="2699788" cy="2458969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C1B9FE2-E6D6-6F60-8C1B-9BFD36DB2605}"/>
                  </a:ext>
                </a:extLst>
              </p:cNvPr>
              <p:cNvGrpSpPr/>
              <p:nvPr/>
            </p:nvGrpSpPr>
            <p:grpSpPr>
              <a:xfrm>
                <a:off x="8229600" y="7417699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569CAAEE-2894-EE21-A6EC-EB066404C1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56" name="MsPham-0936082789">
                  <a:extLst>
                    <a:ext uri="{FF2B5EF4-FFF2-40B4-BE49-F238E27FC236}">
                      <a16:creationId xmlns:a16="http://schemas.microsoft.com/office/drawing/2014/main" id="{81E3F1F9-44DA-1E71-21A0-5C1898C8F0A7}"/>
                    </a:ext>
                  </a:extLst>
                </p:cNvPr>
                <p:cNvSpPr/>
                <p:nvPr/>
              </p:nvSpPr>
              <p:spPr>
                <a:xfrm>
                  <a:off x="2444965" y="1300110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Friday</a:t>
                  </a:r>
                </a:p>
              </p:txBody>
            </p:sp>
          </p:grpSp>
          <p:pic>
            <p:nvPicPr>
              <p:cNvPr id="54" name="MsPham-0936082789">
                <a:extLst>
                  <a:ext uri="{FF2B5EF4-FFF2-40B4-BE49-F238E27FC236}">
                    <a16:creationId xmlns:a16="http://schemas.microsoft.com/office/drawing/2014/main" id="{34975792-D5A3-FE57-66C1-8430EE437F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" r="3290"/>
              <a:stretch/>
            </p:blipFill>
            <p:spPr bwMode="auto">
              <a:xfrm>
                <a:off x="8638592" y="8220790"/>
                <a:ext cx="1770070" cy="1588123"/>
              </a:xfrm>
              <a:prstGeom prst="roundRect">
                <a:avLst>
                  <a:gd name="adj" fmla="val 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1" name="2">
            <a:extLst>
              <a:ext uri="{FF2B5EF4-FFF2-40B4-BE49-F238E27FC236}">
                <a16:creationId xmlns:a16="http://schemas.microsoft.com/office/drawing/2014/main" id="{C1FF9090-CA94-4644-8A91-F33F22A1F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 rot="464930">
            <a:off x="741160" y="4149777"/>
            <a:ext cx="2853251" cy="24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6219E3D-01F0-4267-8B6F-20E5A4DEDA8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0" b="19859"/>
          <a:stretch/>
        </p:blipFill>
        <p:spPr>
          <a:xfrm>
            <a:off x="13848528" y="3598636"/>
            <a:ext cx="3985008" cy="3910970"/>
          </a:xfrm>
          <a:prstGeom prst="rect">
            <a:avLst/>
          </a:prstGeom>
        </p:spPr>
      </p:pic>
      <p:sp>
        <p:nvSpPr>
          <p:cNvPr id="136" name="Next.MsPham">
            <a:extLst>
              <a:ext uri="{FF2B5EF4-FFF2-40B4-BE49-F238E27FC236}">
                <a16:creationId xmlns:a16="http://schemas.microsoft.com/office/drawing/2014/main" id="{954CEA5C-FF16-425B-B9CF-5564347E5B1F}"/>
              </a:ext>
            </a:extLst>
          </p:cNvPr>
          <p:cNvSpPr/>
          <p:nvPr/>
        </p:nvSpPr>
        <p:spPr>
          <a:xfrm>
            <a:off x="14902535" y="81153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Next.MsPham">
            <a:extLst>
              <a:ext uri="{FF2B5EF4-FFF2-40B4-BE49-F238E27FC236}">
                <a16:creationId xmlns:a16="http://schemas.microsoft.com/office/drawing/2014/main" id="{3D196A80-D41E-4E63-A995-0871FFD2BCED}"/>
              </a:ext>
            </a:extLst>
          </p:cNvPr>
          <p:cNvSpPr/>
          <p:nvPr/>
        </p:nvSpPr>
        <p:spPr>
          <a:xfrm>
            <a:off x="14902535" y="81153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14902535" y="81153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04EDF2-72A9-B857-C118-AE7E5D9992B3}"/>
              </a:ext>
            </a:extLst>
          </p:cNvPr>
          <p:cNvGrpSpPr/>
          <p:nvPr/>
        </p:nvGrpSpPr>
        <p:grpSpPr>
          <a:xfrm>
            <a:off x="6538306" y="2387134"/>
            <a:ext cx="5121038" cy="4783493"/>
            <a:chOff x="14587773" y="2509961"/>
            <a:chExt cx="2632485" cy="245896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C5FB442-0D6F-ED2D-118C-0FE4378F5186}"/>
                </a:ext>
              </a:extLst>
            </p:cNvPr>
            <p:cNvGrpSpPr/>
            <p:nvPr/>
          </p:nvGrpSpPr>
          <p:grpSpPr>
            <a:xfrm>
              <a:off x="14587773" y="2509961"/>
              <a:ext cx="2632485" cy="2458969"/>
              <a:chOff x="13661164" y="2019300"/>
              <a:chExt cx="3850546" cy="3596743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D7CB9C32-8CDB-A49D-5AE6-43430EA74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661164" y="2019300"/>
                <a:ext cx="3850546" cy="3596743"/>
              </a:xfrm>
              <a:prstGeom prst="rect">
                <a:avLst/>
              </a:prstGeom>
            </p:spPr>
          </p:pic>
          <p:sp>
            <p:nvSpPr>
              <p:cNvPr id="49" name="MsPham-0936082789">
                <a:extLst>
                  <a:ext uri="{FF2B5EF4-FFF2-40B4-BE49-F238E27FC236}">
                    <a16:creationId xmlns:a16="http://schemas.microsoft.com/office/drawing/2014/main" id="{B0CB69B0-3721-7B5C-6E65-62E594CE4007}"/>
                  </a:ext>
                </a:extLst>
              </p:cNvPr>
              <p:cNvSpPr/>
              <p:nvPr/>
            </p:nvSpPr>
            <p:spPr>
              <a:xfrm>
                <a:off x="13661164" y="2282772"/>
                <a:ext cx="3850546" cy="12044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bg1"/>
                    </a:solidFill>
                    <a:latin typeface=".VnAvant" panose="020B7200000000000000" pitchFamily="34" charset="0"/>
                    <a:cs typeface="Arial" panose="020B0604020202020204" pitchFamily="34" charset="0"/>
                  </a:rPr>
                  <a:t>Wednesday</a:t>
                </a: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1DE67DB-2ECE-CD7E-EE4E-0E5B60AE1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93314" y="3304009"/>
              <a:ext cx="2244267" cy="1591781"/>
            </a:xfrm>
            <a:prstGeom prst="roundRect">
              <a:avLst>
                <a:gd name="adj" fmla="val 4546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C72235B3-7C83-977E-F4DA-52D4989FDBAE}"/>
              </a:ext>
            </a:extLst>
          </p:cNvPr>
          <p:cNvSpPr/>
          <p:nvPr/>
        </p:nvSpPr>
        <p:spPr>
          <a:xfrm>
            <a:off x="3886201" y="7866024"/>
            <a:ext cx="10515599" cy="15389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8D5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ular Callout 11">
            <a:extLst>
              <a:ext uri="{FF2B5EF4-FFF2-40B4-BE49-F238E27FC236}">
                <a16:creationId xmlns:a16="http://schemas.microsoft.com/office/drawing/2014/main" id="{2105F2A2-50C3-8642-A554-FAA0FAACCCA7}"/>
              </a:ext>
            </a:extLst>
          </p:cNvPr>
          <p:cNvSpPr/>
          <p:nvPr/>
        </p:nvSpPr>
        <p:spPr>
          <a:xfrm>
            <a:off x="3886199" y="7914453"/>
            <a:ext cx="10552602" cy="108349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</a:t>
            </a:r>
          </a:p>
          <a:p>
            <a:pPr algn="ctr"/>
            <a:r>
              <a:rPr lang="en-US" sz="44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____________?</a:t>
            </a:r>
          </a:p>
        </p:txBody>
      </p:sp>
      <p:sp>
        <p:nvSpPr>
          <p:cNvPr id="64" name="Rounded Rectangular Callout 11">
            <a:extLst>
              <a:ext uri="{FF2B5EF4-FFF2-40B4-BE49-F238E27FC236}">
                <a16:creationId xmlns:a16="http://schemas.microsoft.com/office/drawing/2014/main" id="{43701BCB-7C37-A669-38FB-C167536D2811}"/>
              </a:ext>
            </a:extLst>
          </p:cNvPr>
          <p:cNvSpPr/>
          <p:nvPr/>
        </p:nvSpPr>
        <p:spPr>
          <a:xfrm>
            <a:off x="3886200" y="8421274"/>
            <a:ext cx="10363200" cy="108349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400" b="1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Wednesdays</a:t>
            </a:r>
            <a:endParaRPr lang="en-US" sz="4400" b="1" dirty="0">
              <a:solidFill>
                <a:srgbClr val="FF00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</p:childTnLst>
        </p:cTn>
      </p:par>
    </p:tnLst>
    <p:bldLst>
      <p:bldP spid="139" grpId="0" animBg="1"/>
      <p:bldP spid="44" grpId="0" animBg="1"/>
      <p:bldP spid="63" grpId="0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23ABEA0D-C579-41BA-8B18-ECB5B4D1D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61" y="0"/>
            <a:ext cx="18288000" cy="10287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04F4E73-0403-49F9-51B7-7CA2198D028E}"/>
              </a:ext>
            </a:extLst>
          </p:cNvPr>
          <p:cNvGrpSpPr/>
          <p:nvPr/>
        </p:nvGrpSpPr>
        <p:grpSpPr>
          <a:xfrm>
            <a:off x="6336018" y="11218355"/>
            <a:ext cx="5525615" cy="37879142"/>
            <a:chOff x="5850524" y="579492"/>
            <a:chExt cx="2699788" cy="185075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2D2BFE-E38E-BE7A-4A51-A85DA95B566F}"/>
                </a:ext>
              </a:extLst>
            </p:cNvPr>
            <p:cNvGrpSpPr/>
            <p:nvPr/>
          </p:nvGrpSpPr>
          <p:grpSpPr>
            <a:xfrm>
              <a:off x="5884176" y="16628084"/>
              <a:ext cx="2632485" cy="2458969"/>
              <a:chOff x="1311563" y="2745606"/>
              <a:chExt cx="2632485" cy="2458969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6100235-DAC3-C84B-5FF4-78DD22734425}"/>
                  </a:ext>
                </a:extLst>
              </p:cNvPr>
              <p:cNvGrpSpPr/>
              <p:nvPr/>
            </p:nvGrpSpPr>
            <p:grpSpPr>
              <a:xfrm>
                <a:off x="1311563" y="2745606"/>
                <a:ext cx="2632485" cy="2458969"/>
                <a:chOff x="609600" y="2019300"/>
                <a:chExt cx="3850546" cy="3596743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4BD80D63-5E84-5AE9-379D-5EFDA8816B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9600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7" name="MsPham-0936082789">
                  <a:extLst>
                    <a:ext uri="{FF2B5EF4-FFF2-40B4-BE49-F238E27FC236}">
                      <a16:creationId xmlns:a16="http://schemas.microsoft.com/office/drawing/2014/main" id="{264F7209-3A97-B53D-BBA8-CE9ADDB5EDE0}"/>
                    </a:ext>
                  </a:extLst>
                </p:cNvPr>
                <p:cNvSpPr/>
                <p:nvPr/>
              </p:nvSpPr>
              <p:spPr>
                <a:xfrm>
                  <a:off x="673040" y="2276796"/>
                  <a:ext cx="3667647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rgbClr val="FF0000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Sunday</a:t>
                  </a:r>
                </a:p>
              </p:txBody>
            </p:sp>
          </p:grpSp>
          <p:pic>
            <p:nvPicPr>
              <p:cNvPr id="5" name="MsPham-0936082789">
                <a:extLst>
                  <a:ext uri="{FF2B5EF4-FFF2-40B4-BE49-F238E27FC236}">
                    <a16:creationId xmlns:a16="http://schemas.microsoft.com/office/drawing/2014/main" id="{CA6F2D50-3F1A-CD91-3A06-AE060CFEF2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1094" y="3551511"/>
                <a:ext cx="1854960" cy="1585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FFE225-8BA4-1685-2D6F-5D3BB167444F}"/>
                </a:ext>
              </a:extLst>
            </p:cNvPr>
            <p:cNvGrpSpPr/>
            <p:nvPr/>
          </p:nvGrpSpPr>
          <p:grpSpPr>
            <a:xfrm>
              <a:off x="5850524" y="13953317"/>
              <a:ext cx="2699788" cy="2458969"/>
              <a:chOff x="2203673" y="7124700"/>
              <a:chExt cx="2699788" cy="245896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5D91A73-50DF-A122-F834-91628BF54D48}"/>
                  </a:ext>
                </a:extLst>
              </p:cNvPr>
              <p:cNvGrpSpPr/>
              <p:nvPr/>
            </p:nvGrpSpPr>
            <p:grpSpPr>
              <a:xfrm>
                <a:off x="2203673" y="7124700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D02B24EC-D88F-2AF4-CD09-BF56E3ED22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12" name="MsPham-0936082789">
                  <a:extLst>
                    <a:ext uri="{FF2B5EF4-FFF2-40B4-BE49-F238E27FC236}">
                      <a16:creationId xmlns:a16="http://schemas.microsoft.com/office/drawing/2014/main" id="{2F94B854-B23B-83BA-1178-D28AEE833543}"/>
                    </a:ext>
                  </a:extLst>
                </p:cNvPr>
                <p:cNvSpPr/>
                <p:nvPr/>
              </p:nvSpPr>
              <p:spPr>
                <a:xfrm>
                  <a:off x="2444965" y="1319051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Saturday</a:t>
                  </a:r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2BD7BB3-8B2F-7A93-1072-56CF5DCF75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66" t="11631" r="3081" b="7843"/>
              <a:stretch/>
            </p:blipFill>
            <p:spPr>
              <a:xfrm>
                <a:off x="2678236" y="7981678"/>
                <a:ext cx="1683358" cy="1493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9D9D7"/>
                </a:solidFill>
              </a:ln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CAF75E-FC33-C6D0-8868-0F180A70DBFF}"/>
                </a:ext>
              </a:extLst>
            </p:cNvPr>
            <p:cNvGrpSpPr/>
            <p:nvPr/>
          </p:nvGrpSpPr>
          <p:grpSpPr>
            <a:xfrm>
              <a:off x="5884176" y="5929022"/>
              <a:ext cx="2632485" cy="2458969"/>
              <a:chOff x="14587773" y="2509961"/>
              <a:chExt cx="2632485" cy="245896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B7898D1-2402-03CC-D421-4259529A020E}"/>
                  </a:ext>
                </a:extLst>
              </p:cNvPr>
              <p:cNvGrpSpPr/>
              <p:nvPr/>
            </p:nvGrpSpPr>
            <p:grpSpPr>
              <a:xfrm>
                <a:off x="14587773" y="2509961"/>
                <a:ext cx="2632485" cy="2458969"/>
                <a:chOff x="13661164" y="2019300"/>
                <a:chExt cx="3850546" cy="3596743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7F1FDD92-927A-1786-1819-16838537F3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661164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17" name="MsPham-0936082789">
                  <a:extLst>
                    <a:ext uri="{FF2B5EF4-FFF2-40B4-BE49-F238E27FC236}">
                      <a16:creationId xmlns:a16="http://schemas.microsoft.com/office/drawing/2014/main" id="{98E91B3E-D24C-60A9-37A0-3BE469D695BD}"/>
                    </a:ext>
                  </a:extLst>
                </p:cNvPr>
                <p:cNvSpPr/>
                <p:nvPr/>
              </p:nvSpPr>
              <p:spPr>
                <a:xfrm>
                  <a:off x="13661164" y="2282772"/>
                  <a:ext cx="3850546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Wednesday</a:t>
                  </a: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97EE74E-0CFC-8F12-EFD2-49DCF3621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93314" y="3304009"/>
                <a:ext cx="2244267" cy="1591781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BDA0F2-8802-42EB-1A81-62B05D664779}"/>
                </a:ext>
              </a:extLst>
            </p:cNvPr>
            <p:cNvGrpSpPr/>
            <p:nvPr/>
          </p:nvGrpSpPr>
          <p:grpSpPr>
            <a:xfrm>
              <a:off x="5884176" y="579492"/>
              <a:ext cx="2632485" cy="2458969"/>
              <a:chOff x="5693896" y="579492"/>
              <a:chExt cx="2632485" cy="245896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7C2C742-94A1-DD52-70C2-236AEDC49741}"/>
                  </a:ext>
                </a:extLst>
              </p:cNvPr>
              <p:cNvGrpSpPr/>
              <p:nvPr/>
            </p:nvGrpSpPr>
            <p:grpSpPr>
              <a:xfrm>
                <a:off x="5693896" y="579492"/>
                <a:ext cx="2632485" cy="2458969"/>
                <a:chOff x="4960121" y="2019300"/>
                <a:chExt cx="3850546" cy="3596743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2D1BB37B-EDF3-301E-2AD8-851072701D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60121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29" name="MsPham-0936082789">
                  <a:extLst>
                    <a:ext uri="{FF2B5EF4-FFF2-40B4-BE49-F238E27FC236}">
                      <a16:creationId xmlns:a16="http://schemas.microsoft.com/office/drawing/2014/main" id="{6E467851-6BCA-E063-1010-BFE8B6E40DCB}"/>
                    </a:ext>
                  </a:extLst>
                </p:cNvPr>
                <p:cNvSpPr/>
                <p:nvPr/>
              </p:nvSpPr>
              <p:spPr>
                <a:xfrm>
                  <a:off x="4960121" y="2289260"/>
                  <a:ext cx="3850546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Monday</a:t>
                  </a:r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3311235-BE90-C500-1333-F22C0A651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48673" y="1370625"/>
                <a:ext cx="2228004" cy="1601302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E49D971-C3BA-A797-D81E-71248D888BBF}"/>
                </a:ext>
              </a:extLst>
            </p:cNvPr>
            <p:cNvGrpSpPr/>
            <p:nvPr/>
          </p:nvGrpSpPr>
          <p:grpSpPr>
            <a:xfrm>
              <a:off x="5850524" y="8603787"/>
              <a:ext cx="2699788" cy="2458969"/>
              <a:chOff x="13409769" y="7005968"/>
              <a:chExt cx="2699788" cy="245896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EFAB052-A27D-2916-48BC-C7F338A67D4C}"/>
                  </a:ext>
                </a:extLst>
              </p:cNvPr>
              <p:cNvGrpSpPr/>
              <p:nvPr/>
            </p:nvGrpSpPr>
            <p:grpSpPr>
              <a:xfrm>
                <a:off x="13409769" y="7005968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F8F9D26B-E6B5-F77C-E626-E2205121C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34" name="MsPham-0936082789">
                  <a:extLst>
                    <a:ext uri="{FF2B5EF4-FFF2-40B4-BE49-F238E27FC236}">
                      <a16:creationId xmlns:a16="http://schemas.microsoft.com/office/drawing/2014/main" id="{2EF04273-863D-CE0F-FECA-5051B20C4D14}"/>
                    </a:ext>
                  </a:extLst>
                </p:cNvPr>
                <p:cNvSpPr/>
                <p:nvPr/>
              </p:nvSpPr>
              <p:spPr>
                <a:xfrm>
                  <a:off x="2444965" y="1300109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Thursday</a:t>
                  </a:r>
                </a:p>
              </p:txBody>
            </p:sp>
          </p:grpSp>
          <p:pic>
            <p:nvPicPr>
              <p:cNvPr id="32" name="MsPham-0936082789">
                <a:extLst>
                  <a:ext uri="{FF2B5EF4-FFF2-40B4-BE49-F238E27FC236}">
                    <a16:creationId xmlns:a16="http://schemas.microsoft.com/office/drawing/2014/main" id="{DCD68269-4273-DC00-ADA2-DEF8225124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9162" r="24778"/>
              <a:stretch/>
            </p:blipFill>
            <p:spPr>
              <a:xfrm>
                <a:off x="13953416" y="7840618"/>
                <a:ext cx="1644774" cy="1536160"/>
              </a:xfrm>
              <a:prstGeom prst="roundRect">
                <a:avLst>
                  <a:gd name="adj" fmla="val 11069"/>
                </a:avLst>
              </a:prstGeom>
              <a:noFill/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EE65F79-984F-C577-3250-C42E7876ABF9}"/>
                </a:ext>
              </a:extLst>
            </p:cNvPr>
            <p:cNvGrpSpPr/>
            <p:nvPr/>
          </p:nvGrpSpPr>
          <p:grpSpPr>
            <a:xfrm>
              <a:off x="5868050" y="3254257"/>
              <a:ext cx="2664737" cy="2458969"/>
              <a:chOff x="10343774" y="572843"/>
              <a:chExt cx="2664737" cy="245896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24E8BA2-A99C-28FE-F7A3-D0FF1DBB2EC4}"/>
                  </a:ext>
                </a:extLst>
              </p:cNvPr>
              <p:cNvGrpSpPr/>
              <p:nvPr/>
            </p:nvGrpSpPr>
            <p:grpSpPr>
              <a:xfrm>
                <a:off x="10343774" y="572843"/>
                <a:ext cx="2664737" cy="2458969"/>
                <a:chOff x="9310643" y="2019300"/>
                <a:chExt cx="3897721" cy="3596743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477380DE-2CFC-6306-92C8-9FA0D28972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10643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50" name="MsPham-0936082789">
                  <a:extLst>
                    <a:ext uri="{FF2B5EF4-FFF2-40B4-BE49-F238E27FC236}">
                      <a16:creationId xmlns:a16="http://schemas.microsoft.com/office/drawing/2014/main" id="{0EAAE127-E687-F96A-3D7C-69FD433D4664}"/>
                    </a:ext>
                  </a:extLst>
                </p:cNvPr>
                <p:cNvSpPr/>
                <p:nvPr/>
              </p:nvSpPr>
              <p:spPr>
                <a:xfrm>
                  <a:off x="9357818" y="2291936"/>
                  <a:ext cx="3850546" cy="114336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Tuesday</a:t>
                  </a:r>
                </a:p>
              </p:txBody>
            </p:sp>
          </p:grpSp>
          <p:pic>
            <p:nvPicPr>
              <p:cNvPr id="37" name="MsPham-0936082789">
                <a:extLst>
                  <a:ext uri="{FF2B5EF4-FFF2-40B4-BE49-F238E27FC236}">
                    <a16:creationId xmlns:a16="http://schemas.microsoft.com/office/drawing/2014/main" id="{1ED2C29E-8916-E38D-3409-CF3571E205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433" r="1074" b="6687"/>
              <a:stretch/>
            </p:blipFill>
            <p:spPr bwMode="auto">
              <a:xfrm>
                <a:off x="10848441" y="1360922"/>
                <a:ext cx="1623149" cy="1649005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6C7BF3B-599E-EE1D-DDD7-C561EA07F782}"/>
                </a:ext>
              </a:extLst>
            </p:cNvPr>
            <p:cNvGrpSpPr/>
            <p:nvPr/>
          </p:nvGrpSpPr>
          <p:grpSpPr>
            <a:xfrm>
              <a:off x="5850524" y="11278552"/>
              <a:ext cx="2699788" cy="2458969"/>
              <a:chOff x="8229600" y="7417699"/>
              <a:chExt cx="2699788" cy="2458969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C1B9FE2-E6D6-6F60-8C1B-9BFD36DB2605}"/>
                  </a:ext>
                </a:extLst>
              </p:cNvPr>
              <p:cNvGrpSpPr/>
              <p:nvPr/>
            </p:nvGrpSpPr>
            <p:grpSpPr>
              <a:xfrm>
                <a:off x="8229600" y="7417699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569CAAEE-2894-EE21-A6EC-EB066404C1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56" name="MsPham-0936082789">
                  <a:extLst>
                    <a:ext uri="{FF2B5EF4-FFF2-40B4-BE49-F238E27FC236}">
                      <a16:creationId xmlns:a16="http://schemas.microsoft.com/office/drawing/2014/main" id="{81E3F1F9-44DA-1E71-21A0-5C1898C8F0A7}"/>
                    </a:ext>
                  </a:extLst>
                </p:cNvPr>
                <p:cNvSpPr/>
                <p:nvPr/>
              </p:nvSpPr>
              <p:spPr>
                <a:xfrm>
                  <a:off x="2444965" y="1300110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Friday</a:t>
                  </a:r>
                </a:p>
              </p:txBody>
            </p:sp>
          </p:grpSp>
          <p:pic>
            <p:nvPicPr>
              <p:cNvPr id="54" name="MsPham-0936082789">
                <a:extLst>
                  <a:ext uri="{FF2B5EF4-FFF2-40B4-BE49-F238E27FC236}">
                    <a16:creationId xmlns:a16="http://schemas.microsoft.com/office/drawing/2014/main" id="{34975792-D5A3-FE57-66C1-8430EE437F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" r="3290"/>
              <a:stretch/>
            </p:blipFill>
            <p:spPr bwMode="auto">
              <a:xfrm>
                <a:off x="8638592" y="8220790"/>
                <a:ext cx="1770070" cy="1588123"/>
              </a:xfrm>
              <a:prstGeom prst="roundRect">
                <a:avLst>
                  <a:gd name="adj" fmla="val 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1" name="2">
            <a:extLst>
              <a:ext uri="{FF2B5EF4-FFF2-40B4-BE49-F238E27FC236}">
                <a16:creationId xmlns:a16="http://schemas.microsoft.com/office/drawing/2014/main" id="{C1FF9090-CA94-4644-8A91-F33F22A1F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 rot="464930">
            <a:off x="741160" y="4149777"/>
            <a:ext cx="2853251" cy="24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6219E3D-01F0-4267-8B6F-20E5A4DEDA8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0" b="19859"/>
          <a:stretch/>
        </p:blipFill>
        <p:spPr>
          <a:xfrm>
            <a:off x="13848528" y="3598636"/>
            <a:ext cx="3985008" cy="3910970"/>
          </a:xfrm>
          <a:prstGeom prst="rect">
            <a:avLst/>
          </a:prstGeom>
        </p:spPr>
      </p:pic>
      <p:sp>
        <p:nvSpPr>
          <p:cNvPr id="136" name="Next.MsPham">
            <a:extLst>
              <a:ext uri="{FF2B5EF4-FFF2-40B4-BE49-F238E27FC236}">
                <a16:creationId xmlns:a16="http://schemas.microsoft.com/office/drawing/2014/main" id="{954CEA5C-FF16-425B-B9CF-5564347E5B1F}"/>
              </a:ext>
            </a:extLst>
          </p:cNvPr>
          <p:cNvSpPr/>
          <p:nvPr/>
        </p:nvSpPr>
        <p:spPr>
          <a:xfrm>
            <a:off x="14955958" y="81153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Next.MsPham">
            <a:extLst>
              <a:ext uri="{FF2B5EF4-FFF2-40B4-BE49-F238E27FC236}">
                <a16:creationId xmlns:a16="http://schemas.microsoft.com/office/drawing/2014/main" id="{3D196A80-D41E-4E63-A995-0871FFD2BCED}"/>
              </a:ext>
            </a:extLst>
          </p:cNvPr>
          <p:cNvSpPr/>
          <p:nvPr/>
        </p:nvSpPr>
        <p:spPr>
          <a:xfrm>
            <a:off x="14955958" y="81153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14955958" y="81153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3419621-FF11-13C7-369F-CAF2D4B9DC66}"/>
              </a:ext>
            </a:extLst>
          </p:cNvPr>
          <p:cNvGrpSpPr/>
          <p:nvPr/>
        </p:nvGrpSpPr>
        <p:grpSpPr>
          <a:xfrm>
            <a:off x="6472843" y="2387134"/>
            <a:ext cx="5251964" cy="4783493"/>
            <a:chOff x="13409769" y="7005968"/>
            <a:chExt cx="2699788" cy="245896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FCF2C61-EC98-C9D5-ADE9-08C862980CFA}"/>
                </a:ext>
              </a:extLst>
            </p:cNvPr>
            <p:cNvGrpSpPr/>
            <p:nvPr/>
          </p:nvGrpSpPr>
          <p:grpSpPr>
            <a:xfrm>
              <a:off x="13409769" y="7005968"/>
              <a:ext cx="2699788" cy="2458969"/>
              <a:chOff x="2362200" y="1104900"/>
              <a:chExt cx="3320022" cy="3023878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1E214D71-F39D-6C0C-B76F-36A70E789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2200" y="1104900"/>
                <a:ext cx="3237257" cy="3023878"/>
              </a:xfrm>
              <a:prstGeom prst="rect">
                <a:avLst/>
              </a:prstGeom>
            </p:spPr>
          </p:pic>
          <p:sp>
            <p:nvSpPr>
              <p:cNvPr id="66" name="MsPham-0936082789">
                <a:extLst>
                  <a:ext uri="{FF2B5EF4-FFF2-40B4-BE49-F238E27FC236}">
                    <a16:creationId xmlns:a16="http://schemas.microsoft.com/office/drawing/2014/main" id="{1784EB07-5EDB-932A-45BA-CF046552946E}"/>
                  </a:ext>
                </a:extLst>
              </p:cNvPr>
              <p:cNvSpPr/>
              <p:nvPr/>
            </p:nvSpPr>
            <p:spPr>
              <a:xfrm>
                <a:off x="2444965" y="1300109"/>
                <a:ext cx="3237257" cy="101264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bg1"/>
                    </a:solidFill>
                    <a:latin typeface=".VnAvant" panose="020B7200000000000000" pitchFamily="34" charset="0"/>
                    <a:cs typeface="Arial" panose="020B0604020202020204" pitchFamily="34" charset="0"/>
                  </a:rPr>
                  <a:t>Thursday</a:t>
                </a:r>
              </a:p>
            </p:txBody>
          </p:sp>
        </p:grpSp>
        <p:pic>
          <p:nvPicPr>
            <p:cNvPr id="64" name="MsPham-0936082789">
              <a:extLst>
                <a:ext uri="{FF2B5EF4-FFF2-40B4-BE49-F238E27FC236}">
                  <a16:creationId xmlns:a16="http://schemas.microsoft.com/office/drawing/2014/main" id="{66813E62-DCB5-9F67-EFA4-76F09F330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162" r="24778"/>
            <a:stretch/>
          </p:blipFill>
          <p:spPr>
            <a:xfrm>
              <a:off x="13953416" y="7840618"/>
              <a:ext cx="1644774" cy="1536160"/>
            </a:xfrm>
            <a:prstGeom prst="roundRect">
              <a:avLst>
                <a:gd name="adj" fmla="val 11069"/>
              </a:avLst>
            </a:prstGeom>
            <a:noFill/>
          </p:spPr>
        </p:pic>
      </p:grp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0E3A1979-FEEB-4BB2-665A-C1CB48B632D4}"/>
              </a:ext>
            </a:extLst>
          </p:cNvPr>
          <p:cNvSpPr/>
          <p:nvPr/>
        </p:nvSpPr>
        <p:spPr>
          <a:xfrm>
            <a:off x="3886201" y="7866024"/>
            <a:ext cx="10515599" cy="15389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8D5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ular Callout 11">
            <a:extLst>
              <a:ext uri="{FF2B5EF4-FFF2-40B4-BE49-F238E27FC236}">
                <a16:creationId xmlns:a16="http://schemas.microsoft.com/office/drawing/2014/main" id="{06118BCD-1BB7-C743-5421-D4F304D2D292}"/>
              </a:ext>
            </a:extLst>
          </p:cNvPr>
          <p:cNvSpPr/>
          <p:nvPr/>
        </p:nvSpPr>
        <p:spPr>
          <a:xfrm>
            <a:off x="3886199" y="7914453"/>
            <a:ext cx="10552602" cy="108349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to day?</a:t>
            </a:r>
          </a:p>
        </p:txBody>
      </p:sp>
      <p:sp>
        <p:nvSpPr>
          <p:cNvPr id="75" name="Rounded Rectangular Callout 11">
            <a:extLst>
              <a:ext uri="{FF2B5EF4-FFF2-40B4-BE49-F238E27FC236}">
                <a16:creationId xmlns:a16="http://schemas.microsoft.com/office/drawing/2014/main" id="{233C30ED-972C-BFCC-725B-8B8A2697E6C9}"/>
              </a:ext>
            </a:extLst>
          </p:cNvPr>
          <p:cNvSpPr/>
          <p:nvPr/>
        </p:nvSpPr>
        <p:spPr>
          <a:xfrm>
            <a:off x="3886200" y="8421274"/>
            <a:ext cx="10363200" cy="108349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Thursday.</a:t>
            </a:r>
            <a:endParaRPr lang="en-US" sz="44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</p:childTnLst>
        </p:cTn>
      </p:par>
    </p:tnLst>
    <p:bldLst>
      <p:bldP spid="139" grpId="0" animBg="1"/>
      <p:bldP spid="44" grpId="0" animBg="1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23ABEA0D-C579-41BA-8B18-ECB5B4D1D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61" y="0"/>
            <a:ext cx="18288000" cy="10287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04F4E73-0403-49F9-51B7-7CA2198D028E}"/>
              </a:ext>
            </a:extLst>
          </p:cNvPr>
          <p:cNvGrpSpPr/>
          <p:nvPr/>
        </p:nvGrpSpPr>
        <p:grpSpPr>
          <a:xfrm>
            <a:off x="6336018" y="11218355"/>
            <a:ext cx="5525615" cy="37879142"/>
            <a:chOff x="5850524" y="579492"/>
            <a:chExt cx="2699788" cy="185075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2D2BFE-E38E-BE7A-4A51-A85DA95B566F}"/>
                </a:ext>
              </a:extLst>
            </p:cNvPr>
            <p:cNvGrpSpPr/>
            <p:nvPr/>
          </p:nvGrpSpPr>
          <p:grpSpPr>
            <a:xfrm>
              <a:off x="5884176" y="16628084"/>
              <a:ext cx="2632485" cy="2458969"/>
              <a:chOff x="1311563" y="2745606"/>
              <a:chExt cx="2632485" cy="2458969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6100235-DAC3-C84B-5FF4-78DD22734425}"/>
                  </a:ext>
                </a:extLst>
              </p:cNvPr>
              <p:cNvGrpSpPr/>
              <p:nvPr/>
            </p:nvGrpSpPr>
            <p:grpSpPr>
              <a:xfrm>
                <a:off x="1311563" y="2745606"/>
                <a:ext cx="2632485" cy="2458969"/>
                <a:chOff x="609600" y="2019300"/>
                <a:chExt cx="3850546" cy="3596743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4BD80D63-5E84-5AE9-379D-5EFDA8816B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9600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7" name="MsPham-0936082789">
                  <a:extLst>
                    <a:ext uri="{FF2B5EF4-FFF2-40B4-BE49-F238E27FC236}">
                      <a16:creationId xmlns:a16="http://schemas.microsoft.com/office/drawing/2014/main" id="{264F7209-3A97-B53D-BBA8-CE9ADDB5EDE0}"/>
                    </a:ext>
                  </a:extLst>
                </p:cNvPr>
                <p:cNvSpPr/>
                <p:nvPr/>
              </p:nvSpPr>
              <p:spPr>
                <a:xfrm>
                  <a:off x="673040" y="2276796"/>
                  <a:ext cx="3667647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rgbClr val="FF0000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Sunday</a:t>
                  </a:r>
                </a:p>
              </p:txBody>
            </p:sp>
          </p:grpSp>
          <p:pic>
            <p:nvPicPr>
              <p:cNvPr id="5" name="MsPham-0936082789">
                <a:extLst>
                  <a:ext uri="{FF2B5EF4-FFF2-40B4-BE49-F238E27FC236}">
                    <a16:creationId xmlns:a16="http://schemas.microsoft.com/office/drawing/2014/main" id="{CA6F2D50-3F1A-CD91-3A06-AE060CFEF2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1094" y="3551511"/>
                <a:ext cx="1854960" cy="1585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FFE225-8BA4-1685-2D6F-5D3BB167444F}"/>
                </a:ext>
              </a:extLst>
            </p:cNvPr>
            <p:cNvGrpSpPr/>
            <p:nvPr/>
          </p:nvGrpSpPr>
          <p:grpSpPr>
            <a:xfrm>
              <a:off x="5850524" y="13953317"/>
              <a:ext cx="2699788" cy="2458969"/>
              <a:chOff x="2203673" y="7124700"/>
              <a:chExt cx="2699788" cy="245896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5D91A73-50DF-A122-F834-91628BF54D48}"/>
                  </a:ext>
                </a:extLst>
              </p:cNvPr>
              <p:cNvGrpSpPr/>
              <p:nvPr/>
            </p:nvGrpSpPr>
            <p:grpSpPr>
              <a:xfrm>
                <a:off x="2203673" y="7124700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D02B24EC-D88F-2AF4-CD09-BF56E3ED22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12" name="MsPham-0936082789">
                  <a:extLst>
                    <a:ext uri="{FF2B5EF4-FFF2-40B4-BE49-F238E27FC236}">
                      <a16:creationId xmlns:a16="http://schemas.microsoft.com/office/drawing/2014/main" id="{2F94B854-B23B-83BA-1178-D28AEE833543}"/>
                    </a:ext>
                  </a:extLst>
                </p:cNvPr>
                <p:cNvSpPr/>
                <p:nvPr/>
              </p:nvSpPr>
              <p:spPr>
                <a:xfrm>
                  <a:off x="2444965" y="1319051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Saturday</a:t>
                  </a:r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2BD7BB3-8B2F-7A93-1072-56CF5DCF75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66" t="11631" r="3081" b="7843"/>
              <a:stretch/>
            </p:blipFill>
            <p:spPr>
              <a:xfrm>
                <a:off x="2678236" y="7981678"/>
                <a:ext cx="1683358" cy="1493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9D9D7"/>
                </a:solidFill>
              </a:ln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CAF75E-FC33-C6D0-8868-0F180A70DBFF}"/>
                </a:ext>
              </a:extLst>
            </p:cNvPr>
            <p:cNvGrpSpPr/>
            <p:nvPr/>
          </p:nvGrpSpPr>
          <p:grpSpPr>
            <a:xfrm>
              <a:off x="5884176" y="5929022"/>
              <a:ext cx="2632485" cy="2458969"/>
              <a:chOff x="14587773" y="2509961"/>
              <a:chExt cx="2632485" cy="245896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B7898D1-2402-03CC-D421-4259529A020E}"/>
                  </a:ext>
                </a:extLst>
              </p:cNvPr>
              <p:cNvGrpSpPr/>
              <p:nvPr/>
            </p:nvGrpSpPr>
            <p:grpSpPr>
              <a:xfrm>
                <a:off x="14587773" y="2509961"/>
                <a:ext cx="2632485" cy="2458969"/>
                <a:chOff x="13661164" y="2019300"/>
                <a:chExt cx="3850546" cy="3596743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7F1FDD92-927A-1786-1819-16838537F3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661164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17" name="MsPham-0936082789">
                  <a:extLst>
                    <a:ext uri="{FF2B5EF4-FFF2-40B4-BE49-F238E27FC236}">
                      <a16:creationId xmlns:a16="http://schemas.microsoft.com/office/drawing/2014/main" id="{98E91B3E-D24C-60A9-37A0-3BE469D695BD}"/>
                    </a:ext>
                  </a:extLst>
                </p:cNvPr>
                <p:cNvSpPr/>
                <p:nvPr/>
              </p:nvSpPr>
              <p:spPr>
                <a:xfrm>
                  <a:off x="13661164" y="2282772"/>
                  <a:ext cx="3850546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Wednesday</a:t>
                  </a: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97EE74E-0CFC-8F12-EFD2-49DCF3621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93314" y="3304009"/>
                <a:ext cx="2244267" cy="1591781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BDA0F2-8802-42EB-1A81-62B05D664779}"/>
                </a:ext>
              </a:extLst>
            </p:cNvPr>
            <p:cNvGrpSpPr/>
            <p:nvPr/>
          </p:nvGrpSpPr>
          <p:grpSpPr>
            <a:xfrm>
              <a:off x="5884176" y="579492"/>
              <a:ext cx="2632485" cy="2458969"/>
              <a:chOff x="5693896" y="579492"/>
              <a:chExt cx="2632485" cy="245896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7C2C742-94A1-DD52-70C2-236AEDC49741}"/>
                  </a:ext>
                </a:extLst>
              </p:cNvPr>
              <p:cNvGrpSpPr/>
              <p:nvPr/>
            </p:nvGrpSpPr>
            <p:grpSpPr>
              <a:xfrm>
                <a:off x="5693896" y="579492"/>
                <a:ext cx="2632485" cy="2458969"/>
                <a:chOff x="4960121" y="2019300"/>
                <a:chExt cx="3850546" cy="3596743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2D1BB37B-EDF3-301E-2AD8-851072701D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60121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29" name="MsPham-0936082789">
                  <a:extLst>
                    <a:ext uri="{FF2B5EF4-FFF2-40B4-BE49-F238E27FC236}">
                      <a16:creationId xmlns:a16="http://schemas.microsoft.com/office/drawing/2014/main" id="{6E467851-6BCA-E063-1010-BFE8B6E40DCB}"/>
                    </a:ext>
                  </a:extLst>
                </p:cNvPr>
                <p:cNvSpPr/>
                <p:nvPr/>
              </p:nvSpPr>
              <p:spPr>
                <a:xfrm>
                  <a:off x="4960121" y="2289260"/>
                  <a:ext cx="3850546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Monday</a:t>
                  </a:r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3311235-BE90-C500-1333-F22C0A651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48673" y="1370625"/>
                <a:ext cx="2228004" cy="1601302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E49D971-C3BA-A797-D81E-71248D888BBF}"/>
                </a:ext>
              </a:extLst>
            </p:cNvPr>
            <p:cNvGrpSpPr/>
            <p:nvPr/>
          </p:nvGrpSpPr>
          <p:grpSpPr>
            <a:xfrm>
              <a:off x="5850524" y="8603787"/>
              <a:ext cx="2699788" cy="2458969"/>
              <a:chOff x="13409769" y="7005968"/>
              <a:chExt cx="2699788" cy="245896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EFAB052-A27D-2916-48BC-C7F338A67D4C}"/>
                  </a:ext>
                </a:extLst>
              </p:cNvPr>
              <p:cNvGrpSpPr/>
              <p:nvPr/>
            </p:nvGrpSpPr>
            <p:grpSpPr>
              <a:xfrm>
                <a:off x="13409769" y="7005968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F8F9D26B-E6B5-F77C-E626-E2205121C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34" name="MsPham-0936082789">
                  <a:extLst>
                    <a:ext uri="{FF2B5EF4-FFF2-40B4-BE49-F238E27FC236}">
                      <a16:creationId xmlns:a16="http://schemas.microsoft.com/office/drawing/2014/main" id="{2EF04273-863D-CE0F-FECA-5051B20C4D14}"/>
                    </a:ext>
                  </a:extLst>
                </p:cNvPr>
                <p:cNvSpPr/>
                <p:nvPr/>
              </p:nvSpPr>
              <p:spPr>
                <a:xfrm>
                  <a:off x="2444965" y="1300109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Thursday</a:t>
                  </a:r>
                </a:p>
              </p:txBody>
            </p:sp>
          </p:grpSp>
          <p:pic>
            <p:nvPicPr>
              <p:cNvPr id="32" name="MsPham-0936082789">
                <a:extLst>
                  <a:ext uri="{FF2B5EF4-FFF2-40B4-BE49-F238E27FC236}">
                    <a16:creationId xmlns:a16="http://schemas.microsoft.com/office/drawing/2014/main" id="{DCD68269-4273-DC00-ADA2-DEF8225124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9162" r="24778"/>
              <a:stretch/>
            </p:blipFill>
            <p:spPr>
              <a:xfrm>
                <a:off x="13953416" y="7840618"/>
                <a:ext cx="1644774" cy="1536160"/>
              </a:xfrm>
              <a:prstGeom prst="roundRect">
                <a:avLst>
                  <a:gd name="adj" fmla="val 11069"/>
                </a:avLst>
              </a:prstGeom>
              <a:noFill/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EE65F79-984F-C577-3250-C42E7876ABF9}"/>
                </a:ext>
              </a:extLst>
            </p:cNvPr>
            <p:cNvGrpSpPr/>
            <p:nvPr/>
          </p:nvGrpSpPr>
          <p:grpSpPr>
            <a:xfrm>
              <a:off x="5868050" y="3254257"/>
              <a:ext cx="2664737" cy="2458969"/>
              <a:chOff x="10343774" y="572843"/>
              <a:chExt cx="2664737" cy="245896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24E8BA2-A99C-28FE-F7A3-D0FF1DBB2EC4}"/>
                  </a:ext>
                </a:extLst>
              </p:cNvPr>
              <p:cNvGrpSpPr/>
              <p:nvPr/>
            </p:nvGrpSpPr>
            <p:grpSpPr>
              <a:xfrm>
                <a:off x="10343774" y="572843"/>
                <a:ext cx="2664737" cy="2458969"/>
                <a:chOff x="9310643" y="2019300"/>
                <a:chExt cx="3897721" cy="3596743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477380DE-2CFC-6306-92C8-9FA0D28972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10643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50" name="MsPham-0936082789">
                  <a:extLst>
                    <a:ext uri="{FF2B5EF4-FFF2-40B4-BE49-F238E27FC236}">
                      <a16:creationId xmlns:a16="http://schemas.microsoft.com/office/drawing/2014/main" id="{0EAAE127-E687-F96A-3D7C-69FD433D4664}"/>
                    </a:ext>
                  </a:extLst>
                </p:cNvPr>
                <p:cNvSpPr/>
                <p:nvPr/>
              </p:nvSpPr>
              <p:spPr>
                <a:xfrm>
                  <a:off x="9357818" y="2291936"/>
                  <a:ext cx="3850546" cy="114336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Tuesday</a:t>
                  </a:r>
                </a:p>
              </p:txBody>
            </p:sp>
          </p:grpSp>
          <p:pic>
            <p:nvPicPr>
              <p:cNvPr id="37" name="MsPham-0936082789">
                <a:extLst>
                  <a:ext uri="{FF2B5EF4-FFF2-40B4-BE49-F238E27FC236}">
                    <a16:creationId xmlns:a16="http://schemas.microsoft.com/office/drawing/2014/main" id="{1ED2C29E-8916-E38D-3409-CF3571E205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433" r="1074" b="6687"/>
              <a:stretch/>
            </p:blipFill>
            <p:spPr bwMode="auto">
              <a:xfrm>
                <a:off x="10848441" y="1360922"/>
                <a:ext cx="1623149" cy="1649005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6C7BF3B-599E-EE1D-DDD7-C561EA07F782}"/>
                </a:ext>
              </a:extLst>
            </p:cNvPr>
            <p:cNvGrpSpPr/>
            <p:nvPr/>
          </p:nvGrpSpPr>
          <p:grpSpPr>
            <a:xfrm>
              <a:off x="5850524" y="11278552"/>
              <a:ext cx="2699788" cy="2458969"/>
              <a:chOff x="8229600" y="7417699"/>
              <a:chExt cx="2699788" cy="2458969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C1B9FE2-E6D6-6F60-8C1B-9BFD36DB2605}"/>
                  </a:ext>
                </a:extLst>
              </p:cNvPr>
              <p:cNvGrpSpPr/>
              <p:nvPr/>
            </p:nvGrpSpPr>
            <p:grpSpPr>
              <a:xfrm>
                <a:off x="8229600" y="7417699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569CAAEE-2894-EE21-A6EC-EB066404C1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56" name="MsPham-0936082789">
                  <a:extLst>
                    <a:ext uri="{FF2B5EF4-FFF2-40B4-BE49-F238E27FC236}">
                      <a16:creationId xmlns:a16="http://schemas.microsoft.com/office/drawing/2014/main" id="{81E3F1F9-44DA-1E71-21A0-5C1898C8F0A7}"/>
                    </a:ext>
                  </a:extLst>
                </p:cNvPr>
                <p:cNvSpPr/>
                <p:nvPr/>
              </p:nvSpPr>
              <p:spPr>
                <a:xfrm>
                  <a:off x="2444965" y="1300110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Friday</a:t>
                  </a:r>
                </a:p>
              </p:txBody>
            </p:sp>
          </p:grpSp>
          <p:pic>
            <p:nvPicPr>
              <p:cNvPr id="54" name="MsPham-0936082789">
                <a:extLst>
                  <a:ext uri="{FF2B5EF4-FFF2-40B4-BE49-F238E27FC236}">
                    <a16:creationId xmlns:a16="http://schemas.microsoft.com/office/drawing/2014/main" id="{34975792-D5A3-FE57-66C1-8430EE437F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" r="3290"/>
              <a:stretch/>
            </p:blipFill>
            <p:spPr bwMode="auto">
              <a:xfrm>
                <a:off x="8638592" y="8220790"/>
                <a:ext cx="1770070" cy="1588123"/>
              </a:xfrm>
              <a:prstGeom prst="roundRect">
                <a:avLst>
                  <a:gd name="adj" fmla="val 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1" name="2">
            <a:extLst>
              <a:ext uri="{FF2B5EF4-FFF2-40B4-BE49-F238E27FC236}">
                <a16:creationId xmlns:a16="http://schemas.microsoft.com/office/drawing/2014/main" id="{C1FF9090-CA94-4644-8A91-F33F22A1F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 rot="464930">
            <a:off x="741160" y="4149777"/>
            <a:ext cx="2853251" cy="24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6219E3D-01F0-4267-8B6F-20E5A4DEDA8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0" b="19859"/>
          <a:stretch/>
        </p:blipFill>
        <p:spPr>
          <a:xfrm>
            <a:off x="13848528" y="3598636"/>
            <a:ext cx="3985008" cy="3910970"/>
          </a:xfrm>
          <a:prstGeom prst="rect">
            <a:avLst/>
          </a:prstGeom>
        </p:spPr>
      </p:pic>
      <p:sp>
        <p:nvSpPr>
          <p:cNvPr id="136" name="Next.MsPham">
            <a:extLst>
              <a:ext uri="{FF2B5EF4-FFF2-40B4-BE49-F238E27FC236}">
                <a16:creationId xmlns:a16="http://schemas.microsoft.com/office/drawing/2014/main" id="{954CEA5C-FF16-425B-B9CF-5564347E5B1F}"/>
              </a:ext>
            </a:extLst>
          </p:cNvPr>
          <p:cNvSpPr/>
          <p:nvPr/>
        </p:nvSpPr>
        <p:spPr>
          <a:xfrm>
            <a:off x="14913415" y="81153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Next.MsPham">
            <a:extLst>
              <a:ext uri="{FF2B5EF4-FFF2-40B4-BE49-F238E27FC236}">
                <a16:creationId xmlns:a16="http://schemas.microsoft.com/office/drawing/2014/main" id="{3D196A80-D41E-4E63-A995-0871FFD2BCED}"/>
              </a:ext>
            </a:extLst>
          </p:cNvPr>
          <p:cNvSpPr/>
          <p:nvPr/>
        </p:nvSpPr>
        <p:spPr>
          <a:xfrm>
            <a:off x="14913415" y="81153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14913415" y="81153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7E7FB74-06C3-0D29-8BCA-2E6676EF7BEF}"/>
              </a:ext>
            </a:extLst>
          </p:cNvPr>
          <p:cNvGrpSpPr/>
          <p:nvPr/>
        </p:nvGrpSpPr>
        <p:grpSpPr>
          <a:xfrm>
            <a:off x="6538306" y="2387134"/>
            <a:ext cx="5121038" cy="4783493"/>
            <a:chOff x="5693896" y="579492"/>
            <a:chExt cx="2632485" cy="245896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C9ED896-F57C-5791-AECE-1471FF0008A7}"/>
                </a:ext>
              </a:extLst>
            </p:cNvPr>
            <p:cNvGrpSpPr/>
            <p:nvPr/>
          </p:nvGrpSpPr>
          <p:grpSpPr>
            <a:xfrm>
              <a:off x="5693896" y="579492"/>
              <a:ext cx="2632485" cy="2458969"/>
              <a:chOff x="4960121" y="2019300"/>
              <a:chExt cx="3850546" cy="3596743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530DA891-06B3-35C7-28CE-98D1E46D24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60121" y="2019300"/>
                <a:ext cx="3850546" cy="3596743"/>
              </a:xfrm>
              <a:prstGeom prst="rect">
                <a:avLst/>
              </a:prstGeom>
            </p:spPr>
          </p:pic>
          <p:sp>
            <p:nvSpPr>
              <p:cNvPr id="61" name="MsPham-0936082789">
                <a:extLst>
                  <a:ext uri="{FF2B5EF4-FFF2-40B4-BE49-F238E27FC236}">
                    <a16:creationId xmlns:a16="http://schemas.microsoft.com/office/drawing/2014/main" id="{2D8AFB76-8761-FFA3-7400-A33BB686545B}"/>
                  </a:ext>
                </a:extLst>
              </p:cNvPr>
              <p:cNvSpPr/>
              <p:nvPr/>
            </p:nvSpPr>
            <p:spPr>
              <a:xfrm>
                <a:off x="4960121" y="2289260"/>
                <a:ext cx="3850546" cy="12044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bg1"/>
                    </a:solidFill>
                    <a:latin typeface=".VnAvant" panose="020B7200000000000000" pitchFamily="34" charset="0"/>
                    <a:cs typeface="Arial" panose="020B0604020202020204" pitchFamily="34" charset="0"/>
                  </a:rPr>
                  <a:t>Monday</a:t>
                </a:r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4505556-8A65-50C9-3BA7-701C69C24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8673" y="1370625"/>
              <a:ext cx="2228004" cy="1601302"/>
            </a:xfrm>
            <a:prstGeom prst="roundRect">
              <a:avLst>
                <a:gd name="adj" fmla="val 4546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8754D0C-EBBE-C87A-98A2-543181A7315F}"/>
              </a:ext>
            </a:extLst>
          </p:cNvPr>
          <p:cNvSpPr/>
          <p:nvPr/>
        </p:nvSpPr>
        <p:spPr>
          <a:xfrm>
            <a:off x="3886201" y="7866024"/>
            <a:ext cx="10515599" cy="15389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8D5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ular Callout 11">
            <a:extLst>
              <a:ext uri="{FF2B5EF4-FFF2-40B4-BE49-F238E27FC236}">
                <a16:creationId xmlns:a16="http://schemas.microsoft.com/office/drawing/2014/main" id="{67D059F0-ABDF-96C9-7EF0-AB074324A57A}"/>
              </a:ext>
            </a:extLst>
          </p:cNvPr>
          <p:cNvSpPr/>
          <p:nvPr/>
        </p:nvSpPr>
        <p:spPr>
          <a:xfrm>
            <a:off x="3886199" y="7914453"/>
            <a:ext cx="10552602" cy="108349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Mondays?</a:t>
            </a:r>
          </a:p>
        </p:txBody>
      </p:sp>
      <p:sp>
        <p:nvSpPr>
          <p:cNvPr id="69" name="Rounded Rectangular Callout 11">
            <a:extLst>
              <a:ext uri="{FF2B5EF4-FFF2-40B4-BE49-F238E27FC236}">
                <a16:creationId xmlns:a16="http://schemas.microsoft.com/office/drawing/2014/main" id="{B358127C-D54D-DD92-2B61-9F1E4F3D53DD}"/>
              </a:ext>
            </a:extLst>
          </p:cNvPr>
          <p:cNvSpPr/>
          <p:nvPr/>
        </p:nvSpPr>
        <p:spPr>
          <a:xfrm>
            <a:off x="3886200" y="8421274"/>
            <a:ext cx="10363200" cy="108349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400" b="1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study at school.</a:t>
            </a:r>
            <a:endParaRPr lang="en-US" sz="4400" b="1" dirty="0">
              <a:solidFill>
                <a:srgbClr val="FF00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71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</p:childTnLst>
        </p:cTn>
      </p:par>
    </p:tnLst>
    <p:bldLst>
      <p:bldP spid="139" grpId="0" animBg="1"/>
      <p:bldP spid="44" grpId="0" animBg="1"/>
      <p:bldP spid="68" grpId="0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23ABEA0D-C579-41BA-8B18-ECB5B4D1D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61" y="0"/>
            <a:ext cx="18288000" cy="10287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04F4E73-0403-49F9-51B7-7CA2198D028E}"/>
              </a:ext>
            </a:extLst>
          </p:cNvPr>
          <p:cNvGrpSpPr/>
          <p:nvPr/>
        </p:nvGrpSpPr>
        <p:grpSpPr>
          <a:xfrm>
            <a:off x="6336018" y="11218355"/>
            <a:ext cx="5525615" cy="37879142"/>
            <a:chOff x="5850524" y="579492"/>
            <a:chExt cx="2699788" cy="185075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2D2BFE-E38E-BE7A-4A51-A85DA95B566F}"/>
                </a:ext>
              </a:extLst>
            </p:cNvPr>
            <p:cNvGrpSpPr/>
            <p:nvPr/>
          </p:nvGrpSpPr>
          <p:grpSpPr>
            <a:xfrm>
              <a:off x="5884176" y="16628084"/>
              <a:ext cx="2632485" cy="2458969"/>
              <a:chOff x="1311563" y="2745606"/>
              <a:chExt cx="2632485" cy="2458969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6100235-DAC3-C84B-5FF4-78DD22734425}"/>
                  </a:ext>
                </a:extLst>
              </p:cNvPr>
              <p:cNvGrpSpPr/>
              <p:nvPr/>
            </p:nvGrpSpPr>
            <p:grpSpPr>
              <a:xfrm>
                <a:off x="1311563" y="2745606"/>
                <a:ext cx="2632485" cy="2458969"/>
                <a:chOff x="609600" y="2019300"/>
                <a:chExt cx="3850546" cy="3596743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4BD80D63-5E84-5AE9-379D-5EFDA8816B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9600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7" name="MsPham-0936082789">
                  <a:extLst>
                    <a:ext uri="{FF2B5EF4-FFF2-40B4-BE49-F238E27FC236}">
                      <a16:creationId xmlns:a16="http://schemas.microsoft.com/office/drawing/2014/main" id="{264F7209-3A97-B53D-BBA8-CE9ADDB5EDE0}"/>
                    </a:ext>
                  </a:extLst>
                </p:cNvPr>
                <p:cNvSpPr/>
                <p:nvPr/>
              </p:nvSpPr>
              <p:spPr>
                <a:xfrm>
                  <a:off x="673040" y="2276796"/>
                  <a:ext cx="3667647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rgbClr val="FF0000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Sunday</a:t>
                  </a:r>
                </a:p>
              </p:txBody>
            </p:sp>
          </p:grpSp>
          <p:pic>
            <p:nvPicPr>
              <p:cNvPr id="5" name="MsPham-0936082789">
                <a:extLst>
                  <a:ext uri="{FF2B5EF4-FFF2-40B4-BE49-F238E27FC236}">
                    <a16:creationId xmlns:a16="http://schemas.microsoft.com/office/drawing/2014/main" id="{CA6F2D50-3F1A-CD91-3A06-AE060CFEF2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1094" y="3551511"/>
                <a:ext cx="1854960" cy="1585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FFE225-8BA4-1685-2D6F-5D3BB167444F}"/>
                </a:ext>
              </a:extLst>
            </p:cNvPr>
            <p:cNvGrpSpPr/>
            <p:nvPr/>
          </p:nvGrpSpPr>
          <p:grpSpPr>
            <a:xfrm>
              <a:off x="5850524" y="13953317"/>
              <a:ext cx="2699788" cy="2458969"/>
              <a:chOff x="2203673" y="7124700"/>
              <a:chExt cx="2699788" cy="245896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5D91A73-50DF-A122-F834-91628BF54D48}"/>
                  </a:ext>
                </a:extLst>
              </p:cNvPr>
              <p:cNvGrpSpPr/>
              <p:nvPr/>
            </p:nvGrpSpPr>
            <p:grpSpPr>
              <a:xfrm>
                <a:off x="2203673" y="7124700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D02B24EC-D88F-2AF4-CD09-BF56E3ED22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12" name="MsPham-0936082789">
                  <a:extLst>
                    <a:ext uri="{FF2B5EF4-FFF2-40B4-BE49-F238E27FC236}">
                      <a16:creationId xmlns:a16="http://schemas.microsoft.com/office/drawing/2014/main" id="{2F94B854-B23B-83BA-1178-D28AEE833543}"/>
                    </a:ext>
                  </a:extLst>
                </p:cNvPr>
                <p:cNvSpPr/>
                <p:nvPr/>
              </p:nvSpPr>
              <p:spPr>
                <a:xfrm>
                  <a:off x="2444965" y="1319051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Saturday</a:t>
                  </a:r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2BD7BB3-8B2F-7A93-1072-56CF5DCF75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66" t="11631" r="3081" b="7843"/>
              <a:stretch/>
            </p:blipFill>
            <p:spPr>
              <a:xfrm>
                <a:off x="2678236" y="7981678"/>
                <a:ext cx="1683358" cy="1493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9D9D7"/>
                </a:solidFill>
              </a:ln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CAF75E-FC33-C6D0-8868-0F180A70DBFF}"/>
                </a:ext>
              </a:extLst>
            </p:cNvPr>
            <p:cNvGrpSpPr/>
            <p:nvPr/>
          </p:nvGrpSpPr>
          <p:grpSpPr>
            <a:xfrm>
              <a:off x="5884176" y="5929022"/>
              <a:ext cx="2632485" cy="2458969"/>
              <a:chOff x="14587773" y="2509961"/>
              <a:chExt cx="2632485" cy="245896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B7898D1-2402-03CC-D421-4259529A020E}"/>
                  </a:ext>
                </a:extLst>
              </p:cNvPr>
              <p:cNvGrpSpPr/>
              <p:nvPr/>
            </p:nvGrpSpPr>
            <p:grpSpPr>
              <a:xfrm>
                <a:off x="14587773" y="2509961"/>
                <a:ext cx="2632485" cy="2458969"/>
                <a:chOff x="13661164" y="2019300"/>
                <a:chExt cx="3850546" cy="3596743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7F1FDD92-927A-1786-1819-16838537F3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661164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17" name="MsPham-0936082789">
                  <a:extLst>
                    <a:ext uri="{FF2B5EF4-FFF2-40B4-BE49-F238E27FC236}">
                      <a16:creationId xmlns:a16="http://schemas.microsoft.com/office/drawing/2014/main" id="{98E91B3E-D24C-60A9-37A0-3BE469D695BD}"/>
                    </a:ext>
                  </a:extLst>
                </p:cNvPr>
                <p:cNvSpPr/>
                <p:nvPr/>
              </p:nvSpPr>
              <p:spPr>
                <a:xfrm>
                  <a:off x="13661164" y="2282772"/>
                  <a:ext cx="3850546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Wednesday</a:t>
                  </a: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97EE74E-0CFC-8F12-EFD2-49DCF3621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93314" y="3304009"/>
                <a:ext cx="2244267" cy="1591781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BDA0F2-8802-42EB-1A81-62B05D664779}"/>
                </a:ext>
              </a:extLst>
            </p:cNvPr>
            <p:cNvGrpSpPr/>
            <p:nvPr/>
          </p:nvGrpSpPr>
          <p:grpSpPr>
            <a:xfrm>
              <a:off x="5884176" y="579492"/>
              <a:ext cx="2632485" cy="2458969"/>
              <a:chOff x="5693896" y="579492"/>
              <a:chExt cx="2632485" cy="245896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7C2C742-94A1-DD52-70C2-236AEDC49741}"/>
                  </a:ext>
                </a:extLst>
              </p:cNvPr>
              <p:cNvGrpSpPr/>
              <p:nvPr/>
            </p:nvGrpSpPr>
            <p:grpSpPr>
              <a:xfrm>
                <a:off x="5693896" y="579492"/>
                <a:ext cx="2632485" cy="2458969"/>
                <a:chOff x="4960121" y="2019300"/>
                <a:chExt cx="3850546" cy="3596743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2D1BB37B-EDF3-301E-2AD8-851072701D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60121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29" name="MsPham-0936082789">
                  <a:extLst>
                    <a:ext uri="{FF2B5EF4-FFF2-40B4-BE49-F238E27FC236}">
                      <a16:creationId xmlns:a16="http://schemas.microsoft.com/office/drawing/2014/main" id="{6E467851-6BCA-E063-1010-BFE8B6E40DCB}"/>
                    </a:ext>
                  </a:extLst>
                </p:cNvPr>
                <p:cNvSpPr/>
                <p:nvPr/>
              </p:nvSpPr>
              <p:spPr>
                <a:xfrm>
                  <a:off x="4960121" y="2289260"/>
                  <a:ext cx="3850546" cy="120448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Monday</a:t>
                  </a:r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3311235-BE90-C500-1333-F22C0A651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48673" y="1370625"/>
                <a:ext cx="2228004" cy="1601302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E49D971-C3BA-A797-D81E-71248D888BBF}"/>
                </a:ext>
              </a:extLst>
            </p:cNvPr>
            <p:cNvGrpSpPr/>
            <p:nvPr/>
          </p:nvGrpSpPr>
          <p:grpSpPr>
            <a:xfrm>
              <a:off x="5850524" y="8603787"/>
              <a:ext cx="2699788" cy="2458969"/>
              <a:chOff x="13409769" y="7005968"/>
              <a:chExt cx="2699788" cy="245896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EFAB052-A27D-2916-48BC-C7F338A67D4C}"/>
                  </a:ext>
                </a:extLst>
              </p:cNvPr>
              <p:cNvGrpSpPr/>
              <p:nvPr/>
            </p:nvGrpSpPr>
            <p:grpSpPr>
              <a:xfrm>
                <a:off x="13409769" y="7005968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F8F9D26B-E6B5-F77C-E626-E2205121C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34" name="MsPham-0936082789">
                  <a:extLst>
                    <a:ext uri="{FF2B5EF4-FFF2-40B4-BE49-F238E27FC236}">
                      <a16:creationId xmlns:a16="http://schemas.microsoft.com/office/drawing/2014/main" id="{2EF04273-863D-CE0F-FECA-5051B20C4D14}"/>
                    </a:ext>
                  </a:extLst>
                </p:cNvPr>
                <p:cNvSpPr/>
                <p:nvPr/>
              </p:nvSpPr>
              <p:spPr>
                <a:xfrm>
                  <a:off x="2444965" y="1300109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Thursday</a:t>
                  </a:r>
                </a:p>
              </p:txBody>
            </p:sp>
          </p:grpSp>
          <p:pic>
            <p:nvPicPr>
              <p:cNvPr id="32" name="MsPham-0936082789">
                <a:extLst>
                  <a:ext uri="{FF2B5EF4-FFF2-40B4-BE49-F238E27FC236}">
                    <a16:creationId xmlns:a16="http://schemas.microsoft.com/office/drawing/2014/main" id="{DCD68269-4273-DC00-ADA2-DEF8225124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9162" r="24778"/>
              <a:stretch/>
            </p:blipFill>
            <p:spPr>
              <a:xfrm>
                <a:off x="13953416" y="7840618"/>
                <a:ext cx="1644774" cy="1536160"/>
              </a:xfrm>
              <a:prstGeom prst="roundRect">
                <a:avLst>
                  <a:gd name="adj" fmla="val 11069"/>
                </a:avLst>
              </a:prstGeom>
              <a:noFill/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EE65F79-984F-C577-3250-C42E7876ABF9}"/>
                </a:ext>
              </a:extLst>
            </p:cNvPr>
            <p:cNvGrpSpPr/>
            <p:nvPr/>
          </p:nvGrpSpPr>
          <p:grpSpPr>
            <a:xfrm>
              <a:off x="5868050" y="3254257"/>
              <a:ext cx="2664737" cy="2458969"/>
              <a:chOff x="10343774" y="572843"/>
              <a:chExt cx="2664737" cy="245896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24E8BA2-A99C-28FE-F7A3-D0FF1DBB2EC4}"/>
                  </a:ext>
                </a:extLst>
              </p:cNvPr>
              <p:cNvGrpSpPr/>
              <p:nvPr/>
            </p:nvGrpSpPr>
            <p:grpSpPr>
              <a:xfrm>
                <a:off x="10343774" y="572843"/>
                <a:ext cx="2664737" cy="2458969"/>
                <a:chOff x="9310643" y="2019300"/>
                <a:chExt cx="3897721" cy="3596743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477380DE-2CFC-6306-92C8-9FA0D28972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310643" y="2019300"/>
                  <a:ext cx="3850546" cy="3596743"/>
                </a:xfrm>
                <a:prstGeom prst="rect">
                  <a:avLst/>
                </a:prstGeom>
              </p:spPr>
            </p:pic>
            <p:sp>
              <p:nvSpPr>
                <p:cNvPr id="50" name="MsPham-0936082789">
                  <a:extLst>
                    <a:ext uri="{FF2B5EF4-FFF2-40B4-BE49-F238E27FC236}">
                      <a16:creationId xmlns:a16="http://schemas.microsoft.com/office/drawing/2014/main" id="{0EAAE127-E687-F96A-3D7C-69FD433D4664}"/>
                    </a:ext>
                  </a:extLst>
                </p:cNvPr>
                <p:cNvSpPr/>
                <p:nvPr/>
              </p:nvSpPr>
              <p:spPr>
                <a:xfrm>
                  <a:off x="9357818" y="2291936"/>
                  <a:ext cx="3850546" cy="114336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Tuesday</a:t>
                  </a:r>
                </a:p>
              </p:txBody>
            </p:sp>
          </p:grpSp>
          <p:pic>
            <p:nvPicPr>
              <p:cNvPr id="37" name="MsPham-0936082789">
                <a:extLst>
                  <a:ext uri="{FF2B5EF4-FFF2-40B4-BE49-F238E27FC236}">
                    <a16:creationId xmlns:a16="http://schemas.microsoft.com/office/drawing/2014/main" id="{1ED2C29E-8916-E38D-3409-CF3571E205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433" r="1074" b="6687"/>
              <a:stretch/>
            </p:blipFill>
            <p:spPr bwMode="auto">
              <a:xfrm>
                <a:off x="10848441" y="1360922"/>
                <a:ext cx="1623149" cy="1649005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6C7BF3B-599E-EE1D-DDD7-C561EA07F782}"/>
                </a:ext>
              </a:extLst>
            </p:cNvPr>
            <p:cNvGrpSpPr/>
            <p:nvPr/>
          </p:nvGrpSpPr>
          <p:grpSpPr>
            <a:xfrm>
              <a:off x="5850524" y="11278552"/>
              <a:ext cx="2699788" cy="2458969"/>
              <a:chOff x="8229600" y="7417699"/>
              <a:chExt cx="2699788" cy="2458969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C1B9FE2-E6D6-6F60-8C1B-9BFD36DB2605}"/>
                  </a:ext>
                </a:extLst>
              </p:cNvPr>
              <p:cNvGrpSpPr/>
              <p:nvPr/>
            </p:nvGrpSpPr>
            <p:grpSpPr>
              <a:xfrm>
                <a:off x="8229600" y="7417699"/>
                <a:ext cx="2699788" cy="2458969"/>
                <a:chOff x="2362200" y="1104900"/>
                <a:chExt cx="3320022" cy="3023878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569CAAEE-2894-EE21-A6EC-EB066404C1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62200" y="1104900"/>
                  <a:ext cx="3237257" cy="3023878"/>
                </a:xfrm>
                <a:prstGeom prst="rect">
                  <a:avLst/>
                </a:prstGeom>
              </p:spPr>
            </p:pic>
            <p:sp>
              <p:nvSpPr>
                <p:cNvPr id="56" name="MsPham-0936082789">
                  <a:extLst>
                    <a:ext uri="{FF2B5EF4-FFF2-40B4-BE49-F238E27FC236}">
                      <a16:creationId xmlns:a16="http://schemas.microsoft.com/office/drawing/2014/main" id="{81E3F1F9-44DA-1E71-21A0-5C1898C8F0A7}"/>
                    </a:ext>
                  </a:extLst>
                </p:cNvPr>
                <p:cNvSpPr/>
                <p:nvPr/>
              </p:nvSpPr>
              <p:spPr>
                <a:xfrm>
                  <a:off x="2444965" y="1300110"/>
                  <a:ext cx="3237257" cy="101264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chemeClr val="bg1"/>
                      </a:solidFill>
                      <a:latin typeface=".VnAvant" panose="020B7200000000000000" pitchFamily="34" charset="0"/>
                      <a:cs typeface="Arial" panose="020B0604020202020204" pitchFamily="34" charset="0"/>
                    </a:rPr>
                    <a:t>Friday</a:t>
                  </a:r>
                </a:p>
              </p:txBody>
            </p:sp>
          </p:grpSp>
          <p:pic>
            <p:nvPicPr>
              <p:cNvPr id="54" name="MsPham-0936082789">
                <a:extLst>
                  <a:ext uri="{FF2B5EF4-FFF2-40B4-BE49-F238E27FC236}">
                    <a16:creationId xmlns:a16="http://schemas.microsoft.com/office/drawing/2014/main" id="{34975792-D5A3-FE57-66C1-8430EE437F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" r="3290"/>
              <a:stretch/>
            </p:blipFill>
            <p:spPr bwMode="auto">
              <a:xfrm>
                <a:off x="8638592" y="8220790"/>
                <a:ext cx="1770070" cy="1588123"/>
              </a:xfrm>
              <a:prstGeom prst="roundRect">
                <a:avLst>
                  <a:gd name="adj" fmla="val 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1" name="2">
            <a:extLst>
              <a:ext uri="{FF2B5EF4-FFF2-40B4-BE49-F238E27FC236}">
                <a16:creationId xmlns:a16="http://schemas.microsoft.com/office/drawing/2014/main" id="{C1FF9090-CA94-4644-8A91-F33F22A1F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 rot="464930">
            <a:off x="741160" y="4149777"/>
            <a:ext cx="2853251" cy="24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6219E3D-01F0-4267-8B6F-20E5A4DEDA8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0" b="19859"/>
          <a:stretch/>
        </p:blipFill>
        <p:spPr>
          <a:xfrm>
            <a:off x="13848528" y="3598636"/>
            <a:ext cx="3985008" cy="3910970"/>
          </a:xfrm>
          <a:prstGeom prst="rect">
            <a:avLst/>
          </a:prstGeom>
        </p:spPr>
      </p:pic>
      <p:sp>
        <p:nvSpPr>
          <p:cNvPr id="136" name="Next.MsPham">
            <a:extLst>
              <a:ext uri="{FF2B5EF4-FFF2-40B4-BE49-F238E27FC236}">
                <a16:creationId xmlns:a16="http://schemas.microsoft.com/office/drawing/2014/main" id="{954CEA5C-FF16-425B-B9CF-5564347E5B1F}"/>
              </a:ext>
            </a:extLst>
          </p:cNvPr>
          <p:cNvSpPr/>
          <p:nvPr/>
        </p:nvSpPr>
        <p:spPr>
          <a:xfrm>
            <a:off x="15011400" y="80391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Next.MsPham">
            <a:extLst>
              <a:ext uri="{FF2B5EF4-FFF2-40B4-BE49-F238E27FC236}">
                <a16:creationId xmlns:a16="http://schemas.microsoft.com/office/drawing/2014/main" id="{3D196A80-D41E-4E63-A995-0871FFD2BCED}"/>
              </a:ext>
            </a:extLst>
          </p:cNvPr>
          <p:cNvSpPr/>
          <p:nvPr/>
        </p:nvSpPr>
        <p:spPr>
          <a:xfrm>
            <a:off x="15011400" y="80391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15011400" y="8039100"/>
            <a:ext cx="2256977" cy="96905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9B051D-155C-75DF-4C2D-7C7BED729995}"/>
              </a:ext>
            </a:extLst>
          </p:cNvPr>
          <p:cNvGrpSpPr/>
          <p:nvPr/>
        </p:nvGrpSpPr>
        <p:grpSpPr>
          <a:xfrm>
            <a:off x="6472843" y="2387134"/>
            <a:ext cx="5251964" cy="4783493"/>
            <a:chOff x="2203673" y="7124700"/>
            <a:chExt cx="2699788" cy="245896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65F9E28-CF8B-0D50-3388-69E4E718EC7E}"/>
                </a:ext>
              </a:extLst>
            </p:cNvPr>
            <p:cNvGrpSpPr/>
            <p:nvPr/>
          </p:nvGrpSpPr>
          <p:grpSpPr>
            <a:xfrm>
              <a:off x="2203673" y="7124700"/>
              <a:ext cx="2699788" cy="2458969"/>
              <a:chOff x="2362200" y="1104900"/>
              <a:chExt cx="3320022" cy="3023878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D867BA2-6398-5C65-B0F5-AF8E1CDC3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2200" y="1104900"/>
                <a:ext cx="3237257" cy="3023878"/>
              </a:xfrm>
              <a:prstGeom prst="rect">
                <a:avLst/>
              </a:prstGeom>
            </p:spPr>
          </p:pic>
          <p:sp>
            <p:nvSpPr>
              <p:cNvPr id="43" name="MsPham-0936082789">
                <a:extLst>
                  <a:ext uri="{FF2B5EF4-FFF2-40B4-BE49-F238E27FC236}">
                    <a16:creationId xmlns:a16="http://schemas.microsoft.com/office/drawing/2014/main" id="{F2BD15B3-031D-C6E6-8A43-C5B9D9445ADF}"/>
                  </a:ext>
                </a:extLst>
              </p:cNvPr>
              <p:cNvSpPr/>
              <p:nvPr/>
            </p:nvSpPr>
            <p:spPr>
              <a:xfrm>
                <a:off x="2444965" y="1319051"/>
                <a:ext cx="3237257" cy="101264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bg1"/>
                    </a:solidFill>
                    <a:latin typeface=".VnAvant" panose="020B7200000000000000" pitchFamily="34" charset="0"/>
                    <a:cs typeface="Arial" panose="020B0604020202020204" pitchFamily="34" charset="0"/>
                  </a:rPr>
                  <a:t>Saturday</a:t>
                </a: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5D08379-C1FC-21FD-4ED2-75D6BA1D0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66" t="11631" r="3081" b="7843"/>
            <a:stretch/>
          </p:blipFill>
          <p:spPr>
            <a:xfrm>
              <a:off x="2678236" y="7981678"/>
              <a:ext cx="1683358" cy="14936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9D9D7"/>
              </a:solidFill>
            </a:ln>
          </p:spPr>
        </p:pic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F638420-0E5A-50A0-C381-24428E34BEFE}"/>
              </a:ext>
            </a:extLst>
          </p:cNvPr>
          <p:cNvSpPr/>
          <p:nvPr/>
        </p:nvSpPr>
        <p:spPr>
          <a:xfrm>
            <a:off x="3886201" y="7866024"/>
            <a:ext cx="10515599" cy="15389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8D5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ular Callout 11">
            <a:extLst>
              <a:ext uri="{FF2B5EF4-FFF2-40B4-BE49-F238E27FC236}">
                <a16:creationId xmlns:a16="http://schemas.microsoft.com/office/drawing/2014/main" id="{9309DB77-E476-7380-9D3F-A15451FBFDFE}"/>
              </a:ext>
            </a:extLst>
          </p:cNvPr>
          <p:cNvSpPr/>
          <p:nvPr/>
        </p:nvSpPr>
        <p:spPr>
          <a:xfrm>
            <a:off x="3886199" y="7914453"/>
            <a:ext cx="10552602" cy="108349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en-US" sz="44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________________ on Saturday?</a:t>
            </a:r>
          </a:p>
          <a:p>
            <a:pPr algn="ctr"/>
            <a:r>
              <a:rPr lang="en-US" sz="4400" b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do housework.</a:t>
            </a:r>
          </a:p>
        </p:txBody>
      </p:sp>
      <p:sp>
        <p:nvSpPr>
          <p:cNvPr id="59" name="Rounded Rectangular Callout 11">
            <a:extLst>
              <a:ext uri="{FF2B5EF4-FFF2-40B4-BE49-F238E27FC236}">
                <a16:creationId xmlns:a16="http://schemas.microsoft.com/office/drawing/2014/main" id="{2BC310F8-F3C9-3104-63A6-1EEB7184F887}"/>
              </a:ext>
            </a:extLst>
          </p:cNvPr>
          <p:cNvSpPr/>
          <p:nvPr/>
        </p:nvSpPr>
        <p:spPr>
          <a:xfrm>
            <a:off x="3802883" y="7781881"/>
            <a:ext cx="7134375" cy="108349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400" b="1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en-US" sz="4400" b="1" dirty="0">
              <a:solidFill>
                <a:srgbClr val="FF00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6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</p:childTnLst>
        </p:cTn>
      </p:par>
    </p:tnLst>
    <p:bldLst>
      <p:bldP spid="139" grpId="0" animBg="1"/>
      <p:bldP spid="44" grpId="0" animBg="1"/>
      <p:bldP spid="58" grpId="0"/>
      <p:bldP spid="5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790</Words>
  <Application>Microsoft Office PowerPoint</Application>
  <PresentationFormat>Custom</PresentationFormat>
  <Paragraphs>259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Calibri</vt:lpstr>
      <vt:lpstr>Cooper Black</vt:lpstr>
      <vt:lpstr>Tahoma</vt:lpstr>
      <vt:lpstr>.VnHelvetInsH</vt:lpstr>
      <vt:lpstr>Century Gothic</vt:lpstr>
      <vt:lpstr>.VnAvant</vt:lpstr>
      <vt:lpstr>Arial Black</vt:lpstr>
      <vt:lpstr>Kirang Haerang</vt:lpstr>
      <vt:lpstr>Broadway</vt:lpstr>
      <vt:lpstr>Comic Sans MS</vt:lpstr>
      <vt:lpstr>Arial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Pham Huyen</cp:lastModifiedBy>
  <cp:revision>110</cp:revision>
  <dcterms:created xsi:type="dcterms:W3CDTF">2006-08-16T00:00:00Z</dcterms:created>
  <dcterms:modified xsi:type="dcterms:W3CDTF">2023-06-06T09:50:07Z</dcterms:modified>
  <dc:identifier>DAFhFAq5cvQ</dc:identifier>
</cp:coreProperties>
</file>