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56" r:id="rId2"/>
    <p:sldId id="454" r:id="rId3"/>
    <p:sldId id="525" r:id="rId4"/>
    <p:sldId id="524" r:id="rId5"/>
    <p:sldId id="526" r:id="rId6"/>
    <p:sldId id="528" r:id="rId7"/>
    <p:sldId id="529" r:id="rId8"/>
    <p:sldId id="530" r:id="rId9"/>
    <p:sldId id="487" r:id="rId10"/>
    <p:sldId id="484" r:id="rId11"/>
    <p:sldId id="567" r:id="rId12"/>
    <p:sldId id="568" r:id="rId13"/>
    <p:sldId id="569" r:id="rId14"/>
    <p:sldId id="570" r:id="rId15"/>
    <p:sldId id="261" r:id="rId16"/>
  </p:sldIdLst>
  <p:sldSz cx="12192000" cy="6858000"/>
  <p:notesSz cx="6858000" cy="9144000"/>
  <p:embeddedFontLst>
    <p:embeddedFont>
      <p:font typeface=".VnAvant" panose="020B7200000000000000" pitchFamily="34" charset="0"/>
      <p:regular r:id="rId18"/>
      <p:bold r:id="rId19"/>
      <p:italic r:id="rId20"/>
      <p:boldItalic r:id="rId21"/>
    </p:embeddedFont>
    <p:embeddedFont>
      <p:font typeface=".VnCooper" panose="020B7200000000000000" pitchFamily="34" charset="0"/>
      <p:regular r:id="rId22"/>
    </p:embeddedFont>
    <p:embeddedFont>
      <p:font typeface="Arial Black" panose="020B0A04020102020204" pitchFamily="34" charset="0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Comic Sans MS" panose="030F0702030302020204" pitchFamily="66" charset="0"/>
      <p:regular r:id="rId30"/>
      <p:bold r:id="rId31"/>
      <p:italic r:id="rId32"/>
      <p:boldItalic r:id="rId33"/>
    </p:embeddedFont>
    <p:embeddedFont>
      <p:font typeface="Kirang Haerang" panose="020B0604020202020204" charset="0"/>
      <p:regular r:id="rId34"/>
    </p:embeddedFont>
    <p:embeddedFont>
      <p:font typeface="Stencil" panose="040409050D0802020404" pitchFamily="82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E5"/>
    <a:srgbClr val="FF0066"/>
    <a:srgbClr val="F26522"/>
    <a:srgbClr val="FFD002"/>
    <a:srgbClr val="4BD0FF"/>
    <a:srgbClr val="D5FFFF"/>
    <a:srgbClr val="C41B0E"/>
    <a:srgbClr val="53B212"/>
    <a:srgbClr val="64DA16"/>
    <a:srgbClr val="DDF8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48" autoAdjust="0"/>
    <p:restoredTop sz="94660"/>
  </p:normalViewPr>
  <p:slideViewPr>
    <p:cSldViewPr snapToGrid="0">
      <p:cViewPr>
        <p:scale>
          <a:sx n="50" d="100"/>
          <a:sy n="50" d="100"/>
        </p:scale>
        <p:origin x="1234" y="7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tableStyles" Target="tableStyles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A513BD-31BA-497B-8F2C-B2A567C889FA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E94DA1-C5DA-4951-83D8-B90FECBD5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833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</a:t>
            </a:r>
            <a:r>
              <a:rPr lang="en-US" altLang="zh-CN"/>
              <a:t>123</a:t>
            </a:r>
            <a:r>
              <a:rPr lang="zh-CN" altLang="en-US"/>
              <a:t>图文旗舰店：</a:t>
            </a:r>
            <a:r>
              <a:rPr lang="en-US" altLang="zh-CN"/>
              <a:t>666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60021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</a:t>
            </a:r>
            <a:r>
              <a:rPr lang="en-US" altLang="zh-CN"/>
              <a:t>123</a:t>
            </a:r>
            <a:r>
              <a:rPr lang="zh-CN" altLang="en-US"/>
              <a:t>图文旗舰店：</a:t>
            </a:r>
            <a:r>
              <a:rPr lang="en-US" altLang="zh-CN"/>
              <a:t>666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7356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</a:t>
            </a:r>
            <a:r>
              <a:rPr lang="en-US" altLang="zh-CN"/>
              <a:t>123</a:t>
            </a:r>
            <a:r>
              <a:rPr lang="zh-CN" altLang="en-US"/>
              <a:t>图文旗舰店：</a:t>
            </a:r>
            <a:r>
              <a:rPr lang="en-US" altLang="zh-CN"/>
              <a:t>666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31602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</a:t>
            </a:r>
            <a:r>
              <a:rPr lang="en-US" altLang="zh-CN"/>
              <a:t>123</a:t>
            </a:r>
            <a:r>
              <a:rPr lang="zh-CN" altLang="en-US"/>
              <a:t>图文旗舰店：</a:t>
            </a:r>
            <a:r>
              <a:rPr lang="en-US" altLang="zh-CN"/>
              <a:t>666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80956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</a:t>
            </a:r>
            <a:r>
              <a:rPr lang="en-US" altLang="zh-CN"/>
              <a:t>123</a:t>
            </a:r>
            <a:r>
              <a:rPr lang="zh-CN" altLang="en-US"/>
              <a:t>图文旗舰店：</a:t>
            </a:r>
            <a:r>
              <a:rPr lang="en-US" altLang="zh-CN"/>
              <a:t>666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23013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</a:t>
            </a:r>
            <a:r>
              <a:rPr lang="en-US" altLang="zh-CN"/>
              <a:t>123</a:t>
            </a:r>
            <a:r>
              <a:rPr lang="zh-CN" altLang="en-US"/>
              <a:t>图文旗舰店：</a:t>
            </a:r>
            <a:r>
              <a:rPr lang="en-US" altLang="zh-CN"/>
              <a:t>666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82475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0740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0DDAA-6432-C471-ED54-589D92B72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DF5ECE-8AE8-BF53-DC49-0E96B1BD94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54644-9FDD-6B97-AB5F-7570ABFE1A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27770C-DE4A-1F29-78A1-4617B2229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2FEC1-08DA-C1B8-80EE-93B42D0F5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035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FF6937-6413-FB69-0D35-2A6181F60F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C3EB85-F391-883C-BD00-984D30FA95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34DA5-4CE1-3EB6-4B5E-D5F450C8AE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9D4A4-0665-44C1-3054-7C1FA8D02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C43894-7DFD-63BC-540A-B55E6437C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550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512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0897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2E749-8F17-2229-9BDA-F8DB740E2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71499C-7661-A2A6-CEFD-98ED965D2C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FD575E-C658-C560-A8B3-53FEC4A716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B59291-BF9F-61BB-ABAB-9E8E9F3F7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25FE2E-FFD1-3979-8AC7-0D1CF977B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900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9CE46-7FD9-CDDD-6FE2-D246CD74F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CFDFF5-6598-9A15-E0D3-542BA21403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5800A0-51CE-56DC-12C3-0054EB873E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D8DE2E-A58F-EA5B-5E6A-CF769A4F86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FBC820-983D-1133-A987-2B96A10EC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FE28F-25D7-6089-4F68-21F4954C9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703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F15B0-F68E-539E-AE28-419788EAB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3F319-844C-D44C-79D4-358D2CB71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EEB9DB-3F8A-D664-42C5-BD3AD6FBCA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4D37B0-76EA-DB0E-38A6-6ED4D8F529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E85866-0DCB-9159-AAC5-5438E70259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A62AD4-8F35-56BB-778F-4BAE62F85D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3B3EE5-1266-28D1-276C-E6C398190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CA9CB4-8596-92A6-E513-22F987C57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56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49002-1865-3C82-7742-9E87885D8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1AFD75-9201-89EE-567D-E21FF76D41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250B5C-4BCC-F7CA-437D-AE2E677A0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B5C604-D45C-AF04-5E05-79581A2D6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491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481B5-C709-3A35-B136-BC2D8FF9E3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254233-881E-3B94-E876-8FB6F161F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260904-6AD0-94D6-0428-2BD629EA0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945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82596-BD4F-DAEC-5E2C-1D9EEF92B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D9721-A81D-96DA-6A2F-E8ADFD18A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5C84EB-FD79-ED19-E84C-6DC8F6BDE6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55D499-16B8-5378-79C8-0D18683B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59F6F4-5A37-626B-8B3B-86714D1E4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3156CD-DB3D-7B76-076C-CDD5EE602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527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5C80F-EEBE-27BE-142F-3E32CEF12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DE4B5E-2318-76D4-3579-1D788B20A3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4CC6BB-6943-44D2-E067-F6A2A5B2F5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8F6513-E9DB-11D4-E3C8-332F1F81D1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DBB57C-D71D-A126-3C59-C3D79DEDD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9BA4F7-028F-C139-66C6-A823DB8D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285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1AE376DB-AC4B-5BD7-5913-E9629635A67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2F5953E-CCEB-42E3-DF1A-B3CA750927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l="4163" t="2562" r="3517" b="3378"/>
          <a:stretch/>
        </p:blipFill>
        <p:spPr>
          <a:xfrm>
            <a:off x="50800" y="-38099"/>
            <a:ext cx="12090400" cy="6934197"/>
          </a:xfrm>
          <a:custGeom>
            <a:avLst/>
            <a:gdLst>
              <a:gd name="connsiteX0" fmla="*/ 16015724 w 17983200"/>
              <a:gd name="connsiteY0" fmla="*/ 244 h 10401296"/>
              <a:gd name="connsiteX1" fmla="*/ 16789116 w 17983200"/>
              <a:gd name="connsiteY1" fmla="*/ 196288 h 10401296"/>
              <a:gd name="connsiteX2" fmla="*/ 17983200 w 17983200"/>
              <a:gd name="connsiteY2" fmla="*/ 5147214 h 10401296"/>
              <a:gd name="connsiteX3" fmla="*/ 16789116 w 17983200"/>
              <a:gd name="connsiteY3" fmla="*/ 10098139 h 10401296"/>
              <a:gd name="connsiteX4" fmla="*/ 13379501 w 17983200"/>
              <a:gd name="connsiteY4" fmla="*/ 9993283 h 10401296"/>
              <a:gd name="connsiteX5" fmla="*/ 5697078 w 17983200"/>
              <a:gd name="connsiteY5" fmla="*/ 9873983 h 10401296"/>
              <a:gd name="connsiteX6" fmla="*/ 1194085 w 17983200"/>
              <a:gd name="connsiteY6" fmla="*/ 10098139 h 10401296"/>
              <a:gd name="connsiteX7" fmla="*/ 0 w 17983200"/>
              <a:gd name="connsiteY7" fmla="*/ 5147214 h 10401296"/>
              <a:gd name="connsiteX8" fmla="*/ 1194085 w 17983200"/>
              <a:gd name="connsiteY8" fmla="*/ 196288 h 10401296"/>
              <a:gd name="connsiteX9" fmla="*/ 3970691 w 17983200"/>
              <a:gd name="connsiteY9" fmla="*/ 210731 h 10401296"/>
              <a:gd name="connsiteX10" fmla="*/ 11480475 w 17983200"/>
              <a:gd name="connsiteY10" fmla="*/ 449330 h 10401296"/>
              <a:gd name="connsiteX11" fmla="*/ 16015724 w 17983200"/>
              <a:gd name="connsiteY11" fmla="*/ 244 h 10401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983200" h="10401296">
                <a:moveTo>
                  <a:pt x="16015724" y="244"/>
                </a:moveTo>
                <a:cubicBezTo>
                  <a:pt x="16294775" y="-4107"/>
                  <a:pt x="16553536" y="49479"/>
                  <a:pt x="16789116" y="196288"/>
                </a:cubicBezTo>
                <a:cubicBezTo>
                  <a:pt x="17448590" y="196288"/>
                  <a:pt x="17983200" y="2412897"/>
                  <a:pt x="17983200" y="5147214"/>
                </a:cubicBezTo>
                <a:cubicBezTo>
                  <a:pt x="17983200" y="7881530"/>
                  <a:pt x="17448590" y="10098139"/>
                  <a:pt x="16789116" y="10098139"/>
                </a:cubicBezTo>
                <a:lnTo>
                  <a:pt x="13379501" y="9993283"/>
                </a:lnTo>
                <a:cubicBezTo>
                  <a:pt x="10818693" y="9953512"/>
                  <a:pt x="8315432" y="10390951"/>
                  <a:pt x="5697078" y="9873983"/>
                </a:cubicBezTo>
                <a:cubicBezTo>
                  <a:pt x="3666174" y="9891455"/>
                  <a:pt x="2143598" y="10885938"/>
                  <a:pt x="1194085" y="10098139"/>
                </a:cubicBezTo>
                <a:cubicBezTo>
                  <a:pt x="534611" y="10098139"/>
                  <a:pt x="0" y="7881530"/>
                  <a:pt x="0" y="5147214"/>
                </a:cubicBezTo>
                <a:cubicBezTo>
                  <a:pt x="0" y="2412897"/>
                  <a:pt x="534611" y="196288"/>
                  <a:pt x="1194085" y="196288"/>
                </a:cubicBezTo>
                <a:lnTo>
                  <a:pt x="3970691" y="210731"/>
                </a:lnTo>
                <a:cubicBezTo>
                  <a:pt x="6502725" y="51661"/>
                  <a:pt x="8977213" y="1085597"/>
                  <a:pt x="11480475" y="449330"/>
                </a:cubicBezTo>
                <a:cubicBezTo>
                  <a:pt x="13216303" y="1125890"/>
                  <a:pt x="14806506" y="19101"/>
                  <a:pt x="16015724" y="244"/>
                </a:cubicBezTo>
                <a:close/>
              </a:path>
            </a:pathLst>
          </a:custGeom>
          <a:ln>
            <a:solidFill>
              <a:srgbClr val="8BDDF3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DD8AE36-2968-01B8-DE6A-AE82A66651D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6411617"/>
            <a:ext cx="642999" cy="415903"/>
          </a:xfrm>
          <a:prstGeom prst="rect">
            <a:avLst/>
          </a:prstGeom>
        </p:spPr>
      </p:pic>
      <p:pic>
        <p:nvPicPr>
          <p:cNvPr id="24" name="Picture 2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4C16A2D-1A02-2FCD-2025-0AE74BF66AB9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990914" y="93981"/>
            <a:ext cx="1170606" cy="403859"/>
          </a:xfrm>
          <a:prstGeom prst="rect">
            <a:avLst/>
          </a:prstGeom>
          <a:effectLst>
            <a:glow rad="254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0B19BAF-9C81-0BAF-DC22-96AF880D04B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 rot="915644">
            <a:off x="-278155" y="-88325"/>
            <a:ext cx="1516383" cy="117232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3241C9B-5734-A645-8E71-119D4F1CB1E1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0970594" y="6141232"/>
            <a:ext cx="1170606" cy="68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608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40.png"/><Relationship Id="rId5" Type="http://schemas.openxmlformats.org/officeDocument/2006/relationships/audio" Target="../media/audio4.wav"/><Relationship Id="rId10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1.png"/><Relationship Id="rId3" Type="http://schemas.openxmlformats.org/officeDocument/2006/relationships/audio" Target="../media/audio7.wav"/><Relationship Id="rId7" Type="http://schemas.openxmlformats.org/officeDocument/2006/relationships/image" Target="../media/image7.png"/><Relationship Id="rId12" Type="http://schemas.openxmlformats.org/officeDocument/2006/relationships/image" Target="../media/image5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0.wav"/><Relationship Id="rId11" Type="http://schemas.openxmlformats.org/officeDocument/2006/relationships/image" Target="../media/image49.png"/><Relationship Id="rId5" Type="http://schemas.openxmlformats.org/officeDocument/2006/relationships/audio" Target="../media/audio9.wav"/><Relationship Id="rId10" Type="http://schemas.openxmlformats.org/officeDocument/2006/relationships/image" Target="../media/image48.png"/><Relationship Id="rId4" Type="http://schemas.openxmlformats.org/officeDocument/2006/relationships/audio" Target="../media/audio8.wav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7.png"/><Relationship Id="rId7" Type="http://schemas.openxmlformats.org/officeDocument/2006/relationships/image" Target="../media/image49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2.png"/><Relationship Id="rId10" Type="http://schemas.openxmlformats.org/officeDocument/2006/relationships/image" Target="../media/image18.png"/><Relationship Id="rId4" Type="http://schemas.openxmlformats.org/officeDocument/2006/relationships/image" Target="../media/image11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23.png"/><Relationship Id="rId5" Type="http://schemas.openxmlformats.org/officeDocument/2006/relationships/image" Target="../media/image12.png"/><Relationship Id="rId10" Type="http://schemas.openxmlformats.org/officeDocument/2006/relationships/image" Target="../media/image18.png"/><Relationship Id="rId4" Type="http://schemas.openxmlformats.org/officeDocument/2006/relationships/image" Target="../media/image11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10" Type="http://schemas.openxmlformats.org/officeDocument/2006/relationships/image" Target="../media/image18.png"/><Relationship Id="rId4" Type="http://schemas.openxmlformats.org/officeDocument/2006/relationships/image" Target="../media/image11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B001094-E0E7-BD49-A3E9-39E7E63DC7F0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2B813E50-44BD-CCFF-9F09-BB67DF291146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669EBA80-07D6-9FBE-53D7-61A326240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7929531-44D1-004F-05CD-A6C09C45907F}"/>
              </a:ext>
            </a:extLst>
          </p:cNvPr>
          <p:cNvGrpSpPr/>
          <p:nvPr/>
        </p:nvGrpSpPr>
        <p:grpSpPr>
          <a:xfrm>
            <a:off x="2026314" y="2567486"/>
            <a:ext cx="2018542" cy="2182073"/>
            <a:chOff x="3903409" y="3183324"/>
            <a:chExt cx="1322798" cy="1429964"/>
          </a:xfrm>
        </p:grpSpPr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EFE57A50-8D98-7649-3ED1-FB0AECF76A97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7" name="MsPham-0936082789">
              <a:extLst>
                <a:ext uri="{FF2B5EF4-FFF2-40B4-BE49-F238E27FC236}">
                  <a16:creationId xmlns:a16="http://schemas.microsoft.com/office/drawing/2014/main" id="{83AC5DF4-12A1-ED6F-2C0D-35F951E8D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" name="Mspham-0936082789" descr="A picture containing text, transport&#10;&#10;Description automatically generated">
            <a:extLst>
              <a:ext uri="{FF2B5EF4-FFF2-40B4-BE49-F238E27FC236}">
                <a16:creationId xmlns:a16="http://schemas.microsoft.com/office/drawing/2014/main" id="{2C13EFDF-480C-F8EF-3838-A20C3A56CC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8E6422D0-3F94-2108-2A1B-6F9152C9160D}"/>
              </a:ext>
            </a:extLst>
          </p:cNvPr>
          <p:cNvSpPr txBox="1"/>
          <p:nvPr/>
        </p:nvSpPr>
        <p:spPr>
          <a:xfrm>
            <a:off x="1005651" y="2529246"/>
            <a:ext cx="644162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800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rPr>
              <a:t>My Friends</a:t>
            </a:r>
            <a:endParaRPr lang="en-US" sz="1380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204D9DA3-4D67-7C22-C780-17B1D0EF90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41" y="410533"/>
            <a:ext cx="1183664" cy="765615"/>
          </a:xfrm>
          <a:prstGeom prst="rect">
            <a:avLst/>
          </a:prstGeom>
        </p:spPr>
      </p:pic>
      <p:pic>
        <p:nvPicPr>
          <p:cNvPr id="7" name="Mspham-093608278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E3ED738-F6EE-6E49-BAC2-4EAB9F042F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718" y="104141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8E661A84-2563-2904-4462-355F1FFC86A2}"/>
              </a:ext>
            </a:extLst>
          </p:cNvPr>
          <p:cNvSpPr txBox="1">
            <a:spLocks/>
          </p:cNvSpPr>
          <p:nvPr/>
        </p:nvSpPr>
        <p:spPr>
          <a:xfrm>
            <a:off x="325374" y="1308777"/>
            <a:ext cx="3389600" cy="986912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800" b="1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1</a:t>
            </a:r>
            <a:endParaRPr lang="en-US" sz="4267" b="1">
              <a:solidFill>
                <a:srgbClr val="FFFF00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2A7AB8C9-BAD7-BF89-025A-55F9E50BBBE8}"/>
              </a:ext>
            </a:extLst>
          </p:cNvPr>
          <p:cNvSpPr txBox="1">
            <a:spLocks/>
          </p:cNvSpPr>
          <p:nvPr/>
        </p:nvSpPr>
        <p:spPr>
          <a:xfrm>
            <a:off x="1531518" y="3948610"/>
            <a:ext cx="4521200" cy="525597"/>
          </a:xfrm>
          <a:prstGeom prst="rect">
            <a:avLst/>
          </a:prstGeom>
        </p:spPr>
        <p:txBody>
          <a:bodyPr spcFirstLastPara="1" wrap="square" lIns="60950" tIns="60950" rIns="60950" bIns="60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Lesson 1 – Period 2</a:t>
            </a:r>
          </a:p>
        </p:txBody>
      </p:sp>
    </p:spTree>
    <p:extLst>
      <p:ext uri="{BB962C8B-B14F-4D97-AF65-F5344CB8AC3E}">
        <p14:creationId xmlns:p14="http://schemas.microsoft.com/office/powerpoint/2010/main" val="6843115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1188277" y="3730527"/>
            <a:ext cx="3661818" cy="1948344"/>
            <a:chOff x="4142213" y="3183324"/>
            <a:chExt cx="4482871" cy="2385202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7302286" y="4983751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6958226" y="591281"/>
            <a:ext cx="1106638" cy="48921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997" y="563474"/>
            <a:ext cx="707076" cy="707076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366921" y="4898587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Vietnam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6124398" y="5938148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Britain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3204637" y="5938148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America</a:t>
            </a: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8749717" y="5225393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Australia</a:t>
            </a:r>
          </a:p>
        </p:txBody>
      </p:sp>
      <p:sp>
        <p:nvSpPr>
          <p:cNvPr id="13" name="TextBox 22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3299769" y="563474"/>
            <a:ext cx="5649258" cy="544830"/>
          </a:xfrm>
          <a:prstGeom prst="wedgeRoundRectCallout">
            <a:avLst>
              <a:gd name="adj1" fmla="val -55297"/>
              <a:gd name="adj2" fmla="val -10434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Where </a:t>
            </a:r>
            <a:r>
              <a:rPr lang="en-US" sz="3200">
                <a:ln>
                  <a:noFill/>
                </a:ln>
                <a:solidFill>
                  <a:srgbClr val="00B0F0"/>
                </a:solidFill>
                <a:effectLst/>
                <a:latin typeface=".VnAvant" panose="020B7200000000000000" pitchFamily="34" charset="0"/>
              </a:rPr>
              <a:t>are</a:t>
            </a:r>
            <a:r>
              <a:rPr lang="en-US" sz="32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</a:t>
            </a:r>
            <a:r>
              <a:rPr lang="en-US" sz="3200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rPr>
              <a:t>you</a:t>
            </a:r>
            <a:r>
              <a:rPr lang="en-US" sz="32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from?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E3A808B-ED50-466C-36C8-EA56275EDDCA}"/>
              </a:ext>
            </a:extLst>
          </p:cNvPr>
          <p:cNvGrpSpPr/>
          <p:nvPr/>
        </p:nvGrpSpPr>
        <p:grpSpPr>
          <a:xfrm>
            <a:off x="9036370" y="4198859"/>
            <a:ext cx="2015494" cy="1036161"/>
            <a:chOff x="9536093" y="4033733"/>
            <a:chExt cx="2015494" cy="103616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9B984B8-D644-8E5C-70F8-391C73D7A9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4604"/>
            <a:stretch/>
          </p:blipFill>
          <p:spPr>
            <a:xfrm>
              <a:off x="9536093" y="4033733"/>
              <a:ext cx="1796269" cy="102653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0E078ED2-3EC1-06DF-8959-A7D3828F31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01306" y="4619613"/>
              <a:ext cx="450281" cy="450281"/>
            </a:xfrm>
            <a:prstGeom prst="ellipse">
              <a:avLst/>
            </a:prstGeom>
            <a:noFill/>
            <a:ln>
              <a:solidFill>
                <a:srgbClr val="A7E8FF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A48E170-18E4-5A25-63E1-F80A94737263}"/>
              </a:ext>
            </a:extLst>
          </p:cNvPr>
          <p:cNvGrpSpPr/>
          <p:nvPr/>
        </p:nvGrpSpPr>
        <p:grpSpPr>
          <a:xfrm>
            <a:off x="3368901" y="4941919"/>
            <a:ext cx="2085406" cy="1065967"/>
            <a:chOff x="4138362" y="4860120"/>
            <a:chExt cx="2085406" cy="106596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AE3986E-7DB2-3905-09D9-567C6A4E67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10297"/>
            <a:stretch/>
          </p:blipFill>
          <p:spPr>
            <a:xfrm>
              <a:off x="4138362" y="4860120"/>
              <a:ext cx="1816786" cy="106596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3077FFF4-DF0A-6B42-29DD-1860DE018E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9123" y="5429608"/>
              <a:ext cx="484645" cy="484645"/>
            </a:xfrm>
            <a:prstGeom prst="ellipse">
              <a:avLst/>
            </a:prstGeom>
            <a:noFill/>
            <a:ln>
              <a:solidFill>
                <a:srgbClr val="A7E8FF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7273623-B362-1AFA-10AC-0C9CE7A74136}"/>
              </a:ext>
            </a:extLst>
          </p:cNvPr>
          <p:cNvGrpSpPr/>
          <p:nvPr/>
        </p:nvGrpSpPr>
        <p:grpSpPr>
          <a:xfrm>
            <a:off x="437835" y="3677826"/>
            <a:ext cx="2015089" cy="1194411"/>
            <a:chOff x="801728" y="4172343"/>
            <a:chExt cx="2015089" cy="1194411"/>
          </a:xfrm>
        </p:grpSpPr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17EB1252-F15E-2D31-4970-276A57837C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/>
          </p:blipFill>
          <p:spPr bwMode="auto">
            <a:xfrm>
              <a:off x="1064286" y="4172343"/>
              <a:ext cx="1752531" cy="116806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F2B25206-EB37-F18C-8D59-FD2759DB5C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728" y="4767943"/>
              <a:ext cx="598811" cy="598811"/>
            </a:xfrm>
            <a:prstGeom prst="ellipse">
              <a:avLst/>
            </a:prstGeom>
            <a:noFill/>
            <a:ln>
              <a:solidFill>
                <a:srgbClr val="A7E8FF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7536814-7544-DC1F-E824-D2D9B018E914}"/>
              </a:ext>
            </a:extLst>
          </p:cNvPr>
          <p:cNvGrpSpPr/>
          <p:nvPr/>
        </p:nvGrpSpPr>
        <p:grpSpPr>
          <a:xfrm>
            <a:off x="6478682" y="4850925"/>
            <a:ext cx="1941222" cy="1072206"/>
            <a:chOff x="6411051" y="4850317"/>
            <a:chExt cx="1941222" cy="1072206"/>
          </a:xfrm>
        </p:grpSpPr>
        <p:pic>
          <p:nvPicPr>
            <p:cNvPr id="4" name="Mspham-0936082789">
              <a:extLst>
                <a:ext uri="{FF2B5EF4-FFF2-40B4-BE49-F238E27FC236}">
                  <a16:creationId xmlns:a16="http://schemas.microsoft.com/office/drawing/2014/main" id="{EBE65567-CCA8-5977-2DD8-EA610E8EF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411051" y="4850317"/>
              <a:ext cx="1787010" cy="107220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AB9733-D993-9444-461E-5C2D35ABF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889403" y="5451986"/>
              <a:ext cx="462870" cy="462870"/>
            </a:xfrm>
            <a:prstGeom prst="ellipse">
              <a:avLst/>
            </a:prstGeom>
            <a:ln>
              <a:solidFill>
                <a:srgbClr val="A7E8FF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</p:pic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2487463" y="1785434"/>
            <a:ext cx="3636935" cy="197539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8" idx="2"/>
            <a:endCxn id="2" idx="0"/>
          </p:cNvCxnSpPr>
          <p:nvPr/>
        </p:nvCxnSpPr>
        <p:spPr>
          <a:xfrm flipH="1">
            <a:off x="4277294" y="1785434"/>
            <a:ext cx="1847104" cy="3156485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6124398" y="1785434"/>
            <a:ext cx="1172069" cy="3043955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6124398" y="1785434"/>
            <a:ext cx="3580139" cy="2396531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22">
            <a:extLst>
              <a:ext uri="{FF2B5EF4-FFF2-40B4-BE49-F238E27FC236}">
                <a16:creationId xmlns:a16="http://schemas.microsoft.com/office/drawing/2014/main" id="{2D83D3ED-3B12-F6CC-9728-88BBA05CFD7E}"/>
              </a:ext>
            </a:extLst>
          </p:cNvPr>
          <p:cNvSpPr txBox="1"/>
          <p:nvPr/>
        </p:nvSpPr>
        <p:spPr>
          <a:xfrm>
            <a:off x="3299769" y="1240604"/>
            <a:ext cx="5649258" cy="54483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rPr>
              <a:t>I</a:t>
            </a:r>
            <a:r>
              <a:rPr lang="en-US" sz="3200">
                <a:ln>
                  <a:noFill/>
                </a:ln>
                <a:solidFill>
                  <a:srgbClr val="00B0F0"/>
                </a:solidFill>
                <a:effectLst/>
                <a:latin typeface=".VnAvant" panose="020B7200000000000000" pitchFamily="34" charset="0"/>
              </a:rPr>
              <a:t>’m</a:t>
            </a:r>
            <a:r>
              <a:rPr lang="en-US" sz="32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from </a:t>
            </a:r>
            <a:r>
              <a:rPr lang="en-US" sz="3200">
                <a:ln>
                  <a:noFill/>
                </a:ln>
                <a:solidFill>
                  <a:srgbClr val="C00000"/>
                </a:solidFill>
                <a:effectLst/>
                <a:latin typeface=".VnAvant" panose="020B7200000000000000" pitchFamily="34" charset="0"/>
              </a:rPr>
              <a:t>_________</a:t>
            </a:r>
            <a:r>
              <a:rPr lang="en-US" sz="32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2D8BB532-BD6B-E96D-5BBB-2DD8A6D4B1F5}"/>
              </a:ext>
            </a:extLst>
          </p:cNvPr>
          <p:cNvSpPr txBox="1">
            <a:spLocks/>
          </p:cNvSpPr>
          <p:nvPr/>
        </p:nvSpPr>
        <p:spPr>
          <a:xfrm>
            <a:off x="8935940" y="452875"/>
            <a:ext cx="295682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(Bạn đến từ đâu?)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474771F4-7B4C-721D-B0F0-842C92BC5524}"/>
              </a:ext>
            </a:extLst>
          </p:cNvPr>
          <p:cNvSpPr txBox="1">
            <a:spLocks/>
          </p:cNvSpPr>
          <p:nvPr/>
        </p:nvSpPr>
        <p:spPr>
          <a:xfrm>
            <a:off x="8935940" y="1169574"/>
            <a:ext cx="295682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(Tớ đến từ ____)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0BF0D8F-0861-4643-C7CE-84B9026125DC}"/>
              </a:ext>
            </a:extLst>
          </p:cNvPr>
          <p:cNvGrpSpPr/>
          <p:nvPr/>
        </p:nvGrpSpPr>
        <p:grpSpPr>
          <a:xfrm>
            <a:off x="9036370" y="1975794"/>
            <a:ext cx="2599275" cy="797339"/>
            <a:chOff x="8837304" y="2135458"/>
            <a:chExt cx="2599275" cy="797339"/>
          </a:xfrm>
        </p:grpSpPr>
        <p:sp>
          <p:nvSpPr>
            <p:cNvPr id="17" name="Cloud 16">
              <a:extLst>
                <a:ext uri="{FF2B5EF4-FFF2-40B4-BE49-F238E27FC236}">
                  <a16:creationId xmlns:a16="http://schemas.microsoft.com/office/drawing/2014/main" id="{AEB7C595-2B41-83C9-33DF-00E344885C80}"/>
                </a:ext>
              </a:extLst>
            </p:cNvPr>
            <p:cNvSpPr/>
            <p:nvPr/>
          </p:nvSpPr>
          <p:spPr>
            <a:xfrm>
              <a:off x="9038509" y="2135458"/>
              <a:ext cx="2206865" cy="797339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2D3A6D7-8790-3BF1-3426-16FAD33270C4}"/>
                </a:ext>
              </a:extLst>
            </p:cNvPr>
            <p:cNvSpPr txBox="1"/>
            <p:nvPr/>
          </p:nvSpPr>
          <p:spPr>
            <a:xfrm>
              <a:off x="8837304" y="2249913"/>
              <a:ext cx="259927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2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</a:t>
              </a:r>
              <a:r>
                <a:rPr lang="en-US" sz="2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</a:t>
              </a:r>
              <a:r>
                <a:rPr lang="en-US" sz="280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280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’m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051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5" grpId="0"/>
      <p:bldP spid="7" grpId="0"/>
      <p:bldP spid="9" grpId="0"/>
      <p:bldP spid="12" grpId="0"/>
      <p:bldP spid="13" grpId="0" animBg="1"/>
      <p:bldP spid="8" grpId="0" animBg="1"/>
      <p:bldP spid="10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8E835E0-D6D7-EBB0-8108-C6AF37CCE560}"/>
              </a:ext>
            </a:extLst>
          </p:cNvPr>
          <p:cNvGrpSpPr/>
          <p:nvPr/>
        </p:nvGrpSpPr>
        <p:grpSpPr>
          <a:xfrm>
            <a:off x="1358400" y="2186590"/>
            <a:ext cx="1080523" cy="1242410"/>
            <a:chOff x="3909243" y="3183324"/>
            <a:chExt cx="1322798" cy="1520983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B6B37271-F50E-5272-75D5-6C18D291296D}"/>
                </a:ext>
              </a:extLst>
            </p:cNvPr>
            <p:cNvSpPr txBox="1"/>
            <p:nvPr/>
          </p:nvSpPr>
          <p:spPr>
            <a:xfrm>
              <a:off x="3909243" y="4119533"/>
              <a:ext cx="1322798" cy="58477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1910875F-0451-8091-D8AD-03F59FD45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96C955F-BE0C-BFDD-6963-D35E0371B492}"/>
              </a:ext>
            </a:extLst>
          </p:cNvPr>
          <p:cNvGrpSpPr/>
          <p:nvPr/>
        </p:nvGrpSpPr>
        <p:grpSpPr>
          <a:xfrm>
            <a:off x="634147" y="1638069"/>
            <a:ext cx="10923706" cy="2321893"/>
            <a:chOff x="2322236" y="-262101"/>
            <a:chExt cx="32264518" cy="6858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0F44DB5-D73D-EBA4-876B-778FC1E22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22236" y="-262101"/>
              <a:ext cx="7547527" cy="6858000"/>
            </a:xfrm>
            <a:prstGeom prst="round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95358E0-D046-9D78-E45A-FB6CE7EE1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561233" y="-262101"/>
              <a:ext cx="7547527" cy="6858000"/>
            </a:xfrm>
            <a:prstGeom prst="round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0758C64-8C20-C361-4643-45CD55F6F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800230" y="-262101"/>
              <a:ext cx="7547527" cy="6858000"/>
            </a:xfrm>
            <a:prstGeom prst="round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5344F39-C6A8-DD7B-9AE2-2B4E501EB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7039227" y="-262101"/>
              <a:ext cx="7547527" cy="6858000"/>
            </a:xfrm>
            <a:prstGeom prst="roundRect">
              <a:avLst/>
            </a:prstGeom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675148" y="296393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number.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EC7EB67-526A-920D-FAF2-C5E163AE6EEA}"/>
              </a:ext>
            </a:extLst>
          </p:cNvPr>
          <p:cNvSpPr txBox="1">
            <a:spLocks/>
          </p:cNvSpPr>
          <p:nvPr/>
        </p:nvSpPr>
        <p:spPr>
          <a:xfrm>
            <a:off x="1084080" y="261071"/>
            <a:ext cx="548640" cy="548640"/>
          </a:xfrm>
          <a:prstGeom prst="ellipse">
            <a:avLst/>
          </a:prstGeom>
          <a:solidFill>
            <a:srgbClr val="4BD0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1EAA1985-DA3D-618B-5AE3-2B16F21FD5D5}"/>
              </a:ext>
            </a:extLst>
          </p:cNvPr>
          <p:cNvSpPr txBox="1">
            <a:spLocks/>
          </p:cNvSpPr>
          <p:nvPr/>
        </p:nvSpPr>
        <p:spPr>
          <a:xfrm>
            <a:off x="634147" y="1638972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C5BBB008-14A9-3022-62F8-A688B95C3645}"/>
              </a:ext>
            </a:extLst>
          </p:cNvPr>
          <p:cNvSpPr txBox="1">
            <a:spLocks/>
          </p:cNvSpPr>
          <p:nvPr/>
        </p:nvSpPr>
        <p:spPr>
          <a:xfrm>
            <a:off x="3397816" y="1581563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D4455582-D041-EA5C-CCFC-A053094A3AF1}"/>
              </a:ext>
            </a:extLst>
          </p:cNvPr>
          <p:cNvSpPr txBox="1">
            <a:spLocks/>
          </p:cNvSpPr>
          <p:nvPr/>
        </p:nvSpPr>
        <p:spPr>
          <a:xfrm>
            <a:off x="6213054" y="1638069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EB7D2FDA-71B1-8026-6FFA-07A2A7B9858E}"/>
              </a:ext>
            </a:extLst>
          </p:cNvPr>
          <p:cNvSpPr txBox="1">
            <a:spLocks/>
          </p:cNvSpPr>
          <p:nvPr/>
        </p:nvSpPr>
        <p:spPr>
          <a:xfrm>
            <a:off x="9002508" y="1581466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AC975D1D-177F-1563-BEC0-84F450EA1365}"/>
              </a:ext>
            </a:extLst>
          </p:cNvPr>
          <p:cNvSpPr txBox="1">
            <a:spLocks/>
          </p:cNvSpPr>
          <p:nvPr/>
        </p:nvSpPr>
        <p:spPr>
          <a:xfrm>
            <a:off x="1768466" y="4048115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5751F77E-E7EB-5CFA-B988-264BABE92985}"/>
              </a:ext>
            </a:extLst>
          </p:cNvPr>
          <p:cNvSpPr txBox="1">
            <a:spLocks/>
          </p:cNvSpPr>
          <p:nvPr/>
        </p:nvSpPr>
        <p:spPr>
          <a:xfrm>
            <a:off x="4557920" y="4048115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048A5415-C8E4-8E60-DE0E-297DE92188DB}"/>
              </a:ext>
            </a:extLst>
          </p:cNvPr>
          <p:cNvSpPr txBox="1">
            <a:spLocks/>
          </p:cNvSpPr>
          <p:nvPr/>
        </p:nvSpPr>
        <p:spPr>
          <a:xfrm>
            <a:off x="7347374" y="4048115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FA06518C-6222-104C-4C5D-80CF815AF640}"/>
              </a:ext>
            </a:extLst>
          </p:cNvPr>
          <p:cNvSpPr txBox="1">
            <a:spLocks/>
          </p:cNvSpPr>
          <p:nvPr/>
        </p:nvSpPr>
        <p:spPr>
          <a:xfrm>
            <a:off x="10136827" y="4048115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85C983ED-1F7D-60D0-EB5F-1521F70000F8}"/>
              </a:ext>
            </a:extLst>
          </p:cNvPr>
          <p:cNvSpPr txBox="1">
            <a:spLocks/>
          </p:cNvSpPr>
          <p:nvPr/>
        </p:nvSpPr>
        <p:spPr>
          <a:xfrm>
            <a:off x="1752912" y="4041888"/>
            <a:ext cx="457200" cy="457200"/>
          </a:xfrm>
          <a:prstGeom prst="round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67AB470E-B4D2-92CD-ECCF-EAEE9AAED8D8}"/>
              </a:ext>
            </a:extLst>
          </p:cNvPr>
          <p:cNvSpPr txBox="1">
            <a:spLocks/>
          </p:cNvSpPr>
          <p:nvPr/>
        </p:nvSpPr>
        <p:spPr>
          <a:xfrm>
            <a:off x="4542366" y="4041888"/>
            <a:ext cx="457200" cy="457200"/>
          </a:xfrm>
          <a:prstGeom prst="round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9E3CBACC-A1DC-D9A3-AED3-C84AAF6023C7}"/>
              </a:ext>
            </a:extLst>
          </p:cNvPr>
          <p:cNvSpPr txBox="1">
            <a:spLocks/>
          </p:cNvSpPr>
          <p:nvPr/>
        </p:nvSpPr>
        <p:spPr>
          <a:xfrm>
            <a:off x="7331820" y="4041888"/>
            <a:ext cx="457200" cy="457200"/>
          </a:xfrm>
          <a:prstGeom prst="round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7C418178-4322-71FA-C1A4-846CE85CCA5B}"/>
              </a:ext>
            </a:extLst>
          </p:cNvPr>
          <p:cNvSpPr txBox="1">
            <a:spLocks/>
          </p:cNvSpPr>
          <p:nvPr/>
        </p:nvSpPr>
        <p:spPr>
          <a:xfrm>
            <a:off x="10121273" y="4041888"/>
            <a:ext cx="457200" cy="457200"/>
          </a:xfrm>
          <a:prstGeom prst="round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31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055849DA-1FF1-4854-CDED-D78564B77ED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596" y="5567170"/>
            <a:ext cx="644856" cy="644856"/>
          </a:xfrm>
          <a:prstGeom prst="rect">
            <a:avLst/>
          </a:prstGeom>
        </p:spPr>
      </p:pic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8B28A825-47D6-A211-03AB-6002C33CBA35}"/>
              </a:ext>
            </a:extLst>
          </p:cNvPr>
          <p:cNvSpPr txBox="1">
            <a:spLocks/>
          </p:cNvSpPr>
          <p:nvPr/>
        </p:nvSpPr>
        <p:spPr>
          <a:xfrm>
            <a:off x="7613089" y="5615278"/>
            <a:ext cx="548640" cy="548640"/>
          </a:xfrm>
          <a:prstGeom prst="ellipse">
            <a:avLst/>
          </a:prstGeom>
          <a:solidFill>
            <a:srgbClr val="FFD00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1EC4FDF9-4795-7FC8-4FE3-5C6FC3CF057C}"/>
              </a:ext>
            </a:extLst>
          </p:cNvPr>
          <p:cNvSpPr txBox="1">
            <a:spLocks/>
          </p:cNvSpPr>
          <p:nvPr/>
        </p:nvSpPr>
        <p:spPr>
          <a:xfrm>
            <a:off x="8238366" y="5615278"/>
            <a:ext cx="548640" cy="548640"/>
          </a:xfrm>
          <a:prstGeom prst="ellipse">
            <a:avLst/>
          </a:prstGeom>
          <a:solidFill>
            <a:srgbClr val="FFD00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DDA81098-7D43-4B04-C9C6-CF4455683083}"/>
              </a:ext>
            </a:extLst>
          </p:cNvPr>
          <p:cNvSpPr txBox="1">
            <a:spLocks/>
          </p:cNvSpPr>
          <p:nvPr/>
        </p:nvSpPr>
        <p:spPr>
          <a:xfrm>
            <a:off x="8863643" y="5615278"/>
            <a:ext cx="548640" cy="548640"/>
          </a:xfrm>
          <a:prstGeom prst="ellipse">
            <a:avLst/>
          </a:prstGeom>
          <a:solidFill>
            <a:srgbClr val="FFD00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1F0E910C-9439-426C-49BA-30B6CFC1FAD1}"/>
              </a:ext>
            </a:extLst>
          </p:cNvPr>
          <p:cNvSpPr txBox="1">
            <a:spLocks/>
          </p:cNvSpPr>
          <p:nvPr/>
        </p:nvSpPr>
        <p:spPr>
          <a:xfrm>
            <a:off x="9488918" y="5615278"/>
            <a:ext cx="548640" cy="548640"/>
          </a:xfrm>
          <a:prstGeom prst="ellipse">
            <a:avLst/>
          </a:prstGeom>
          <a:solidFill>
            <a:srgbClr val="FFD00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83197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8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8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8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8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8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2" grpId="0" animBg="1"/>
      <p:bldP spid="34" grpId="0" animBg="1"/>
      <p:bldP spid="35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528E03A-670B-D686-22F9-E5FAED5F3473}"/>
              </a:ext>
            </a:extLst>
          </p:cNvPr>
          <p:cNvGrpSpPr/>
          <p:nvPr/>
        </p:nvGrpSpPr>
        <p:grpSpPr>
          <a:xfrm>
            <a:off x="2146340" y="1255661"/>
            <a:ext cx="1080523" cy="1242410"/>
            <a:chOff x="3909243" y="3183324"/>
            <a:chExt cx="1322798" cy="1520983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0D2FCB98-82DA-6923-69F1-09596F9467D5}"/>
                </a:ext>
              </a:extLst>
            </p:cNvPr>
            <p:cNvSpPr txBox="1"/>
            <p:nvPr/>
          </p:nvSpPr>
          <p:spPr>
            <a:xfrm>
              <a:off x="3909243" y="4119533"/>
              <a:ext cx="1322798" cy="58477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id="{6CE1B0A2-69E2-2DFC-F6C5-DBF1D7308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675148" y="296393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number.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EC7EB67-526A-920D-FAF2-C5E163AE6EEA}"/>
              </a:ext>
            </a:extLst>
          </p:cNvPr>
          <p:cNvSpPr txBox="1">
            <a:spLocks/>
          </p:cNvSpPr>
          <p:nvPr/>
        </p:nvSpPr>
        <p:spPr>
          <a:xfrm>
            <a:off x="1084080" y="261071"/>
            <a:ext cx="548640" cy="548640"/>
          </a:xfrm>
          <a:prstGeom prst="ellipse">
            <a:avLst/>
          </a:prstGeom>
          <a:solidFill>
            <a:srgbClr val="4BD0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C7D289-4222-796D-E8DD-D11F3E0B9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444" y="910195"/>
            <a:ext cx="4113993" cy="18944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685761-F47B-CBF1-5737-52E8468484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9224" y="868637"/>
            <a:ext cx="4113993" cy="19156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CF847C7-293E-BD25-3221-FD18EADB19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2444" y="3839580"/>
            <a:ext cx="4113993" cy="18957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82D1D37-286C-C14C-BAC8-58C1F4B45D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9224" y="3808591"/>
            <a:ext cx="4113993" cy="1926772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1EAA1985-DA3D-618B-5AE3-2B16F21FD5D5}"/>
              </a:ext>
            </a:extLst>
          </p:cNvPr>
          <p:cNvSpPr txBox="1">
            <a:spLocks/>
          </p:cNvSpPr>
          <p:nvPr/>
        </p:nvSpPr>
        <p:spPr>
          <a:xfrm>
            <a:off x="751840" y="2897032"/>
            <a:ext cx="4775200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1. </a:t>
            </a:r>
            <a:r>
              <a:rPr lang="en-US" sz="2400">
                <a:solidFill>
                  <a:sysClr val="windowText" lastClr="00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I’m Minh. I’m from __________.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2E2CAB77-BF89-D15D-DB3C-E30ED9F9DBA6}"/>
              </a:ext>
            </a:extLst>
          </p:cNvPr>
          <p:cNvSpPr txBox="1">
            <a:spLocks/>
          </p:cNvSpPr>
          <p:nvPr/>
        </p:nvSpPr>
        <p:spPr>
          <a:xfrm>
            <a:off x="6664962" y="2906122"/>
            <a:ext cx="5019038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2. </a:t>
            </a:r>
            <a:r>
              <a:rPr lang="en-US" sz="2400">
                <a:solidFill>
                  <a:sysClr val="windowText" lastClr="00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I’m Mary. I’m from __________.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86E062C6-27C6-867D-1EAD-0A3B5397AA53}"/>
              </a:ext>
            </a:extLst>
          </p:cNvPr>
          <p:cNvSpPr txBox="1">
            <a:spLocks/>
          </p:cNvSpPr>
          <p:nvPr/>
        </p:nvSpPr>
        <p:spPr>
          <a:xfrm>
            <a:off x="751840" y="5817076"/>
            <a:ext cx="4775200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3. </a:t>
            </a:r>
            <a:r>
              <a:rPr lang="en-US" sz="2400">
                <a:solidFill>
                  <a:sysClr val="windowText" lastClr="00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__________ are you from? </a:t>
            </a:r>
          </a:p>
          <a:p>
            <a:r>
              <a:rPr lang="en-US" sz="2400">
                <a:solidFill>
                  <a:sysClr val="windowText" lastClr="00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I’m from __________.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760ACB04-B4FE-F4C9-D52C-16B76356DD5D}"/>
              </a:ext>
            </a:extLst>
          </p:cNvPr>
          <p:cNvSpPr txBox="1">
            <a:spLocks/>
          </p:cNvSpPr>
          <p:nvPr/>
        </p:nvSpPr>
        <p:spPr>
          <a:xfrm>
            <a:off x="6768620" y="5826166"/>
            <a:ext cx="4775200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4. </a:t>
            </a:r>
            <a:r>
              <a:rPr lang="en-US" sz="2400">
                <a:solidFill>
                  <a:sysClr val="windowText" lastClr="00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Where are you ________? </a:t>
            </a:r>
          </a:p>
          <a:p>
            <a:r>
              <a:rPr lang="en-US" sz="2400">
                <a:solidFill>
                  <a:sysClr val="windowText" lastClr="00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I’m from ____________.</a:t>
            </a: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id="{ACE256A6-99D0-DC82-8BD5-46BA7BCFF201}"/>
              </a:ext>
            </a:extLst>
          </p:cNvPr>
          <p:cNvSpPr txBox="1">
            <a:spLocks/>
          </p:cNvSpPr>
          <p:nvPr/>
        </p:nvSpPr>
        <p:spPr>
          <a:xfrm>
            <a:off x="3810000" y="2884973"/>
            <a:ext cx="1503680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Vietnam</a:t>
            </a:r>
            <a:endParaRPr lang="en-US" sz="2400">
              <a:solidFill>
                <a:srgbClr val="FF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9" name="Mspham-0936082789">
            <a:extLst>
              <a:ext uri="{FF2B5EF4-FFF2-40B4-BE49-F238E27FC236}">
                <a16:creationId xmlns:a16="http://schemas.microsoft.com/office/drawing/2014/main" id="{39B66CD0-4917-B848-C7FE-4ACEC1F04E38}"/>
              </a:ext>
            </a:extLst>
          </p:cNvPr>
          <p:cNvSpPr txBox="1">
            <a:spLocks/>
          </p:cNvSpPr>
          <p:nvPr/>
        </p:nvSpPr>
        <p:spPr>
          <a:xfrm>
            <a:off x="9936480" y="2906121"/>
            <a:ext cx="1503680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America</a:t>
            </a:r>
            <a:endParaRPr lang="en-US" sz="2400">
              <a:solidFill>
                <a:srgbClr val="FF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83BB9753-DB28-EFE3-C6A8-9C880FC1C6B6}"/>
              </a:ext>
            </a:extLst>
          </p:cNvPr>
          <p:cNvSpPr txBox="1">
            <a:spLocks/>
          </p:cNvSpPr>
          <p:nvPr/>
        </p:nvSpPr>
        <p:spPr>
          <a:xfrm>
            <a:off x="1463040" y="5654083"/>
            <a:ext cx="1503680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Where </a:t>
            </a:r>
            <a:endParaRPr lang="en-US" sz="2400">
              <a:solidFill>
                <a:srgbClr val="FF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1" name="Mspham-0936082789">
            <a:extLst>
              <a:ext uri="{FF2B5EF4-FFF2-40B4-BE49-F238E27FC236}">
                <a16:creationId xmlns:a16="http://schemas.microsoft.com/office/drawing/2014/main" id="{26579B7C-A8F8-0F69-C008-75420EEA431E}"/>
              </a:ext>
            </a:extLst>
          </p:cNvPr>
          <p:cNvSpPr txBox="1">
            <a:spLocks/>
          </p:cNvSpPr>
          <p:nvPr/>
        </p:nvSpPr>
        <p:spPr>
          <a:xfrm>
            <a:off x="2926080" y="5993103"/>
            <a:ext cx="1503680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Britain </a:t>
            </a:r>
            <a:endParaRPr lang="en-US" sz="2400">
              <a:solidFill>
                <a:srgbClr val="FF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2" name="Mspham-0936082789">
            <a:extLst>
              <a:ext uri="{FF2B5EF4-FFF2-40B4-BE49-F238E27FC236}">
                <a16:creationId xmlns:a16="http://schemas.microsoft.com/office/drawing/2014/main" id="{A60F06A1-4789-EFF0-E67D-AD15610675D8}"/>
              </a:ext>
            </a:extLst>
          </p:cNvPr>
          <p:cNvSpPr txBox="1">
            <a:spLocks/>
          </p:cNvSpPr>
          <p:nvPr/>
        </p:nvSpPr>
        <p:spPr>
          <a:xfrm>
            <a:off x="9605876" y="5654083"/>
            <a:ext cx="1503680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from</a:t>
            </a:r>
            <a:endParaRPr lang="en-US" sz="2400">
              <a:solidFill>
                <a:srgbClr val="FF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3" name="Mspham-0936082789">
            <a:extLst>
              <a:ext uri="{FF2B5EF4-FFF2-40B4-BE49-F238E27FC236}">
                <a16:creationId xmlns:a16="http://schemas.microsoft.com/office/drawing/2014/main" id="{CE3F5250-D9F7-38F7-1AA0-364DEDF13B60}"/>
              </a:ext>
            </a:extLst>
          </p:cNvPr>
          <p:cNvSpPr txBox="1">
            <a:spLocks/>
          </p:cNvSpPr>
          <p:nvPr/>
        </p:nvSpPr>
        <p:spPr>
          <a:xfrm>
            <a:off x="8950959" y="6028620"/>
            <a:ext cx="1635761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Australia</a:t>
            </a:r>
            <a:endParaRPr lang="en-US" sz="2400">
              <a:solidFill>
                <a:srgbClr val="FF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0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66F7A18-D18D-521F-BB62-316620350C10}"/>
              </a:ext>
            </a:extLst>
          </p:cNvPr>
          <p:cNvGrpSpPr/>
          <p:nvPr/>
        </p:nvGrpSpPr>
        <p:grpSpPr>
          <a:xfrm>
            <a:off x="9405982" y="4947819"/>
            <a:ext cx="1080523" cy="1242410"/>
            <a:chOff x="3909243" y="3183324"/>
            <a:chExt cx="1322798" cy="1520983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4630951-E458-051A-188A-84E4889586BA}"/>
                </a:ext>
              </a:extLst>
            </p:cNvPr>
            <p:cNvSpPr txBox="1"/>
            <p:nvPr/>
          </p:nvSpPr>
          <p:spPr>
            <a:xfrm>
              <a:off x="3909243" y="4119533"/>
              <a:ext cx="1322798" cy="58477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6" name="MsPham-0936082789">
              <a:extLst>
                <a:ext uri="{FF2B5EF4-FFF2-40B4-BE49-F238E27FC236}">
                  <a16:creationId xmlns:a16="http://schemas.microsoft.com/office/drawing/2014/main" id="{951BEB32-1A71-32DB-18CD-977BF5A31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E4DD4E5-8DFF-47BD-B30C-7E1DD8F87FB2}"/>
              </a:ext>
            </a:extLst>
          </p:cNvPr>
          <p:cNvGrpSpPr/>
          <p:nvPr/>
        </p:nvGrpSpPr>
        <p:grpSpPr>
          <a:xfrm>
            <a:off x="6571622" y="2521008"/>
            <a:ext cx="6700442" cy="4577077"/>
            <a:chOff x="6096000" y="2436728"/>
            <a:chExt cx="6700442" cy="457707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2698704-88B6-54AC-2EDC-E4F02B2B6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96000" y="2436728"/>
              <a:ext cx="5891884" cy="433699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8C448EB-044F-A301-79D0-871F4DECB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25922" y="3221799"/>
              <a:ext cx="3256243" cy="325624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4D38467-F5C7-BAE9-CAF1-B2695AB49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783109" y="2775950"/>
              <a:ext cx="3142341" cy="314234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9F7CE95-CAC0-5D43-7E1B-98BC054479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1210" b="3946"/>
            <a:stretch/>
          </p:blipFill>
          <p:spPr>
            <a:xfrm>
              <a:off x="9703392" y="3221799"/>
              <a:ext cx="1867732" cy="2607984"/>
            </a:xfrm>
            <a:prstGeom prst="rect">
              <a:avLst/>
            </a:prstGeom>
          </p:spPr>
        </p:pic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A6542AAB-5BFB-AD1C-F01A-29663A49EA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79" t="3624"/>
            <a:stretch/>
          </p:blipFill>
          <p:spPr bwMode="auto">
            <a:xfrm>
              <a:off x="10176579" y="3360900"/>
              <a:ext cx="2619863" cy="3652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675148" y="296393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sing. 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EC7EB67-526A-920D-FAF2-C5E163AE6EEA}"/>
              </a:ext>
            </a:extLst>
          </p:cNvPr>
          <p:cNvSpPr txBox="1">
            <a:spLocks/>
          </p:cNvSpPr>
          <p:nvPr/>
        </p:nvSpPr>
        <p:spPr>
          <a:xfrm>
            <a:off x="1084080" y="261071"/>
            <a:ext cx="548640" cy="548640"/>
          </a:xfrm>
          <a:prstGeom prst="ellipse">
            <a:avLst/>
          </a:prstGeom>
          <a:solidFill>
            <a:srgbClr val="4BD0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1EAA1985-DA3D-618B-5AE3-2B16F21FD5D5}"/>
              </a:ext>
            </a:extLst>
          </p:cNvPr>
          <p:cNvSpPr txBox="1">
            <a:spLocks/>
          </p:cNvSpPr>
          <p:nvPr/>
        </p:nvSpPr>
        <p:spPr>
          <a:xfrm>
            <a:off x="4180114" y="483897"/>
            <a:ext cx="4783016" cy="79263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ct val="150000"/>
              </a:lnSpc>
            </a:pPr>
            <a:r>
              <a:rPr lang="en-US" b="1">
                <a:solidFill>
                  <a:srgbClr val="F265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you from</a:t>
            </a:r>
            <a:endParaRPr lang="en-US" sz="24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1Mspham-0936082789">
            <a:extLst>
              <a:ext uri="{FF2B5EF4-FFF2-40B4-BE49-F238E27FC236}">
                <a16:creationId xmlns:a16="http://schemas.microsoft.com/office/drawing/2014/main" id="{355C6960-03C2-8537-AE8C-AB8D98B12559}"/>
              </a:ext>
            </a:extLst>
          </p:cNvPr>
          <p:cNvSpPr txBox="1">
            <a:spLocks/>
          </p:cNvSpPr>
          <p:nvPr/>
        </p:nvSpPr>
        <p:spPr>
          <a:xfrm>
            <a:off x="1636257" y="1234377"/>
            <a:ext cx="3812011" cy="54864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Hello. I’m Minh. </a:t>
            </a:r>
            <a:endParaRPr lang="en-US" sz="24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3Mspham-0936082789">
            <a:extLst>
              <a:ext uri="{FF2B5EF4-FFF2-40B4-BE49-F238E27FC236}">
                <a16:creationId xmlns:a16="http://schemas.microsoft.com/office/drawing/2014/main" id="{40649B0B-DC4D-6449-9ED3-990A4FC642B6}"/>
              </a:ext>
            </a:extLst>
          </p:cNvPr>
          <p:cNvSpPr txBox="1">
            <a:spLocks/>
          </p:cNvSpPr>
          <p:nvPr/>
        </p:nvSpPr>
        <p:spPr>
          <a:xfrm>
            <a:off x="1636257" y="2547197"/>
            <a:ext cx="7049741" cy="54864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Hello, Lucy. Where are you from?</a:t>
            </a:r>
          </a:p>
        </p:txBody>
      </p:sp>
      <p:sp>
        <p:nvSpPr>
          <p:cNvPr id="12" name="5Mspham-0936082789">
            <a:extLst>
              <a:ext uri="{FF2B5EF4-FFF2-40B4-BE49-F238E27FC236}">
                <a16:creationId xmlns:a16="http://schemas.microsoft.com/office/drawing/2014/main" id="{913925AE-4A7D-E882-A6D0-822DFFB087AB}"/>
              </a:ext>
            </a:extLst>
          </p:cNvPr>
          <p:cNvSpPr txBox="1">
            <a:spLocks/>
          </p:cNvSpPr>
          <p:nvPr/>
        </p:nvSpPr>
        <p:spPr>
          <a:xfrm>
            <a:off x="1636257" y="3860017"/>
            <a:ext cx="6291083" cy="54864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Hello, Mary. Where are you from?</a:t>
            </a:r>
          </a:p>
        </p:txBody>
      </p:sp>
      <p:sp>
        <p:nvSpPr>
          <p:cNvPr id="13" name="7Mspham-0936082789">
            <a:extLst>
              <a:ext uri="{FF2B5EF4-FFF2-40B4-BE49-F238E27FC236}">
                <a16:creationId xmlns:a16="http://schemas.microsoft.com/office/drawing/2014/main" id="{D5F3CCDA-B162-4CDD-3E19-EF16539F2585}"/>
              </a:ext>
            </a:extLst>
          </p:cNvPr>
          <p:cNvSpPr txBox="1">
            <a:spLocks/>
          </p:cNvSpPr>
          <p:nvPr/>
        </p:nvSpPr>
        <p:spPr>
          <a:xfrm>
            <a:off x="1636257" y="5172837"/>
            <a:ext cx="7049741" cy="54864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Hello, Ben. Where are you from?</a:t>
            </a:r>
          </a:p>
        </p:txBody>
      </p:sp>
      <p:sp>
        <p:nvSpPr>
          <p:cNvPr id="16" name="2Mspham-0936082789">
            <a:extLst>
              <a:ext uri="{FF2B5EF4-FFF2-40B4-BE49-F238E27FC236}">
                <a16:creationId xmlns:a16="http://schemas.microsoft.com/office/drawing/2014/main" id="{BE6455CC-46E5-B8A8-D0F0-ABF41B9B38C8}"/>
              </a:ext>
            </a:extLst>
          </p:cNvPr>
          <p:cNvSpPr txBox="1">
            <a:spLocks/>
          </p:cNvSpPr>
          <p:nvPr/>
        </p:nvSpPr>
        <p:spPr>
          <a:xfrm>
            <a:off x="1636257" y="1890787"/>
            <a:ext cx="3812011" cy="54864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from Viet Nam.</a:t>
            </a:r>
          </a:p>
        </p:txBody>
      </p:sp>
      <p:sp>
        <p:nvSpPr>
          <p:cNvPr id="17" name="4Mspham-0936082789">
            <a:extLst>
              <a:ext uri="{FF2B5EF4-FFF2-40B4-BE49-F238E27FC236}">
                <a16:creationId xmlns:a16="http://schemas.microsoft.com/office/drawing/2014/main" id="{B1F95B5A-FBA8-9E25-98CF-658A7FE8710E}"/>
              </a:ext>
            </a:extLst>
          </p:cNvPr>
          <p:cNvSpPr txBox="1">
            <a:spLocks/>
          </p:cNvSpPr>
          <p:nvPr/>
        </p:nvSpPr>
        <p:spPr>
          <a:xfrm>
            <a:off x="1636257" y="3203607"/>
            <a:ext cx="7049741" cy="54864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from Britain.</a:t>
            </a:r>
            <a:endParaRPr lang="en-US" sz="24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6Mspham-0936082789">
            <a:extLst>
              <a:ext uri="{FF2B5EF4-FFF2-40B4-BE49-F238E27FC236}">
                <a16:creationId xmlns:a16="http://schemas.microsoft.com/office/drawing/2014/main" id="{852506A1-6013-E64D-278B-E3F452A09428}"/>
              </a:ext>
            </a:extLst>
          </p:cNvPr>
          <p:cNvSpPr txBox="1">
            <a:spLocks/>
          </p:cNvSpPr>
          <p:nvPr/>
        </p:nvSpPr>
        <p:spPr>
          <a:xfrm>
            <a:off x="1636257" y="4516427"/>
            <a:ext cx="7049741" cy="54864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from America.</a:t>
            </a:r>
          </a:p>
        </p:txBody>
      </p:sp>
      <p:sp>
        <p:nvSpPr>
          <p:cNvPr id="19" name="8Mspham-0936082789">
            <a:extLst>
              <a:ext uri="{FF2B5EF4-FFF2-40B4-BE49-F238E27FC236}">
                <a16:creationId xmlns:a16="http://schemas.microsoft.com/office/drawing/2014/main" id="{92411291-9506-4EE1-3B1B-4478EF762DBF}"/>
              </a:ext>
            </a:extLst>
          </p:cNvPr>
          <p:cNvSpPr txBox="1">
            <a:spLocks/>
          </p:cNvSpPr>
          <p:nvPr/>
        </p:nvSpPr>
        <p:spPr>
          <a:xfrm>
            <a:off x="1636257" y="5829246"/>
            <a:ext cx="7049741" cy="54864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from Australia.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5D753C86-CF84-5B60-3ED3-BEDA4EEC29D7}"/>
              </a:ext>
            </a:extLst>
          </p:cNvPr>
          <p:cNvSpPr txBox="1">
            <a:spLocks/>
          </p:cNvSpPr>
          <p:nvPr/>
        </p:nvSpPr>
        <p:spPr>
          <a:xfrm>
            <a:off x="1634547" y="1193737"/>
            <a:ext cx="2901894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Hello. I’m Minh. 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1A93D960-DBF8-B0A4-6B31-6A8683920E82}"/>
              </a:ext>
            </a:extLst>
          </p:cNvPr>
          <p:cNvSpPr txBox="1">
            <a:spLocks/>
          </p:cNvSpPr>
          <p:nvPr/>
        </p:nvSpPr>
        <p:spPr>
          <a:xfrm>
            <a:off x="1634546" y="2506557"/>
            <a:ext cx="6384234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Hello, Lucy. Where are you from?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EFF8E4C1-762C-7247-E20D-B3DE9E2433AE}"/>
              </a:ext>
            </a:extLst>
          </p:cNvPr>
          <p:cNvSpPr txBox="1">
            <a:spLocks/>
          </p:cNvSpPr>
          <p:nvPr/>
        </p:nvSpPr>
        <p:spPr>
          <a:xfrm>
            <a:off x="1634547" y="3819377"/>
            <a:ext cx="6291084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Hello, Mary. Where are you from?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CBDC2D65-CC71-0CC5-BB76-434C57572C75}"/>
              </a:ext>
            </a:extLst>
          </p:cNvPr>
          <p:cNvSpPr txBox="1">
            <a:spLocks/>
          </p:cNvSpPr>
          <p:nvPr/>
        </p:nvSpPr>
        <p:spPr>
          <a:xfrm>
            <a:off x="1634546" y="5132197"/>
            <a:ext cx="6171551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Hello, Ben. Where are you from?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7F96634C-CE8D-0262-875D-3742604F4140}"/>
              </a:ext>
            </a:extLst>
          </p:cNvPr>
          <p:cNvSpPr txBox="1">
            <a:spLocks/>
          </p:cNvSpPr>
          <p:nvPr/>
        </p:nvSpPr>
        <p:spPr>
          <a:xfrm>
            <a:off x="1634547" y="1850147"/>
            <a:ext cx="3183834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I’m from Viet Nam.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5913F573-7075-57DB-76B6-CBF9CA51B2DD}"/>
              </a:ext>
            </a:extLst>
          </p:cNvPr>
          <p:cNvSpPr txBox="1">
            <a:spLocks/>
          </p:cNvSpPr>
          <p:nvPr/>
        </p:nvSpPr>
        <p:spPr>
          <a:xfrm>
            <a:off x="1634547" y="3162967"/>
            <a:ext cx="3320994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I’m from Britain.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59F73858-B7C5-DB5B-7299-3994AD3E8C4A}"/>
              </a:ext>
            </a:extLst>
          </p:cNvPr>
          <p:cNvSpPr txBox="1">
            <a:spLocks/>
          </p:cNvSpPr>
          <p:nvPr/>
        </p:nvSpPr>
        <p:spPr>
          <a:xfrm>
            <a:off x="1634547" y="4475787"/>
            <a:ext cx="4067682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I’m from America.</a:t>
            </a: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031F1693-B55D-C8FB-F403-35BE659994EA}"/>
              </a:ext>
            </a:extLst>
          </p:cNvPr>
          <p:cNvSpPr txBox="1">
            <a:spLocks/>
          </p:cNvSpPr>
          <p:nvPr/>
        </p:nvSpPr>
        <p:spPr>
          <a:xfrm>
            <a:off x="1634547" y="5788606"/>
            <a:ext cx="3961074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I’m from Australia.</a:t>
            </a:r>
          </a:p>
        </p:txBody>
      </p:sp>
      <p:pic>
        <p:nvPicPr>
          <p:cNvPr id="34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43B7FA11-FEB3-3B60-BE03-609C7AAE55B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402" y="271574"/>
            <a:ext cx="644856" cy="644856"/>
          </a:xfrm>
          <a:prstGeom prst="rect">
            <a:avLst/>
          </a:prstGeom>
        </p:spPr>
      </p:pic>
      <p:sp>
        <p:nvSpPr>
          <p:cNvPr id="39" name="Mspham-0936082789">
            <a:extLst>
              <a:ext uri="{FF2B5EF4-FFF2-40B4-BE49-F238E27FC236}">
                <a16:creationId xmlns:a16="http://schemas.microsoft.com/office/drawing/2014/main" id="{0EB97F6A-BD50-41A0-81C0-AE3386269771}"/>
              </a:ext>
            </a:extLst>
          </p:cNvPr>
          <p:cNvSpPr txBox="1">
            <a:spLocks/>
          </p:cNvSpPr>
          <p:nvPr/>
        </p:nvSpPr>
        <p:spPr>
          <a:xfrm>
            <a:off x="1642250" y="1846126"/>
            <a:ext cx="3183834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>
                <a:solidFill>
                  <a:srgbClr val="FF0066"/>
                </a:solidFill>
              </a:rPr>
              <a:t>I’m from Viet Nam.</a:t>
            </a: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328B073C-F559-A134-A777-1858F89CD779}"/>
              </a:ext>
            </a:extLst>
          </p:cNvPr>
          <p:cNvSpPr txBox="1">
            <a:spLocks/>
          </p:cNvSpPr>
          <p:nvPr/>
        </p:nvSpPr>
        <p:spPr>
          <a:xfrm>
            <a:off x="1642250" y="3158946"/>
            <a:ext cx="3320994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>
                <a:solidFill>
                  <a:srgbClr val="FF0066"/>
                </a:solidFill>
              </a:rPr>
              <a:t>I’m from Britain.</a:t>
            </a:r>
          </a:p>
        </p:txBody>
      </p:sp>
      <p:sp>
        <p:nvSpPr>
          <p:cNvPr id="41" name="Mspham-0936082789">
            <a:extLst>
              <a:ext uri="{FF2B5EF4-FFF2-40B4-BE49-F238E27FC236}">
                <a16:creationId xmlns:a16="http://schemas.microsoft.com/office/drawing/2014/main" id="{711B41C2-998C-CCCA-7DD2-6308DC4AA61A}"/>
              </a:ext>
            </a:extLst>
          </p:cNvPr>
          <p:cNvSpPr txBox="1">
            <a:spLocks/>
          </p:cNvSpPr>
          <p:nvPr/>
        </p:nvSpPr>
        <p:spPr>
          <a:xfrm>
            <a:off x="1642250" y="4471766"/>
            <a:ext cx="4067682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>
                <a:solidFill>
                  <a:srgbClr val="FF0066"/>
                </a:solidFill>
              </a:rPr>
              <a:t>I’m from America.</a:t>
            </a:r>
          </a:p>
        </p:txBody>
      </p:sp>
      <p:sp>
        <p:nvSpPr>
          <p:cNvPr id="42" name="Mspham-0936082789">
            <a:extLst>
              <a:ext uri="{FF2B5EF4-FFF2-40B4-BE49-F238E27FC236}">
                <a16:creationId xmlns:a16="http://schemas.microsoft.com/office/drawing/2014/main" id="{EE34B867-7671-A9CF-C0A6-B6009968A9F6}"/>
              </a:ext>
            </a:extLst>
          </p:cNvPr>
          <p:cNvSpPr txBox="1">
            <a:spLocks/>
          </p:cNvSpPr>
          <p:nvPr/>
        </p:nvSpPr>
        <p:spPr>
          <a:xfrm>
            <a:off x="1642250" y="5784585"/>
            <a:ext cx="3961074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>
                <a:solidFill>
                  <a:srgbClr val="FF0066"/>
                </a:solidFill>
              </a:rPr>
              <a:t>I’m from Australia.</a:t>
            </a:r>
          </a:p>
        </p:txBody>
      </p:sp>
      <p:sp>
        <p:nvSpPr>
          <p:cNvPr id="30" name="Arrow: Right 2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EFFFDE9-E84B-A07F-1135-486553EEED89}"/>
              </a:ext>
            </a:extLst>
          </p:cNvPr>
          <p:cNvSpPr/>
          <p:nvPr/>
        </p:nvSpPr>
        <p:spPr>
          <a:xfrm>
            <a:off x="9547688" y="5975072"/>
            <a:ext cx="971223" cy="548640"/>
          </a:xfrm>
          <a:prstGeom prst="rightArrow">
            <a:avLst>
              <a:gd name="adj1" fmla="val 63796"/>
              <a:gd name="adj2" fmla="val 50000"/>
            </a:avLst>
          </a:prstGeom>
          <a:solidFill>
            <a:schemeClr val="accent2"/>
          </a:solidFill>
          <a:ln>
            <a:solidFill>
              <a:srgbClr val="FFFF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6458A431-E46B-A98C-0677-A3A06978FD17}"/>
              </a:ext>
            </a:extLst>
          </p:cNvPr>
          <p:cNvSpPr txBox="1">
            <a:spLocks/>
          </p:cNvSpPr>
          <p:nvPr/>
        </p:nvSpPr>
        <p:spPr>
          <a:xfrm>
            <a:off x="1642250" y="1189716"/>
            <a:ext cx="2901894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>
                <a:solidFill>
                  <a:srgbClr val="FF0066"/>
                </a:solidFill>
              </a:rPr>
              <a:t>Hello. I’m Minh. </a:t>
            </a:r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8345F933-AE42-9CFE-5337-E32F8F8CEBDE}"/>
              </a:ext>
            </a:extLst>
          </p:cNvPr>
          <p:cNvSpPr txBox="1">
            <a:spLocks/>
          </p:cNvSpPr>
          <p:nvPr/>
        </p:nvSpPr>
        <p:spPr>
          <a:xfrm>
            <a:off x="1642249" y="2502536"/>
            <a:ext cx="6384234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>
                <a:solidFill>
                  <a:srgbClr val="FF0066"/>
                </a:solidFill>
              </a:rPr>
              <a:t>Hello, Lucy. Where are you from?</a:t>
            </a:r>
          </a:p>
        </p:txBody>
      </p:sp>
      <p:sp>
        <p:nvSpPr>
          <p:cNvPr id="37" name="Mspham-0936082789">
            <a:extLst>
              <a:ext uri="{FF2B5EF4-FFF2-40B4-BE49-F238E27FC236}">
                <a16:creationId xmlns:a16="http://schemas.microsoft.com/office/drawing/2014/main" id="{A14ACC72-CCBA-049F-288F-3B98F1D93C36}"/>
              </a:ext>
            </a:extLst>
          </p:cNvPr>
          <p:cNvSpPr txBox="1">
            <a:spLocks/>
          </p:cNvSpPr>
          <p:nvPr/>
        </p:nvSpPr>
        <p:spPr>
          <a:xfrm>
            <a:off x="1642249" y="3815356"/>
            <a:ext cx="6073001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>
                <a:solidFill>
                  <a:srgbClr val="FF0066"/>
                </a:solidFill>
              </a:rPr>
              <a:t>Hello, Mary. Where are you from?</a:t>
            </a: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id="{CEED01DE-A265-8A86-EE7C-E8380BCEA744}"/>
              </a:ext>
            </a:extLst>
          </p:cNvPr>
          <p:cNvSpPr txBox="1">
            <a:spLocks/>
          </p:cNvSpPr>
          <p:nvPr/>
        </p:nvSpPr>
        <p:spPr>
          <a:xfrm>
            <a:off x="1642249" y="5128176"/>
            <a:ext cx="6171551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>
                <a:solidFill>
                  <a:srgbClr val="FF0066"/>
                </a:solidFill>
              </a:rPr>
              <a:t>Hello, Ben. Where are you from?</a:t>
            </a:r>
          </a:p>
        </p:txBody>
      </p:sp>
    </p:spTree>
    <p:extLst>
      <p:ext uri="{BB962C8B-B14F-4D97-AF65-F5344CB8AC3E}">
        <p14:creationId xmlns:p14="http://schemas.microsoft.com/office/powerpoint/2010/main" val="965231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893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17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221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3468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6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39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4346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48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5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 (mp3cu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5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9 (mp3cu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4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9 (mp3cu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2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9 (mp3cu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2" presetClass="entr" presetSubtype="8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2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7" grpId="0"/>
      <p:bldP spid="27" grpId="1"/>
      <p:bldP spid="29" grpId="0"/>
      <p:bldP spid="29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66F7A18-D18D-521F-BB62-316620350C10}"/>
              </a:ext>
            </a:extLst>
          </p:cNvPr>
          <p:cNvGrpSpPr/>
          <p:nvPr/>
        </p:nvGrpSpPr>
        <p:grpSpPr>
          <a:xfrm>
            <a:off x="9405982" y="4947819"/>
            <a:ext cx="1080523" cy="1242410"/>
            <a:chOff x="3909243" y="3183324"/>
            <a:chExt cx="1322798" cy="1520983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4630951-E458-051A-188A-84E4889586BA}"/>
                </a:ext>
              </a:extLst>
            </p:cNvPr>
            <p:cNvSpPr txBox="1"/>
            <p:nvPr/>
          </p:nvSpPr>
          <p:spPr>
            <a:xfrm>
              <a:off x="3909243" y="4119533"/>
              <a:ext cx="1322798" cy="58477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6" name="MsPham-0936082789">
              <a:extLst>
                <a:ext uri="{FF2B5EF4-FFF2-40B4-BE49-F238E27FC236}">
                  <a16:creationId xmlns:a16="http://schemas.microsoft.com/office/drawing/2014/main" id="{951BEB32-1A71-32DB-18CD-977BF5A31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E4DD4E5-8DFF-47BD-B30C-7E1DD8F87FB2}"/>
              </a:ext>
            </a:extLst>
          </p:cNvPr>
          <p:cNvGrpSpPr/>
          <p:nvPr/>
        </p:nvGrpSpPr>
        <p:grpSpPr>
          <a:xfrm>
            <a:off x="6571622" y="2521008"/>
            <a:ext cx="6700442" cy="4577077"/>
            <a:chOff x="6096000" y="2436728"/>
            <a:chExt cx="6700442" cy="457707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2698704-88B6-54AC-2EDC-E4F02B2B6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6000" y="2436728"/>
              <a:ext cx="5891884" cy="433699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8C448EB-044F-A301-79D0-871F4DECB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25922" y="3221799"/>
              <a:ext cx="3256243" cy="325624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4D38467-F5C7-BAE9-CAF1-B2695AB49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83109" y="2775950"/>
              <a:ext cx="3142341" cy="314234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9F7CE95-CAC0-5D43-7E1B-98BC054479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1210" b="3946"/>
            <a:stretch/>
          </p:blipFill>
          <p:spPr>
            <a:xfrm>
              <a:off x="9703392" y="3221799"/>
              <a:ext cx="1867732" cy="2607984"/>
            </a:xfrm>
            <a:prstGeom prst="rect">
              <a:avLst/>
            </a:prstGeom>
          </p:spPr>
        </p:pic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A6542AAB-5BFB-AD1C-F01A-29663A49EA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79" t="3624"/>
            <a:stretch/>
          </p:blipFill>
          <p:spPr bwMode="auto">
            <a:xfrm>
              <a:off x="10176579" y="3360900"/>
              <a:ext cx="2619863" cy="3652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675148" y="296393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sing. 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EC7EB67-526A-920D-FAF2-C5E163AE6EEA}"/>
              </a:ext>
            </a:extLst>
          </p:cNvPr>
          <p:cNvSpPr txBox="1">
            <a:spLocks/>
          </p:cNvSpPr>
          <p:nvPr/>
        </p:nvSpPr>
        <p:spPr>
          <a:xfrm>
            <a:off x="1084080" y="261071"/>
            <a:ext cx="548640" cy="548640"/>
          </a:xfrm>
          <a:prstGeom prst="ellipse">
            <a:avLst/>
          </a:prstGeom>
          <a:solidFill>
            <a:srgbClr val="4BD0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1EAA1985-DA3D-618B-5AE3-2B16F21FD5D5}"/>
              </a:ext>
            </a:extLst>
          </p:cNvPr>
          <p:cNvSpPr txBox="1">
            <a:spLocks/>
          </p:cNvSpPr>
          <p:nvPr/>
        </p:nvSpPr>
        <p:spPr>
          <a:xfrm>
            <a:off x="4180114" y="483897"/>
            <a:ext cx="4783016" cy="79263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ct val="150000"/>
              </a:lnSpc>
            </a:pPr>
            <a:r>
              <a:rPr lang="en-US" b="1">
                <a:solidFill>
                  <a:srgbClr val="F265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you from</a:t>
            </a:r>
            <a:endParaRPr lang="en-US" sz="24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1Mspham-0936082789">
            <a:extLst>
              <a:ext uri="{FF2B5EF4-FFF2-40B4-BE49-F238E27FC236}">
                <a16:creationId xmlns:a16="http://schemas.microsoft.com/office/drawing/2014/main" id="{355C6960-03C2-8537-AE8C-AB8D98B12559}"/>
              </a:ext>
            </a:extLst>
          </p:cNvPr>
          <p:cNvSpPr txBox="1">
            <a:spLocks/>
          </p:cNvSpPr>
          <p:nvPr/>
        </p:nvSpPr>
        <p:spPr>
          <a:xfrm>
            <a:off x="1636257" y="1234377"/>
            <a:ext cx="3812011" cy="54864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Hello. I’m Minh. </a:t>
            </a:r>
            <a:endParaRPr lang="en-US" sz="24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3Mspham-0936082789">
            <a:extLst>
              <a:ext uri="{FF2B5EF4-FFF2-40B4-BE49-F238E27FC236}">
                <a16:creationId xmlns:a16="http://schemas.microsoft.com/office/drawing/2014/main" id="{40649B0B-DC4D-6449-9ED3-990A4FC642B6}"/>
              </a:ext>
            </a:extLst>
          </p:cNvPr>
          <p:cNvSpPr txBox="1">
            <a:spLocks/>
          </p:cNvSpPr>
          <p:nvPr/>
        </p:nvSpPr>
        <p:spPr>
          <a:xfrm>
            <a:off x="1636257" y="2547197"/>
            <a:ext cx="7049741" cy="54864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Hello, Lucy. Where are you from?</a:t>
            </a:r>
          </a:p>
        </p:txBody>
      </p:sp>
      <p:sp>
        <p:nvSpPr>
          <p:cNvPr id="12" name="5Mspham-0936082789">
            <a:extLst>
              <a:ext uri="{FF2B5EF4-FFF2-40B4-BE49-F238E27FC236}">
                <a16:creationId xmlns:a16="http://schemas.microsoft.com/office/drawing/2014/main" id="{913925AE-4A7D-E882-A6D0-822DFFB087AB}"/>
              </a:ext>
            </a:extLst>
          </p:cNvPr>
          <p:cNvSpPr txBox="1">
            <a:spLocks/>
          </p:cNvSpPr>
          <p:nvPr/>
        </p:nvSpPr>
        <p:spPr>
          <a:xfrm>
            <a:off x="1636257" y="3860017"/>
            <a:ext cx="6291083" cy="54864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Hello, Mary. Where are you from?</a:t>
            </a:r>
          </a:p>
        </p:txBody>
      </p:sp>
      <p:sp>
        <p:nvSpPr>
          <p:cNvPr id="13" name="7Mspham-0936082789">
            <a:extLst>
              <a:ext uri="{FF2B5EF4-FFF2-40B4-BE49-F238E27FC236}">
                <a16:creationId xmlns:a16="http://schemas.microsoft.com/office/drawing/2014/main" id="{D5F3CCDA-B162-4CDD-3E19-EF16539F2585}"/>
              </a:ext>
            </a:extLst>
          </p:cNvPr>
          <p:cNvSpPr txBox="1">
            <a:spLocks/>
          </p:cNvSpPr>
          <p:nvPr/>
        </p:nvSpPr>
        <p:spPr>
          <a:xfrm>
            <a:off x="1636257" y="5172837"/>
            <a:ext cx="7049741" cy="54864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Hello, Ben. Where are you from?</a:t>
            </a:r>
          </a:p>
        </p:txBody>
      </p:sp>
      <p:sp>
        <p:nvSpPr>
          <p:cNvPr id="16" name="2Mspham-0936082789">
            <a:extLst>
              <a:ext uri="{FF2B5EF4-FFF2-40B4-BE49-F238E27FC236}">
                <a16:creationId xmlns:a16="http://schemas.microsoft.com/office/drawing/2014/main" id="{BE6455CC-46E5-B8A8-D0F0-ABF41B9B38C8}"/>
              </a:ext>
            </a:extLst>
          </p:cNvPr>
          <p:cNvSpPr txBox="1">
            <a:spLocks/>
          </p:cNvSpPr>
          <p:nvPr/>
        </p:nvSpPr>
        <p:spPr>
          <a:xfrm>
            <a:off x="1636257" y="1890787"/>
            <a:ext cx="3812011" cy="54864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from Viet Nam.</a:t>
            </a:r>
          </a:p>
        </p:txBody>
      </p:sp>
      <p:sp>
        <p:nvSpPr>
          <p:cNvPr id="17" name="4Mspham-0936082789">
            <a:extLst>
              <a:ext uri="{FF2B5EF4-FFF2-40B4-BE49-F238E27FC236}">
                <a16:creationId xmlns:a16="http://schemas.microsoft.com/office/drawing/2014/main" id="{B1F95B5A-FBA8-9E25-98CF-658A7FE8710E}"/>
              </a:ext>
            </a:extLst>
          </p:cNvPr>
          <p:cNvSpPr txBox="1">
            <a:spLocks/>
          </p:cNvSpPr>
          <p:nvPr/>
        </p:nvSpPr>
        <p:spPr>
          <a:xfrm>
            <a:off x="1636257" y="3203607"/>
            <a:ext cx="7049741" cy="54864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from Britain.</a:t>
            </a:r>
            <a:endParaRPr lang="en-US" sz="24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6Mspham-0936082789">
            <a:extLst>
              <a:ext uri="{FF2B5EF4-FFF2-40B4-BE49-F238E27FC236}">
                <a16:creationId xmlns:a16="http://schemas.microsoft.com/office/drawing/2014/main" id="{852506A1-6013-E64D-278B-E3F452A09428}"/>
              </a:ext>
            </a:extLst>
          </p:cNvPr>
          <p:cNvSpPr txBox="1">
            <a:spLocks/>
          </p:cNvSpPr>
          <p:nvPr/>
        </p:nvSpPr>
        <p:spPr>
          <a:xfrm>
            <a:off x="1636257" y="4516427"/>
            <a:ext cx="7049741" cy="54864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from America.</a:t>
            </a:r>
          </a:p>
        </p:txBody>
      </p:sp>
      <p:sp>
        <p:nvSpPr>
          <p:cNvPr id="19" name="8Mspham-0936082789">
            <a:extLst>
              <a:ext uri="{FF2B5EF4-FFF2-40B4-BE49-F238E27FC236}">
                <a16:creationId xmlns:a16="http://schemas.microsoft.com/office/drawing/2014/main" id="{92411291-9506-4EE1-3B1B-4478EF762DBF}"/>
              </a:ext>
            </a:extLst>
          </p:cNvPr>
          <p:cNvSpPr txBox="1">
            <a:spLocks/>
          </p:cNvSpPr>
          <p:nvPr/>
        </p:nvSpPr>
        <p:spPr>
          <a:xfrm>
            <a:off x="1636257" y="5829246"/>
            <a:ext cx="7049741" cy="54864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from Australia.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5D753C86-CF84-5B60-3ED3-BEDA4EEC29D7}"/>
              </a:ext>
            </a:extLst>
          </p:cNvPr>
          <p:cNvSpPr txBox="1">
            <a:spLocks/>
          </p:cNvSpPr>
          <p:nvPr/>
        </p:nvSpPr>
        <p:spPr>
          <a:xfrm>
            <a:off x="1634547" y="1193737"/>
            <a:ext cx="2901894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Hello. I’m Minh. 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1A93D960-DBF8-B0A4-6B31-6A8683920E82}"/>
              </a:ext>
            </a:extLst>
          </p:cNvPr>
          <p:cNvSpPr txBox="1">
            <a:spLocks/>
          </p:cNvSpPr>
          <p:nvPr/>
        </p:nvSpPr>
        <p:spPr>
          <a:xfrm>
            <a:off x="1634546" y="2506557"/>
            <a:ext cx="6384234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Hello, Lucy. Where are you from?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EFF8E4C1-762C-7247-E20D-B3DE9E2433AE}"/>
              </a:ext>
            </a:extLst>
          </p:cNvPr>
          <p:cNvSpPr txBox="1">
            <a:spLocks/>
          </p:cNvSpPr>
          <p:nvPr/>
        </p:nvSpPr>
        <p:spPr>
          <a:xfrm>
            <a:off x="1634547" y="3819377"/>
            <a:ext cx="6291084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Hello, Mary. Where are you from?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CBDC2D65-CC71-0CC5-BB76-434C57572C75}"/>
              </a:ext>
            </a:extLst>
          </p:cNvPr>
          <p:cNvSpPr txBox="1">
            <a:spLocks/>
          </p:cNvSpPr>
          <p:nvPr/>
        </p:nvSpPr>
        <p:spPr>
          <a:xfrm>
            <a:off x="1634546" y="5132197"/>
            <a:ext cx="6171551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Hello, Ben. Where are you from?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7F96634C-CE8D-0262-875D-3742604F4140}"/>
              </a:ext>
            </a:extLst>
          </p:cNvPr>
          <p:cNvSpPr txBox="1">
            <a:spLocks/>
          </p:cNvSpPr>
          <p:nvPr/>
        </p:nvSpPr>
        <p:spPr>
          <a:xfrm>
            <a:off x="1634547" y="1850147"/>
            <a:ext cx="3183834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I’m from Viet Nam.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5913F573-7075-57DB-76B6-CBF9CA51B2DD}"/>
              </a:ext>
            </a:extLst>
          </p:cNvPr>
          <p:cNvSpPr txBox="1">
            <a:spLocks/>
          </p:cNvSpPr>
          <p:nvPr/>
        </p:nvSpPr>
        <p:spPr>
          <a:xfrm>
            <a:off x="1634547" y="3162967"/>
            <a:ext cx="3320994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I’m from Britain.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59F73858-B7C5-DB5B-7299-3994AD3E8C4A}"/>
              </a:ext>
            </a:extLst>
          </p:cNvPr>
          <p:cNvSpPr txBox="1">
            <a:spLocks/>
          </p:cNvSpPr>
          <p:nvPr/>
        </p:nvSpPr>
        <p:spPr>
          <a:xfrm>
            <a:off x="1634547" y="4475787"/>
            <a:ext cx="4067682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I’m from America.</a:t>
            </a: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031F1693-B55D-C8FB-F403-35BE659994EA}"/>
              </a:ext>
            </a:extLst>
          </p:cNvPr>
          <p:cNvSpPr txBox="1">
            <a:spLocks/>
          </p:cNvSpPr>
          <p:nvPr/>
        </p:nvSpPr>
        <p:spPr>
          <a:xfrm>
            <a:off x="1634547" y="5788606"/>
            <a:ext cx="3961074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I’m from Australia.</a:t>
            </a:r>
          </a:p>
        </p:txBody>
      </p:sp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43B7FA11-FEB3-3B60-BE03-609C7AAE55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286692" y="1395980"/>
            <a:ext cx="1086418" cy="1086418"/>
          </a:xfrm>
          <a:prstGeom prst="rect">
            <a:avLst/>
          </a:prstGeom>
        </p:spPr>
      </p:pic>
      <p:sp>
        <p:nvSpPr>
          <p:cNvPr id="30" name="Arrow: Right 2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EFFFDE9-E84B-A07F-1135-486553EEED89}"/>
              </a:ext>
            </a:extLst>
          </p:cNvPr>
          <p:cNvSpPr/>
          <p:nvPr/>
        </p:nvSpPr>
        <p:spPr>
          <a:xfrm>
            <a:off x="9547688" y="5975072"/>
            <a:ext cx="971223" cy="548640"/>
          </a:xfrm>
          <a:prstGeom prst="rightArrow">
            <a:avLst>
              <a:gd name="adj1" fmla="val 63796"/>
              <a:gd name="adj2" fmla="val 50000"/>
            </a:avLst>
          </a:prstGeom>
          <a:solidFill>
            <a:schemeClr val="accent2"/>
          </a:solidFill>
          <a:ln>
            <a:solidFill>
              <a:srgbClr val="FFFF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</a:p>
        </p:txBody>
      </p:sp>
    </p:spTree>
    <p:extLst>
      <p:ext uri="{BB962C8B-B14F-4D97-AF65-F5344CB8AC3E}">
        <p14:creationId xmlns:p14="http://schemas.microsoft.com/office/powerpoint/2010/main" val="2723902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 (mp3cut.net) [music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893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17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221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3468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6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39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4346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48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5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7" grpId="0"/>
      <p:bldP spid="27" grpId="1"/>
      <p:bldP spid="29" grpId="0"/>
      <p:bldP spid="2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504A88A-5AFD-7410-C527-3465ECE17080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pic>
          <p:nvPicPr>
            <p:cNvPr id="12" name="MsPham-0936082789">
              <a:extLst>
                <a:ext uri="{FF2B5EF4-FFF2-40B4-BE49-F238E27FC236}">
                  <a16:creationId xmlns:a16="http://schemas.microsoft.com/office/drawing/2014/main" id="{0729557F-A5DD-FAE0-A77C-EC6F15EAA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3AB8A3BE-C9BA-63B9-0D85-31717D5D886E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</p:grp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9F81B2BD-BB0E-B934-788C-7F2FF33A62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73" r="90181"/>
          <a:stretch/>
        </p:blipFill>
        <p:spPr>
          <a:xfrm>
            <a:off x="7027123" y="1684460"/>
            <a:ext cx="448538" cy="4572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F1883E8-2180-826C-0AF8-6521B74407F4}"/>
              </a:ext>
            </a:extLst>
          </p:cNvPr>
          <p:cNvSpPr txBox="1"/>
          <p:nvPr/>
        </p:nvSpPr>
        <p:spPr>
          <a:xfrm>
            <a:off x="7621942" y="1661170"/>
            <a:ext cx="3209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Powerpoint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F0DF148F-3099-13B0-03DA-62FC0096B7B8}"/>
              </a:ext>
            </a:extLst>
          </p:cNvPr>
          <p:cNvSpPr txBox="1"/>
          <p:nvPr/>
        </p:nvSpPr>
        <p:spPr>
          <a:xfrm>
            <a:off x="7681763" y="2459240"/>
            <a:ext cx="181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defRPr>
            </a:lvl1pPr>
          </a:lstStyle>
          <a:p>
            <a:r>
              <a:rPr lang="en-US" sz="2800">
                <a:latin typeface="Arial Black" panose="020B0A04020102020204" pitchFamily="34" charset="0"/>
                <a:cs typeface="Arial" panose="020B0604020202020204" pitchFamily="34" charset="0"/>
              </a:rPr>
              <a:t>Mspham</a:t>
            </a:r>
          </a:p>
        </p:txBody>
      </p:sp>
      <p:pic>
        <p:nvPicPr>
          <p:cNvPr id="4" name="Picture 3" descr="A picture containing text, transport&#10;&#10;Description automatically generated">
            <a:extLst>
              <a:ext uri="{FF2B5EF4-FFF2-40B4-BE49-F238E27FC236}">
                <a16:creationId xmlns:a16="http://schemas.microsoft.com/office/drawing/2014/main" id="{2C13EFDF-480C-F8EF-3838-A20C3A56CC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22">
            <a:extLst>
              <a:ext uri="{FF2B5EF4-FFF2-40B4-BE49-F238E27FC236}">
                <a16:creationId xmlns:a16="http://schemas.microsoft.com/office/drawing/2014/main" id="{8E6422D0-3F94-2108-2A1B-6F9152C9160D}"/>
              </a:ext>
            </a:extLst>
          </p:cNvPr>
          <p:cNvSpPr txBox="1"/>
          <p:nvPr/>
        </p:nvSpPr>
        <p:spPr>
          <a:xfrm>
            <a:off x="1005651" y="2529246"/>
            <a:ext cx="644162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800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rPr>
              <a:t>Thank you</a:t>
            </a:r>
            <a:endParaRPr lang="en-US" sz="1380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4D9DA3-4D67-7C22-C780-17B1D0EF90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41" y="410533"/>
            <a:ext cx="1183664" cy="765615"/>
          </a:xfrm>
          <a:prstGeom prst="rect">
            <a:avLst/>
          </a:prstGeom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E3ED738-F6EE-6E49-BAC2-4EAB9F042F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2718" y="104141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9" name="Google Shape;1587;p38">
            <a:extLst>
              <a:ext uri="{FF2B5EF4-FFF2-40B4-BE49-F238E27FC236}">
                <a16:creationId xmlns:a16="http://schemas.microsoft.com/office/drawing/2014/main" id="{2A7AB8C9-BAD7-BF89-025A-55F9E50BBBE8}"/>
              </a:ext>
            </a:extLst>
          </p:cNvPr>
          <p:cNvSpPr txBox="1">
            <a:spLocks/>
          </p:cNvSpPr>
          <p:nvPr/>
        </p:nvSpPr>
        <p:spPr>
          <a:xfrm>
            <a:off x="1965865" y="3705394"/>
            <a:ext cx="4521200" cy="525597"/>
          </a:xfrm>
          <a:prstGeom prst="rect">
            <a:avLst/>
          </a:prstGeom>
        </p:spPr>
        <p:txBody>
          <a:bodyPr spcFirstLastPara="1" wrap="square" lIns="60950" tIns="60950" rIns="60950" bIns="60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For joining!</a:t>
            </a:r>
          </a:p>
        </p:txBody>
      </p:sp>
    </p:spTree>
    <p:extLst>
      <p:ext uri="{BB962C8B-B14F-4D97-AF65-F5344CB8AC3E}">
        <p14:creationId xmlns:p14="http://schemas.microsoft.com/office/powerpoint/2010/main" val="18809307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5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FAE964-6FA2-270F-8744-84F0ABB640E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2CDD5A6-4B88-43A7-A5ED-1C23CE5828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683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0B3755B-2921-DB53-C147-E6BAA5D3D93C}"/>
                </a:ext>
              </a:extLst>
            </p:cNvPr>
            <p:cNvSpPr/>
            <p:nvPr/>
          </p:nvSpPr>
          <p:spPr>
            <a:xfrm>
              <a:off x="4006770" y="787077"/>
              <a:ext cx="4317357" cy="210659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AC03D8D2-4379-4833-8224-A03353CDB3E7}"/>
              </a:ext>
            </a:extLst>
          </p:cNvPr>
          <p:cNvSpPr/>
          <p:nvPr/>
        </p:nvSpPr>
        <p:spPr>
          <a:xfrm>
            <a:off x="2417059" y="2102701"/>
            <a:ext cx="7072132" cy="1930476"/>
          </a:xfrm>
          <a:prstGeom prst="rect">
            <a:avLst/>
          </a:prstGeom>
        </p:spPr>
        <p:txBody>
          <a:bodyPr wrap="square" lIns="0" tIns="0" rIns="0" bIns="0" rtlCol="0" anchor="t">
            <a:prstTxWarp prst="textArchUp">
              <a:avLst>
                <a:gd name="adj" fmla="val 11160235"/>
              </a:avLst>
            </a:prstTxWarp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8800">
                <a:ln w="9525">
                  <a:solidFill>
                    <a:schemeClr val="bg1"/>
                  </a:solidFill>
                  <a:prstDash val="solid"/>
                </a:ln>
                <a:solidFill>
                  <a:srgbClr val="02948D"/>
                </a:solidFill>
                <a:effectLst>
                  <a:outerShdw blurRad="12700" dist="38100" dir="2700000" algn="tl" rotWithShape="0">
                    <a:srgbClr val="94DEC7"/>
                  </a:outerShdw>
                </a:effectLst>
                <a:latin typeface=".VnCooper" panose="020B7200000000000000" pitchFamily="34" charset="0"/>
              </a:rPr>
              <a:t>WARM</a:t>
            </a:r>
            <a:r>
              <a:rPr lang="en-US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2948D"/>
                </a:solidFill>
                <a:effectLst>
                  <a:outerShdw blurRad="12700" dist="38100" dir="2700000" algn="tl" rotWithShape="0">
                    <a:srgbClr val="94DEC7"/>
                  </a:outerShdw>
                </a:effectLst>
                <a:latin typeface=".VnCooper" panose="020B7200000000000000" pitchFamily="34" charset="0"/>
              </a:rPr>
              <a:t> UP</a:t>
            </a:r>
          </a:p>
        </p:txBody>
      </p:sp>
    </p:spTree>
    <p:extLst>
      <p:ext uri="{BB962C8B-B14F-4D97-AF65-F5344CB8AC3E}">
        <p14:creationId xmlns:p14="http://schemas.microsoft.com/office/powerpoint/2010/main" val="843404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054A41F-D60B-1B17-BD56-31E2C664F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7160" y="-121920"/>
            <a:ext cx="12466320" cy="69628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4715" flipH="1">
            <a:off x="10222263" y="3216025"/>
            <a:ext cx="946563" cy="11811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8ABD78-4FB8-2407-DAE7-692B753221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066" y="236693"/>
            <a:ext cx="2116319" cy="2404908"/>
          </a:xfrm>
          <a:prstGeom prst="rect">
            <a:avLst/>
          </a:prstGeom>
        </p:spPr>
      </p:pic>
      <p:pic>
        <p:nvPicPr>
          <p:cNvPr id="1028" name="Picture 4" descr="Girl Sailing Kids Sticker - TenStickers">
            <a:extLst>
              <a:ext uri="{FF2B5EF4-FFF2-40B4-BE49-F238E27FC236}">
                <a16:creationId xmlns:a16="http://schemas.microsoft.com/office/drawing/2014/main" id="{32EC7FB5-F78F-4742-1CF3-C61212B39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066" y="4356071"/>
            <a:ext cx="2530134" cy="230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iew full size Sun Clip Art - Transparent Background Sun Clipart - Png  Download and download transparent clipart for free!… | Sun clip art, Apple clip  art, Cute sun">
            <a:extLst>
              <a:ext uri="{FF2B5EF4-FFF2-40B4-BE49-F238E27FC236}">
                <a16:creationId xmlns:a16="http://schemas.microsoft.com/office/drawing/2014/main" id="{910F7708-83FF-CDF8-3BDF-E969201CA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066" y="389403"/>
            <a:ext cx="1409374" cy="128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CDD78B-632F-254C-31A6-A8D2141C4A58}"/>
              </a:ext>
            </a:extLst>
          </p:cNvPr>
          <p:cNvSpPr txBox="1"/>
          <p:nvPr/>
        </p:nvSpPr>
        <p:spPr>
          <a:xfrm>
            <a:off x="1878098" y="2087603"/>
            <a:ext cx="90533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62983E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tencil" panose="040409050D0802020404" pitchFamily="82" charset="0"/>
                <a:ea typeface="微软雅黑" panose="020B0503020204020204" pitchFamily="34" charset="-122"/>
              </a:rPr>
              <a:t>Look and FIll</a:t>
            </a:r>
            <a:endParaRPr lang="zh-CN" altLang="en-US" sz="66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62983E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Stencil" panose="040409050D0802020404" pitchFamily="82" charset="0"/>
              <a:ea typeface="微软雅黑" panose="020B0503020204020204" pitchFamily="34" charset="-122"/>
            </a:endParaRPr>
          </a:p>
        </p:txBody>
      </p:sp>
      <p:sp>
        <p:nvSpPr>
          <p:cNvPr id="4" name="TextBox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63C57AD-A2C0-5038-E3C3-A7786F0E9619}"/>
              </a:ext>
            </a:extLst>
          </p:cNvPr>
          <p:cNvSpPr txBox="1"/>
          <p:nvPr/>
        </p:nvSpPr>
        <p:spPr>
          <a:xfrm>
            <a:off x="5011770" y="3839166"/>
            <a:ext cx="3040032" cy="822305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3200" b="1">
                <a:ln w="13462">
                  <a:solidFill>
                    <a:srgbClr val="92D05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Cooper" panose="020B7200000000000000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Play</a:t>
            </a:r>
            <a:endParaRPr lang="zh-CN" altLang="en-US" sz="3200" b="1" dirty="0">
              <a:ln w="13462">
                <a:solidFill>
                  <a:srgbClr val="92D050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.VnCooper" panose="020B7200000000000000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120924"/>
      </p:ext>
    </p:extLst>
  </p:cSld>
  <p:clrMapOvr>
    <a:masterClrMapping/>
  </p:clrMapOvr>
  <p:transition spd="slow" advClick="0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17299E6-BFE6-3F17-C1BB-1966C899A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7160" y="15240"/>
            <a:ext cx="12466320" cy="68257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4715" flipH="1">
            <a:off x="10222263" y="3216025"/>
            <a:ext cx="946563" cy="11811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8ABD78-4FB8-2407-DAE7-692B753221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066" y="236693"/>
            <a:ext cx="2116319" cy="2404908"/>
          </a:xfrm>
          <a:prstGeom prst="rect">
            <a:avLst/>
          </a:prstGeom>
        </p:spPr>
      </p:pic>
      <p:pic>
        <p:nvPicPr>
          <p:cNvPr id="1030" name="Picture 6" descr="View full size Sun Clip Art - Transparent Background Sun Clipart - Png  Download and download transparent clipart for free!… | Sun clip art, Apple clip  art, Cute sun">
            <a:extLst>
              <a:ext uri="{FF2B5EF4-FFF2-40B4-BE49-F238E27FC236}">
                <a16:creationId xmlns:a16="http://schemas.microsoft.com/office/drawing/2014/main" id="{910F7708-83FF-CDF8-3BDF-E969201CA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066" y="389403"/>
            <a:ext cx="1409374" cy="128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D1E65AC2-D8CB-EC04-3E75-369966276602}"/>
              </a:ext>
            </a:extLst>
          </p:cNvPr>
          <p:cNvSpPr txBox="1"/>
          <p:nvPr/>
        </p:nvSpPr>
        <p:spPr>
          <a:xfrm>
            <a:off x="4140200" y="879260"/>
            <a:ext cx="5176520" cy="544830"/>
          </a:xfrm>
          <a:prstGeom prst="wedgeRoundRectCallout">
            <a:avLst>
              <a:gd name="adj1" fmla="val 65203"/>
              <a:gd name="adj2" fmla="val -6705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>
                <a:ln>
                  <a:noFill/>
                </a:ln>
                <a:solidFill>
                  <a:srgbClr val="62983E"/>
                </a:solidFill>
                <a:effectLst/>
                <a:latin typeface=".VnAvant" panose="020B7200000000000000" pitchFamily="34" charset="0"/>
              </a:rPr>
              <a:t>Where are you from?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DF4AEA51-9D74-FFE1-886F-71719A684E1C}"/>
              </a:ext>
            </a:extLst>
          </p:cNvPr>
          <p:cNvSpPr txBox="1">
            <a:spLocks/>
          </p:cNvSpPr>
          <p:nvPr/>
        </p:nvSpPr>
        <p:spPr>
          <a:xfrm>
            <a:off x="4431828" y="5265984"/>
            <a:ext cx="5116975" cy="712755"/>
          </a:xfrm>
          <a:prstGeom prst="wedgeRoundRectCallout">
            <a:avLst>
              <a:gd name="adj1" fmla="val -74335"/>
              <a:gd name="adj2" fmla="val -73600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rgbClr val="62983E"/>
                </a:solidFill>
                <a:latin typeface=".VnAvant" panose="020B7200000000000000" pitchFamily="34" charset="0"/>
              </a:rPr>
              <a:t>I’m from __________.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5410E28-2D46-0E5F-8395-91AA3728B8B8}"/>
              </a:ext>
            </a:extLst>
          </p:cNvPr>
          <p:cNvGrpSpPr/>
          <p:nvPr/>
        </p:nvGrpSpPr>
        <p:grpSpPr>
          <a:xfrm>
            <a:off x="903303" y="2175296"/>
            <a:ext cx="2789291" cy="4080997"/>
            <a:chOff x="5888961" y="1192028"/>
            <a:chExt cx="2493039" cy="3647552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C7222F84-0013-E842-5155-E5BAFF199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148387" y="1192028"/>
              <a:ext cx="2233613" cy="364755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6747C54-63CE-E035-E786-B5CD2DF38F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/>
          </p:blipFill>
          <p:spPr bwMode="auto">
            <a:xfrm rot="21146568">
              <a:off x="5888961" y="1897353"/>
              <a:ext cx="859266" cy="572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图片 45">
            <a:extLst>
              <a:ext uri="{FF2B5EF4-FFF2-40B4-BE49-F238E27FC236}">
                <a16:creationId xmlns:a16="http://schemas.microsoft.com/office/drawing/2014/main" id="{13B3662F-C5CB-1A14-0A18-25B406CAC69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4321" y="4916247"/>
            <a:ext cx="3977507" cy="19746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379EE7-E493-89A5-5690-EBEAD84676D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4040" t="2371" r="1690" b="8774"/>
          <a:stretch/>
        </p:blipFill>
        <p:spPr>
          <a:xfrm>
            <a:off x="4781093" y="1674486"/>
            <a:ext cx="4767710" cy="3341102"/>
          </a:xfrm>
          <a:prstGeom prst="cloudCallout">
            <a:avLst>
              <a:gd name="adj1" fmla="val -71691"/>
              <a:gd name="adj2" fmla="val 9284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E233FDAB-B881-AF88-F31D-C418F787B791}"/>
              </a:ext>
            </a:extLst>
          </p:cNvPr>
          <p:cNvSpPr txBox="1">
            <a:spLocks/>
          </p:cNvSpPr>
          <p:nvPr/>
        </p:nvSpPr>
        <p:spPr>
          <a:xfrm>
            <a:off x="5893877" y="5265984"/>
            <a:ext cx="3830189" cy="712755"/>
          </a:xfrm>
          <a:prstGeom prst="wedgeRoundRectCallout">
            <a:avLst>
              <a:gd name="adj1" fmla="val -86248"/>
              <a:gd name="adj2" fmla="val -71462"/>
              <a:gd name="adj3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rgbClr val="C00000"/>
                </a:solidFill>
                <a:latin typeface=".VnAvant" panose="020B7200000000000000" pitchFamily="34" charset="0"/>
              </a:rPr>
              <a:t>VietNam</a:t>
            </a:r>
          </a:p>
        </p:txBody>
      </p:sp>
      <p:sp>
        <p:nvSpPr>
          <p:cNvPr id="17" name="TextBox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3C90244-05B4-B514-27E4-0F9837A18BA3}"/>
              </a:ext>
            </a:extLst>
          </p:cNvPr>
          <p:cNvSpPr txBox="1"/>
          <p:nvPr/>
        </p:nvSpPr>
        <p:spPr>
          <a:xfrm>
            <a:off x="9594709" y="5247219"/>
            <a:ext cx="1928479" cy="73152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3200" b="1">
                <a:ln w="13462">
                  <a:solidFill>
                    <a:srgbClr val="92D05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Cooper" panose="020B7200000000000000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Next</a:t>
            </a:r>
            <a:endParaRPr lang="zh-CN" altLang="en-US" sz="3200" b="1" dirty="0">
              <a:ln w="13462">
                <a:solidFill>
                  <a:srgbClr val="92D050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.VnCooper" panose="020B7200000000000000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364CD4-45D9-2A6D-65AC-66C961F79935}"/>
              </a:ext>
            </a:extLst>
          </p:cNvPr>
          <p:cNvSpPr txBox="1"/>
          <p:nvPr/>
        </p:nvSpPr>
        <p:spPr>
          <a:xfrm>
            <a:off x="9594708" y="5251878"/>
            <a:ext cx="1928479" cy="73152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3200" b="1">
                <a:ln w="13462">
                  <a:solidFill>
                    <a:srgbClr val="92D05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Cooper" panose="020B7200000000000000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Check</a:t>
            </a:r>
            <a:endParaRPr lang="zh-CN" altLang="en-US" sz="3200" b="1" dirty="0">
              <a:ln w="13462">
                <a:solidFill>
                  <a:srgbClr val="92D050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.VnCooper" panose="020B7200000000000000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181183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17299E6-BFE6-3F17-C1BB-1966C899A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7160" y="15240"/>
            <a:ext cx="12466320" cy="68257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4715" flipH="1">
            <a:off x="10222263" y="3216025"/>
            <a:ext cx="946563" cy="11811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8ABD78-4FB8-2407-DAE7-692B753221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066" y="236693"/>
            <a:ext cx="2116319" cy="2404908"/>
          </a:xfrm>
          <a:prstGeom prst="rect">
            <a:avLst/>
          </a:prstGeom>
        </p:spPr>
      </p:pic>
      <p:pic>
        <p:nvPicPr>
          <p:cNvPr id="1030" name="Picture 6" descr="View full size Sun Clip Art - Transparent Background Sun Clipart - Png  Download and download transparent clipart for free!… | Sun clip art, Apple clip  art, Cute sun">
            <a:extLst>
              <a:ext uri="{FF2B5EF4-FFF2-40B4-BE49-F238E27FC236}">
                <a16:creationId xmlns:a16="http://schemas.microsoft.com/office/drawing/2014/main" id="{910F7708-83FF-CDF8-3BDF-E969201CA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066" y="389403"/>
            <a:ext cx="1409374" cy="128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D1E65AC2-D8CB-EC04-3E75-369966276602}"/>
              </a:ext>
            </a:extLst>
          </p:cNvPr>
          <p:cNvSpPr txBox="1"/>
          <p:nvPr/>
        </p:nvSpPr>
        <p:spPr>
          <a:xfrm>
            <a:off x="4140200" y="879260"/>
            <a:ext cx="5176520" cy="544830"/>
          </a:xfrm>
          <a:prstGeom prst="wedgeRoundRectCallout">
            <a:avLst>
              <a:gd name="adj1" fmla="val 65203"/>
              <a:gd name="adj2" fmla="val -6705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>
                <a:ln>
                  <a:noFill/>
                </a:ln>
                <a:solidFill>
                  <a:srgbClr val="62983E"/>
                </a:solidFill>
                <a:effectLst/>
                <a:latin typeface=".VnAvant" panose="020B7200000000000000" pitchFamily="34" charset="0"/>
              </a:rPr>
              <a:t>Where are you from?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DF4AEA51-9D74-FFE1-886F-71719A684E1C}"/>
              </a:ext>
            </a:extLst>
          </p:cNvPr>
          <p:cNvSpPr txBox="1">
            <a:spLocks/>
          </p:cNvSpPr>
          <p:nvPr/>
        </p:nvSpPr>
        <p:spPr>
          <a:xfrm>
            <a:off x="4431828" y="5265984"/>
            <a:ext cx="5116975" cy="712755"/>
          </a:xfrm>
          <a:prstGeom prst="wedgeRoundRectCallout">
            <a:avLst>
              <a:gd name="adj1" fmla="val -74335"/>
              <a:gd name="adj2" fmla="val -73600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rgbClr val="62983E"/>
                </a:solidFill>
                <a:latin typeface=".VnAvant" panose="020B7200000000000000" pitchFamily="34" charset="0"/>
              </a:rPr>
              <a:t>I’m from __________. 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E233FDAB-B881-AF88-F31D-C418F787B791}"/>
              </a:ext>
            </a:extLst>
          </p:cNvPr>
          <p:cNvSpPr txBox="1">
            <a:spLocks/>
          </p:cNvSpPr>
          <p:nvPr/>
        </p:nvSpPr>
        <p:spPr>
          <a:xfrm>
            <a:off x="5893877" y="5265984"/>
            <a:ext cx="3830189" cy="712755"/>
          </a:xfrm>
          <a:prstGeom prst="wedgeRoundRectCallout">
            <a:avLst>
              <a:gd name="adj1" fmla="val -86248"/>
              <a:gd name="adj2" fmla="val -71462"/>
              <a:gd name="adj3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rgbClr val="C00000"/>
                </a:solidFill>
                <a:latin typeface=".VnAvant" panose="020B7200000000000000" pitchFamily="34" charset="0"/>
              </a:rPr>
              <a:t>Australia</a:t>
            </a:r>
          </a:p>
        </p:txBody>
      </p:sp>
      <p:sp>
        <p:nvSpPr>
          <p:cNvPr id="17" name="TextBox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3C90244-05B4-B514-27E4-0F9837A18BA3}"/>
              </a:ext>
            </a:extLst>
          </p:cNvPr>
          <p:cNvSpPr txBox="1"/>
          <p:nvPr/>
        </p:nvSpPr>
        <p:spPr>
          <a:xfrm>
            <a:off x="9594709" y="5247219"/>
            <a:ext cx="1928479" cy="73152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3200" b="1">
                <a:ln w="13462">
                  <a:solidFill>
                    <a:srgbClr val="92D05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Cooper" panose="020B7200000000000000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Next</a:t>
            </a:r>
            <a:endParaRPr lang="zh-CN" altLang="en-US" sz="3200" b="1" dirty="0">
              <a:ln w="13462">
                <a:solidFill>
                  <a:srgbClr val="92D050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.VnCooper" panose="020B7200000000000000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364CD4-45D9-2A6D-65AC-66C961F79935}"/>
              </a:ext>
            </a:extLst>
          </p:cNvPr>
          <p:cNvSpPr txBox="1"/>
          <p:nvPr/>
        </p:nvSpPr>
        <p:spPr>
          <a:xfrm>
            <a:off x="9594708" y="5251878"/>
            <a:ext cx="1928479" cy="73152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3200" b="1">
                <a:ln w="13462">
                  <a:solidFill>
                    <a:srgbClr val="92D05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Cooper" panose="020B7200000000000000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Check</a:t>
            </a:r>
            <a:endParaRPr lang="zh-CN" altLang="en-US" sz="3200" b="1" dirty="0">
              <a:ln w="13462">
                <a:solidFill>
                  <a:srgbClr val="92D050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.VnCooper" panose="020B7200000000000000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48F76B3-127F-D25A-DA7B-7545A795E29D}"/>
              </a:ext>
            </a:extLst>
          </p:cNvPr>
          <p:cNvGrpSpPr/>
          <p:nvPr/>
        </p:nvGrpSpPr>
        <p:grpSpPr>
          <a:xfrm>
            <a:off x="1667168" y="1348542"/>
            <a:ext cx="3132667" cy="4976555"/>
            <a:chOff x="6286500" y="1318260"/>
            <a:chExt cx="2050579" cy="3257550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6DDD4E42-9D00-D7E8-5216-06CAACC70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286500" y="1318260"/>
              <a:ext cx="1882140" cy="325755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9D9190F-3139-DBD1-9D1F-B0B93771C7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/>
          </p:blipFill>
          <p:spPr bwMode="auto">
            <a:xfrm rot="20861105">
              <a:off x="7618920" y="1804365"/>
              <a:ext cx="718159" cy="4232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图片 45">
            <a:extLst>
              <a:ext uri="{FF2B5EF4-FFF2-40B4-BE49-F238E27FC236}">
                <a16:creationId xmlns:a16="http://schemas.microsoft.com/office/drawing/2014/main" id="{13B3662F-C5CB-1A14-0A18-25B406CAC69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4321" y="4916247"/>
            <a:ext cx="3977507" cy="1974683"/>
          </a:xfrm>
          <a:prstGeom prst="rect">
            <a:avLst/>
          </a:prstGeom>
        </p:spPr>
      </p:pic>
      <p:sp>
        <p:nvSpPr>
          <p:cNvPr id="19" name="Thought Bubble: Cloud 18">
            <a:extLst>
              <a:ext uri="{FF2B5EF4-FFF2-40B4-BE49-F238E27FC236}">
                <a16:creationId xmlns:a16="http://schemas.microsoft.com/office/drawing/2014/main" id="{F1C4AB6C-9257-0372-5B48-B5710EC5468D}"/>
              </a:ext>
            </a:extLst>
          </p:cNvPr>
          <p:cNvSpPr/>
          <p:nvPr/>
        </p:nvSpPr>
        <p:spPr>
          <a:xfrm>
            <a:off x="4847949" y="1583727"/>
            <a:ext cx="5204606" cy="3452818"/>
          </a:xfrm>
          <a:prstGeom prst="cloudCallout">
            <a:avLst>
              <a:gd name="adj1" fmla="val -70597"/>
              <a:gd name="adj2" fmla="val 19397"/>
            </a:avLst>
          </a:prstGeom>
          <a:solidFill>
            <a:schemeClr val="bg1"/>
          </a:solidFill>
          <a:ln>
            <a:solidFill>
              <a:srgbClr val="DDF8F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160F428-1BDD-CA53-C545-B2F374C6B0C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22346" b="20932"/>
          <a:stretch/>
        </p:blipFill>
        <p:spPr>
          <a:xfrm>
            <a:off x="4949857" y="1881435"/>
            <a:ext cx="4818418" cy="273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496743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17299E6-BFE6-3F17-C1BB-1966C899A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7160" y="15240"/>
            <a:ext cx="12466320" cy="68257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4715" flipH="1">
            <a:off x="10222263" y="3216025"/>
            <a:ext cx="946563" cy="11811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8ABD78-4FB8-2407-DAE7-692B753221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066" y="236693"/>
            <a:ext cx="2116319" cy="2404908"/>
          </a:xfrm>
          <a:prstGeom prst="rect">
            <a:avLst/>
          </a:prstGeom>
        </p:spPr>
      </p:pic>
      <p:pic>
        <p:nvPicPr>
          <p:cNvPr id="1030" name="Picture 6" descr="View full size Sun Clip Art - Transparent Background Sun Clipart - Png  Download and download transparent clipart for free!… | Sun clip art, Apple clip  art, Cute sun">
            <a:extLst>
              <a:ext uri="{FF2B5EF4-FFF2-40B4-BE49-F238E27FC236}">
                <a16:creationId xmlns:a16="http://schemas.microsoft.com/office/drawing/2014/main" id="{910F7708-83FF-CDF8-3BDF-E969201CA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066" y="389403"/>
            <a:ext cx="1409374" cy="128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D1E65AC2-D8CB-EC04-3E75-369966276602}"/>
              </a:ext>
            </a:extLst>
          </p:cNvPr>
          <p:cNvSpPr txBox="1"/>
          <p:nvPr/>
        </p:nvSpPr>
        <p:spPr>
          <a:xfrm>
            <a:off x="4140200" y="879260"/>
            <a:ext cx="5176520" cy="544830"/>
          </a:xfrm>
          <a:prstGeom prst="wedgeRoundRectCallout">
            <a:avLst>
              <a:gd name="adj1" fmla="val 65203"/>
              <a:gd name="adj2" fmla="val -6705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>
                <a:ln>
                  <a:noFill/>
                </a:ln>
                <a:solidFill>
                  <a:srgbClr val="62983E"/>
                </a:solidFill>
                <a:effectLst/>
                <a:latin typeface=".VnAvant" panose="020B7200000000000000" pitchFamily="34" charset="0"/>
              </a:rPr>
              <a:t>Where are you from?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DF4AEA51-9D74-FFE1-886F-71719A684E1C}"/>
              </a:ext>
            </a:extLst>
          </p:cNvPr>
          <p:cNvSpPr txBox="1">
            <a:spLocks/>
          </p:cNvSpPr>
          <p:nvPr/>
        </p:nvSpPr>
        <p:spPr>
          <a:xfrm>
            <a:off x="4431828" y="5265984"/>
            <a:ext cx="5116975" cy="712755"/>
          </a:xfrm>
          <a:prstGeom prst="wedgeRoundRectCallout">
            <a:avLst>
              <a:gd name="adj1" fmla="val -74335"/>
              <a:gd name="adj2" fmla="val -73600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rgbClr val="62983E"/>
                </a:solidFill>
                <a:latin typeface=".VnAvant" panose="020B7200000000000000" pitchFamily="34" charset="0"/>
              </a:rPr>
              <a:t>I’m from __________. 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E233FDAB-B881-AF88-F31D-C418F787B791}"/>
              </a:ext>
            </a:extLst>
          </p:cNvPr>
          <p:cNvSpPr txBox="1">
            <a:spLocks/>
          </p:cNvSpPr>
          <p:nvPr/>
        </p:nvSpPr>
        <p:spPr>
          <a:xfrm>
            <a:off x="5893877" y="5265984"/>
            <a:ext cx="3830189" cy="712755"/>
          </a:xfrm>
          <a:prstGeom prst="wedgeRoundRectCallout">
            <a:avLst>
              <a:gd name="adj1" fmla="val -86248"/>
              <a:gd name="adj2" fmla="val -71462"/>
              <a:gd name="adj3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rgbClr val="C00000"/>
                </a:solidFill>
                <a:latin typeface=".VnAvant" panose="020B7200000000000000" pitchFamily="34" charset="0"/>
              </a:rPr>
              <a:t>America</a:t>
            </a:r>
          </a:p>
        </p:txBody>
      </p:sp>
      <p:sp>
        <p:nvSpPr>
          <p:cNvPr id="17" name="TextBox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3C90244-05B4-B514-27E4-0F9837A18BA3}"/>
              </a:ext>
            </a:extLst>
          </p:cNvPr>
          <p:cNvSpPr txBox="1"/>
          <p:nvPr/>
        </p:nvSpPr>
        <p:spPr>
          <a:xfrm>
            <a:off x="9594709" y="5247219"/>
            <a:ext cx="1928479" cy="73152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3200" b="1">
                <a:ln w="13462">
                  <a:solidFill>
                    <a:srgbClr val="92D05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Cooper" panose="020B7200000000000000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Next</a:t>
            </a:r>
            <a:endParaRPr lang="zh-CN" altLang="en-US" sz="3200" b="1" dirty="0">
              <a:ln w="13462">
                <a:solidFill>
                  <a:srgbClr val="92D050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.VnCooper" panose="020B7200000000000000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364CD4-45D9-2A6D-65AC-66C961F79935}"/>
              </a:ext>
            </a:extLst>
          </p:cNvPr>
          <p:cNvSpPr txBox="1"/>
          <p:nvPr/>
        </p:nvSpPr>
        <p:spPr>
          <a:xfrm>
            <a:off x="9594708" y="5251878"/>
            <a:ext cx="1928479" cy="73152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3200" b="1">
                <a:ln w="13462">
                  <a:solidFill>
                    <a:srgbClr val="92D05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Cooper" panose="020B7200000000000000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Check</a:t>
            </a:r>
            <a:endParaRPr lang="zh-CN" altLang="en-US" sz="3200" b="1" dirty="0">
              <a:ln w="13462">
                <a:solidFill>
                  <a:srgbClr val="92D050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.VnCooper" panose="020B7200000000000000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2" name="Thought Bubble: Cloud 21">
            <a:extLst>
              <a:ext uri="{FF2B5EF4-FFF2-40B4-BE49-F238E27FC236}">
                <a16:creationId xmlns:a16="http://schemas.microsoft.com/office/drawing/2014/main" id="{CB8873BE-4C4C-41C7-1060-1CE97D1062BF}"/>
              </a:ext>
            </a:extLst>
          </p:cNvPr>
          <p:cNvSpPr/>
          <p:nvPr/>
        </p:nvSpPr>
        <p:spPr>
          <a:xfrm>
            <a:off x="4847949" y="1583727"/>
            <a:ext cx="5204606" cy="3452818"/>
          </a:xfrm>
          <a:prstGeom prst="cloudCallout">
            <a:avLst>
              <a:gd name="adj1" fmla="val -70597"/>
              <a:gd name="adj2" fmla="val 19397"/>
            </a:avLst>
          </a:prstGeom>
          <a:solidFill>
            <a:schemeClr val="bg1"/>
          </a:solidFill>
          <a:ln>
            <a:solidFill>
              <a:srgbClr val="DDF8F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F83A9A2-83AE-B59C-F413-69DD6F0330E2}"/>
              </a:ext>
            </a:extLst>
          </p:cNvPr>
          <p:cNvGrpSpPr/>
          <p:nvPr/>
        </p:nvGrpSpPr>
        <p:grpSpPr>
          <a:xfrm>
            <a:off x="4790994" y="1610359"/>
            <a:ext cx="5026673" cy="3482568"/>
            <a:chOff x="4790994" y="1610359"/>
            <a:chExt cx="5026673" cy="3482568"/>
          </a:xfrm>
        </p:grpSpPr>
        <p:pic>
          <p:nvPicPr>
            <p:cNvPr id="2052" name="Picture 4" descr="Bridge PNG transparent image download, size: 1024x1024px">
              <a:extLst>
                <a:ext uri="{FF2B5EF4-FFF2-40B4-BE49-F238E27FC236}">
                  <a16:creationId xmlns:a16="http://schemas.microsoft.com/office/drawing/2014/main" id="{AFA83D92-D298-FA7B-D36E-7222A224A4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5099" y="1610359"/>
              <a:ext cx="3482568" cy="3482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40F7FDEA-53FC-97DD-9A7F-1CA1F9723E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5601" r="48009" b="5790"/>
            <a:stretch/>
          </p:blipFill>
          <p:spPr bwMode="auto">
            <a:xfrm>
              <a:off x="4790994" y="1706431"/>
              <a:ext cx="2116320" cy="3207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8D6E1231-288D-F2AC-B4C6-8C767F042C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31451" y="2660336"/>
            <a:ext cx="2396615" cy="3455685"/>
          </a:xfrm>
          <a:prstGeom prst="rect">
            <a:avLst/>
          </a:prstGeom>
        </p:spPr>
      </p:pic>
      <p:pic>
        <p:nvPicPr>
          <p:cNvPr id="9" name="图片 45">
            <a:extLst>
              <a:ext uri="{FF2B5EF4-FFF2-40B4-BE49-F238E27FC236}">
                <a16:creationId xmlns:a16="http://schemas.microsoft.com/office/drawing/2014/main" id="{13B3662F-C5CB-1A14-0A18-25B406CAC69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4321" y="4916247"/>
            <a:ext cx="3977507" cy="197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807424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17299E6-BFE6-3F17-C1BB-1966C899A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7160" y="15240"/>
            <a:ext cx="12466320" cy="68257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4715" flipH="1">
            <a:off x="10222263" y="3216025"/>
            <a:ext cx="946563" cy="11811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8ABD78-4FB8-2407-DAE7-692B753221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066" y="236693"/>
            <a:ext cx="2116319" cy="2404908"/>
          </a:xfrm>
          <a:prstGeom prst="rect">
            <a:avLst/>
          </a:prstGeom>
        </p:spPr>
      </p:pic>
      <p:pic>
        <p:nvPicPr>
          <p:cNvPr id="1030" name="Picture 6" descr="View full size Sun Clip Art - Transparent Background Sun Clipart - Png  Download and download transparent clipart for free!… | Sun clip art, Apple clip  art, Cute sun">
            <a:extLst>
              <a:ext uri="{FF2B5EF4-FFF2-40B4-BE49-F238E27FC236}">
                <a16:creationId xmlns:a16="http://schemas.microsoft.com/office/drawing/2014/main" id="{910F7708-83FF-CDF8-3BDF-E969201CA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066" y="389403"/>
            <a:ext cx="1409374" cy="128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D1E65AC2-D8CB-EC04-3E75-369966276602}"/>
              </a:ext>
            </a:extLst>
          </p:cNvPr>
          <p:cNvSpPr txBox="1"/>
          <p:nvPr/>
        </p:nvSpPr>
        <p:spPr>
          <a:xfrm>
            <a:off x="4140200" y="879260"/>
            <a:ext cx="5176520" cy="544830"/>
          </a:xfrm>
          <a:prstGeom prst="wedgeRoundRectCallout">
            <a:avLst>
              <a:gd name="adj1" fmla="val 65203"/>
              <a:gd name="adj2" fmla="val -6705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>
                <a:ln>
                  <a:noFill/>
                </a:ln>
                <a:solidFill>
                  <a:srgbClr val="62983E"/>
                </a:solidFill>
                <a:effectLst/>
                <a:latin typeface=".VnAvant" panose="020B7200000000000000" pitchFamily="34" charset="0"/>
              </a:rPr>
              <a:t>Where are you from?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DF4AEA51-9D74-FFE1-886F-71719A684E1C}"/>
              </a:ext>
            </a:extLst>
          </p:cNvPr>
          <p:cNvSpPr txBox="1">
            <a:spLocks/>
          </p:cNvSpPr>
          <p:nvPr/>
        </p:nvSpPr>
        <p:spPr>
          <a:xfrm>
            <a:off x="4431828" y="5265984"/>
            <a:ext cx="5116975" cy="712755"/>
          </a:xfrm>
          <a:prstGeom prst="wedgeRoundRectCallout">
            <a:avLst>
              <a:gd name="adj1" fmla="val -74335"/>
              <a:gd name="adj2" fmla="val -73600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rgbClr val="62983E"/>
                </a:solidFill>
                <a:latin typeface=".VnAvant" panose="020B7200000000000000" pitchFamily="34" charset="0"/>
              </a:rPr>
              <a:t>I’m from __________. 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E233FDAB-B881-AF88-F31D-C418F787B791}"/>
              </a:ext>
            </a:extLst>
          </p:cNvPr>
          <p:cNvSpPr txBox="1">
            <a:spLocks/>
          </p:cNvSpPr>
          <p:nvPr/>
        </p:nvSpPr>
        <p:spPr>
          <a:xfrm>
            <a:off x="5893877" y="5265984"/>
            <a:ext cx="3830189" cy="712755"/>
          </a:xfrm>
          <a:prstGeom prst="wedgeRoundRectCallout">
            <a:avLst>
              <a:gd name="adj1" fmla="val -86248"/>
              <a:gd name="adj2" fmla="val -71462"/>
              <a:gd name="adj3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rgbClr val="C00000"/>
                </a:solidFill>
                <a:latin typeface=".VnAvant" panose="020B7200000000000000" pitchFamily="34" charset="0"/>
              </a:rPr>
              <a:t>Britain</a:t>
            </a:r>
          </a:p>
        </p:txBody>
      </p:sp>
      <p:sp>
        <p:nvSpPr>
          <p:cNvPr id="17" name="TextBox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3C90244-05B4-B514-27E4-0F9837A18BA3}"/>
              </a:ext>
            </a:extLst>
          </p:cNvPr>
          <p:cNvSpPr txBox="1"/>
          <p:nvPr/>
        </p:nvSpPr>
        <p:spPr>
          <a:xfrm>
            <a:off x="9594709" y="5247219"/>
            <a:ext cx="1928479" cy="73152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3200" b="1">
                <a:ln w="13462">
                  <a:solidFill>
                    <a:srgbClr val="92D05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Cooper" panose="020B7200000000000000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Next</a:t>
            </a:r>
            <a:endParaRPr lang="zh-CN" altLang="en-US" sz="3200" b="1" dirty="0">
              <a:ln w="13462">
                <a:solidFill>
                  <a:srgbClr val="92D050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.VnCooper" panose="020B7200000000000000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364CD4-45D9-2A6D-65AC-66C961F79935}"/>
              </a:ext>
            </a:extLst>
          </p:cNvPr>
          <p:cNvSpPr txBox="1"/>
          <p:nvPr/>
        </p:nvSpPr>
        <p:spPr>
          <a:xfrm>
            <a:off x="9594708" y="5251878"/>
            <a:ext cx="1928479" cy="73152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3200" b="1">
                <a:ln w="13462">
                  <a:solidFill>
                    <a:srgbClr val="92D05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Cooper" panose="020B7200000000000000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Check</a:t>
            </a:r>
            <a:endParaRPr lang="zh-CN" altLang="en-US" sz="3200" b="1" dirty="0">
              <a:ln w="13462">
                <a:solidFill>
                  <a:srgbClr val="92D050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.VnCooper" panose="020B7200000000000000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11EF0C-EB52-B634-9F33-850D100C5D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0376" y="1855954"/>
            <a:ext cx="3237257" cy="4346825"/>
          </a:xfrm>
          <a:prstGeom prst="rect">
            <a:avLst/>
          </a:prstGeom>
        </p:spPr>
      </p:pic>
      <p:pic>
        <p:nvPicPr>
          <p:cNvPr id="9" name="图片 45">
            <a:extLst>
              <a:ext uri="{FF2B5EF4-FFF2-40B4-BE49-F238E27FC236}">
                <a16:creationId xmlns:a16="http://schemas.microsoft.com/office/drawing/2014/main" id="{13B3662F-C5CB-1A14-0A18-25B406CAC69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4321" y="4916247"/>
            <a:ext cx="3977507" cy="1974683"/>
          </a:xfrm>
          <a:prstGeom prst="rect">
            <a:avLst/>
          </a:prstGeom>
        </p:spPr>
      </p:pic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BDF03E0B-EFBE-7171-2112-793EB19861D8}"/>
              </a:ext>
            </a:extLst>
          </p:cNvPr>
          <p:cNvSpPr/>
          <p:nvPr/>
        </p:nvSpPr>
        <p:spPr>
          <a:xfrm>
            <a:off x="4728165" y="1638298"/>
            <a:ext cx="5204606" cy="3452818"/>
          </a:xfrm>
          <a:prstGeom prst="cloudCallout">
            <a:avLst>
              <a:gd name="adj1" fmla="val -70597"/>
              <a:gd name="adj2" fmla="val 19397"/>
            </a:avLst>
          </a:prstGeom>
          <a:solidFill>
            <a:schemeClr val="bg1"/>
          </a:solidFill>
          <a:ln>
            <a:solidFill>
              <a:srgbClr val="DDF8F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London Clipart Vector Art, Icons, and Graphics for Free Download">
            <a:extLst>
              <a:ext uri="{FF2B5EF4-FFF2-40B4-BE49-F238E27FC236}">
                <a16:creationId xmlns:a16="http://schemas.microsoft.com/office/drawing/2014/main" id="{C2B59AD9-CFFD-5228-34FF-A647F1E807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44"/>
          <a:stretch/>
        </p:blipFill>
        <p:spPr bwMode="auto">
          <a:xfrm>
            <a:off x="5305176" y="2102007"/>
            <a:ext cx="3926430" cy="240490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627549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054A41F-D60B-1B17-BD56-31E2C664F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7160" y="-121920"/>
            <a:ext cx="12466320" cy="69628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4715" flipH="1">
            <a:off x="10222263" y="3216025"/>
            <a:ext cx="946563" cy="11811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8ABD78-4FB8-2407-DAE7-692B753221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066" y="236693"/>
            <a:ext cx="2116319" cy="2404908"/>
          </a:xfrm>
          <a:prstGeom prst="rect">
            <a:avLst/>
          </a:prstGeom>
        </p:spPr>
      </p:pic>
      <p:pic>
        <p:nvPicPr>
          <p:cNvPr id="1028" name="Picture 4" descr="Girl Sailing Kids Sticker - TenStickers">
            <a:extLst>
              <a:ext uri="{FF2B5EF4-FFF2-40B4-BE49-F238E27FC236}">
                <a16:creationId xmlns:a16="http://schemas.microsoft.com/office/drawing/2014/main" id="{32EC7FB5-F78F-4742-1CF3-C61212B39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066" y="4356071"/>
            <a:ext cx="2530134" cy="230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iew full size Sun Clip Art - Transparent Background Sun Clipart - Png  Download and download transparent clipart for free!… | Sun clip art, Apple clip  art, Cute sun">
            <a:extLst>
              <a:ext uri="{FF2B5EF4-FFF2-40B4-BE49-F238E27FC236}">
                <a16:creationId xmlns:a16="http://schemas.microsoft.com/office/drawing/2014/main" id="{910F7708-83FF-CDF8-3BDF-E969201CA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066" y="389403"/>
            <a:ext cx="1409374" cy="128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CDD78B-632F-254C-31A6-A8D2141C4A58}"/>
              </a:ext>
            </a:extLst>
          </p:cNvPr>
          <p:cNvSpPr txBox="1"/>
          <p:nvPr/>
        </p:nvSpPr>
        <p:spPr>
          <a:xfrm>
            <a:off x="1878098" y="2087603"/>
            <a:ext cx="90533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Cooper" panose="020B7200000000000000" pitchFamily="34" charset="0"/>
                <a:ea typeface="微软雅黑" panose="020B0503020204020204" pitchFamily="34" charset="-122"/>
              </a:rPr>
              <a:t>Good job!</a:t>
            </a:r>
            <a:endParaRPr lang="zh-CN" altLang="en-US" sz="88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.VnCooper" panose="020B7200000000000000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TextBox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63C57AD-A2C0-5038-E3C3-A7786F0E9619}"/>
              </a:ext>
            </a:extLst>
          </p:cNvPr>
          <p:cNvSpPr txBox="1"/>
          <p:nvPr/>
        </p:nvSpPr>
        <p:spPr>
          <a:xfrm>
            <a:off x="5011770" y="3965204"/>
            <a:ext cx="3040032" cy="822305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3200" b="1">
                <a:ln w="13462">
                  <a:solidFill>
                    <a:srgbClr val="92D05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Cooper" panose="020B7200000000000000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Next</a:t>
            </a:r>
            <a:endParaRPr lang="zh-CN" altLang="en-US" sz="3200" b="1" dirty="0">
              <a:ln w="13462">
                <a:solidFill>
                  <a:srgbClr val="92D050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.VnCooper" panose="020B7200000000000000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755777"/>
      </p:ext>
    </p:extLst>
  </p:cSld>
  <p:clrMapOvr>
    <a:masterClrMapping/>
  </p:clrMapOvr>
  <p:transition spd="slow" advClick="0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2">
            <a:extLst>
              <a:ext uri="{FF2B5EF4-FFF2-40B4-BE49-F238E27FC236}">
                <a16:creationId xmlns:a16="http://schemas.microsoft.com/office/drawing/2014/main" id="{EFA97AFD-17C6-FA93-C013-FA7064D73955}"/>
              </a:ext>
            </a:extLst>
          </p:cNvPr>
          <p:cNvSpPr txBox="1"/>
          <p:nvPr/>
        </p:nvSpPr>
        <p:spPr>
          <a:xfrm>
            <a:off x="1945102" y="2903215"/>
            <a:ext cx="9213448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/>
              <a:t>Review </a:t>
            </a:r>
          </a:p>
        </p:txBody>
      </p:sp>
      <p:pic>
        <p:nvPicPr>
          <p:cNvPr id="3" name="object 4">
            <a:extLst>
              <a:ext uri="{FF2B5EF4-FFF2-40B4-BE49-F238E27FC236}">
                <a16:creationId xmlns:a16="http://schemas.microsoft.com/office/drawing/2014/main" id="{E79FFE8B-71DF-A11B-89B6-8DDF4E7F16B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 flipH="1">
            <a:off x="4906" y="553467"/>
            <a:ext cx="4337592" cy="613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09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970</TotalTime>
  <Words>525</Words>
  <Application>Microsoft Office PowerPoint</Application>
  <PresentationFormat>Widescreen</PresentationFormat>
  <Paragraphs>152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 Black</vt:lpstr>
      <vt:lpstr>Calibri Light</vt:lpstr>
      <vt:lpstr>Comic Sans MS</vt:lpstr>
      <vt:lpstr>Arial</vt:lpstr>
      <vt:lpstr>Calibri</vt:lpstr>
      <vt:lpstr>Stencil</vt:lpstr>
      <vt:lpstr>Kirang Haerang</vt:lpstr>
      <vt:lpstr>.VnAvant</vt:lpstr>
      <vt:lpstr>.VnCooper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Pham Huyen</cp:lastModifiedBy>
  <cp:revision>170</cp:revision>
  <dcterms:created xsi:type="dcterms:W3CDTF">2023-04-13T08:24:07Z</dcterms:created>
  <dcterms:modified xsi:type="dcterms:W3CDTF">2023-06-02T01:00:36Z</dcterms:modified>
</cp:coreProperties>
</file>